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5" Type="http://schemas.microsoft.com/office/2006/relationships/ui/extensibility" Target="customUI/customUI.xml"/><Relationship Id="rId6" Type="http://schemas.openxmlformats.org/package/2006/relationships/metadata/thumbnail" Target="docProps/thumbnail.jpeg"/><Relationship Id="rId7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8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14"/>
  </p:notesMasterIdLst>
  <p:sldIdLst>
    <p:sldId id="273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ksler, Nina [GCB]" initials="VN[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84116" autoAdjust="0"/>
  </p:normalViewPr>
  <p:slideViewPr>
    <p:cSldViewPr>
      <p:cViewPr varScale="1">
        <p:scale>
          <a:sx n="105" d="100"/>
          <a:sy n="105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vkovnascti0026\Internet\USAGE%20PROMO\ACTION%20Plans\2018%20Goals\Anand%20deck\Digital%20KPIs_An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0.999713476590642"/>
          <c:h val="0.7422231628881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26-4CFB-A406-62DA1AD8A672}"/>
              </c:ext>
            </c:extLst>
          </c:dPt>
          <c:dPt>
            <c:idx val="5"/>
            <c:invertIfNegative val="0"/>
            <c:bubble3D val="0"/>
            <c:spPr>
              <a:pattFill prst="dk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26-4CFB-A406-62DA1AD8A672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26-4CFB-A406-62DA1AD8A672}"/>
              </c:ext>
            </c:extLst>
          </c:dPt>
          <c:dLbls>
            <c:dLbl>
              <c:idx val="4"/>
              <c:layout>
                <c:manualLayout>
                  <c:x val="-0.0106178058095283"/>
                  <c:y val="-0.007242372555628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27,3%</a:t>
                    </a:r>
                    <a:endParaRPr lang="mr-IN" dirty="0">
                      <a:solidFill>
                        <a:schemeClr val="tx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26-4CFB-A406-62DA1AD8A6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Sheet1!$D$82:$I$82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Jan'18</c:v>
                </c:pt>
                <c:pt idx="4">
                  <c:v>Feb'18</c:v>
                </c:pt>
                <c:pt idx="5">
                  <c:v>2018 KPI</c:v>
                </c:pt>
              </c:strCache>
            </c:strRef>
          </c:cat>
          <c:val>
            <c:numRef>
              <c:f>Sheet1!$D$83:$I$83</c:f>
              <c:numCache>
                <c:formatCode>0.0%</c:formatCode>
                <c:ptCount val="6"/>
                <c:pt idx="0">
                  <c:v>0.022</c:v>
                </c:pt>
                <c:pt idx="1">
                  <c:v>0.079</c:v>
                </c:pt>
                <c:pt idx="2">
                  <c:v>0.271</c:v>
                </c:pt>
                <c:pt idx="3">
                  <c:v>0.267</c:v>
                </c:pt>
                <c:pt idx="4">
                  <c:v>0.273</c:v>
                </c:pt>
                <c:pt idx="5" formatCode="0%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26-4CFB-A406-62DA1AD8A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4815808"/>
        <c:axId val="674818128"/>
      </c:barChart>
      <c:catAx>
        <c:axId val="6748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18128"/>
        <c:crosses val="autoZero"/>
        <c:auto val="1"/>
        <c:lblAlgn val="ctr"/>
        <c:lblOffset val="100"/>
        <c:noMultiLvlLbl val="0"/>
      </c:catAx>
      <c:valAx>
        <c:axId val="674818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748158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D692-FB6A-4426-9AAB-C5E114E82A21}" type="datetimeFigureOut">
              <a:rPr lang="ru-RU" smtClean="0"/>
              <a:t>24.05.21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6400-0571-4898-B66C-752F3286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6400-0571-4898-B66C-752F328698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2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ti-r_2c-blu_pos_rgb-ppt-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43" y="4945063"/>
            <a:ext cx="24304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0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03255" y="906467"/>
            <a:ext cx="8210550" cy="5175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0" y="1397000"/>
            <a:ext cx="8221663" cy="10937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rgbClr val="00BDF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6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7FAF0-AEC9-49EA-AC56-F540951DD860}" type="slidenum">
              <a:rPr lang="en-US" altLang="ru-RU">
                <a:solidFill>
                  <a:srgbClr val="53565A"/>
                </a:solidFill>
              </a:rPr>
              <a:pPr/>
              <a:t>‹#›</a:t>
            </a:fld>
            <a:endParaRPr lang="en-US" altLang="ru-RU">
              <a:solidFill>
                <a:srgbClr val="53565A"/>
              </a:solidFill>
            </a:endParaRP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96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38D8D-5752-4AEF-8368-4B11FE8FDC31}" type="slidenum">
              <a:rPr lang="en-US" altLang="ru-RU">
                <a:solidFill>
                  <a:srgbClr val="53565A"/>
                </a:solidFill>
              </a:rPr>
              <a:pPr/>
              <a:t>‹#›</a:t>
            </a:fld>
            <a:endParaRPr lang="en-US" altLang="ru-RU">
              <a:solidFill>
                <a:srgbClr val="53565A"/>
              </a:solidFill>
            </a:endParaRP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675" y="1249362"/>
            <a:ext cx="8502650" cy="5120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35307"/>
            <a:ext cx="856004" cy="204671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33713C-2351-406B-B660-AE6158815BF1}" type="slidenum">
              <a:rPr lang="en-US" smtClean="0">
                <a:solidFill>
                  <a:srgbClr val="97999B"/>
                </a:solidFill>
              </a:rPr>
              <a:pPr/>
              <a:t>‹#›</a:t>
            </a:fld>
            <a:endParaRPr lang="en-US">
              <a:solidFill>
                <a:srgbClr val="97999B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2737" y="833512"/>
            <a:ext cx="8503285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66176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615079" y="36513"/>
            <a:ext cx="300403" cy="12541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43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1" y="6324601"/>
            <a:ext cx="685800" cy="457200"/>
          </a:xfrm>
          <a:prstGeom prst="rect">
            <a:avLst/>
          </a:prstGeom>
          <a:ln/>
        </p:spPr>
        <p:txBody>
          <a:bodyPr lIns="91432" tIns="45717" rIns="91432" bIns="45717"/>
          <a:lstStyle>
            <a:lvl1pPr>
              <a:defRPr/>
            </a:lvl1pPr>
          </a:lstStyle>
          <a:p>
            <a:pPr defTabSz="801197" eaLnBrk="0" hangingPunct="0">
              <a:defRPr/>
            </a:pPr>
            <a:fld id="{6CF15F03-76FF-4EA5-A5D8-62B5C7C5E1F9}" type="slidenum">
              <a:rPr lang="ko-KR" altLang="en-US" sz="1200">
                <a:solidFill>
                  <a:srgbClr val="000000"/>
                </a:solidFill>
              </a:rPr>
              <a:pPr defTabSz="801197" eaLnBrk="0" hangingPunct="0">
                <a:defRPr/>
              </a:pPr>
              <a:t>‹#›</a:t>
            </a:fld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477000" y="0"/>
            <a:ext cx="9144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801197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171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862" y="6440588"/>
            <a:ext cx="346075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F5679B-60A3-43E3-9B26-00E50F229F13}" type="slidenum">
              <a:rPr lang="en-US" altLang="ru-RU">
                <a:solidFill>
                  <a:srgbClr val="53565A"/>
                </a:solidFill>
              </a:rPr>
              <a:pPr/>
              <a:t>‹#›</a:t>
            </a:fld>
            <a:endParaRPr lang="en-US" altLang="ru-RU">
              <a:solidFill>
                <a:srgbClr val="53565A"/>
              </a:solidFill>
            </a:endParaRPr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1"/>
          </p:nvPr>
        </p:nvSpPr>
        <p:spPr>
          <a:xfrm>
            <a:off x="603250" y="6440588"/>
            <a:ext cx="10668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53565A"/>
              </a:solidFill>
            </a:endParaRPr>
          </a:p>
        </p:txBody>
      </p:sp>
      <p:sp>
        <p:nvSpPr>
          <p:cNvPr id="4" name="Rectangle 92"/>
          <p:cNvSpPr>
            <a:spLocks noGrp="1" noChangeArrowheads="1"/>
          </p:cNvSpPr>
          <p:nvPr>
            <p:ph type="ftr" sz="quarter" idx="12"/>
          </p:nvPr>
        </p:nvSpPr>
        <p:spPr>
          <a:xfrm>
            <a:off x="2085975" y="6440588"/>
            <a:ext cx="407035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5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4691631" y="3987800"/>
            <a:ext cx="4290646" cy="2286000"/>
          </a:xfrm>
        </p:spPr>
        <p:txBody>
          <a:bodyPr/>
          <a:lstStyle>
            <a:lvl1pPr marL="171198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393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3594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4786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598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7181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198376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69572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077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0814" y="3987800"/>
            <a:ext cx="4290646" cy="2286000"/>
          </a:xfrm>
        </p:spPr>
        <p:txBody>
          <a:bodyPr/>
          <a:lstStyle>
            <a:lvl1pPr marL="171198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393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3594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4786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598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7181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198376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69572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077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91631" y="1409700"/>
            <a:ext cx="4290646" cy="2286000"/>
          </a:xfrm>
        </p:spPr>
        <p:txBody>
          <a:bodyPr/>
          <a:lstStyle>
            <a:lvl1pPr marL="171198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393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3594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4786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598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7181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198376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69572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077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0814" y="1409700"/>
            <a:ext cx="4290646" cy="2286000"/>
          </a:xfrm>
        </p:spPr>
        <p:txBody>
          <a:bodyPr/>
          <a:lstStyle>
            <a:lvl1pPr marL="171198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393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3594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4786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598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7181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198376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69572" indent="-171198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0770" indent="-171198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8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0818" y="6440546"/>
            <a:ext cx="346075" cy="274637"/>
          </a:xfrm>
          <a:ln/>
        </p:spPr>
        <p:txBody>
          <a:bodyPr/>
          <a:lstStyle>
            <a:lvl1pPr>
              <a:defRPr/>
            </a:lvl1pPr>
          </a:lstStyle>
          <a:p>
            <a:fld id="{69673F03-CA5C-4A16-9896-50EF45C5B480}" type="slidenum">
              <a:rPr lang="en-US" altLang="en-US" smtClean="0">
                <a:solidFill>
                  <a:srgbClr val="717073"/>
                </a:solidFill>
              </a:rPr>
              <a:pPr/>
              <a:t>‹#›</a:t>
            </a:fld>
            <a:endParaRPr lang="en-US" altLang="en-US" dirty="0">
              <a:solidFill>
                <a:srgbClr val="71707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814" y="314327"/>
            <a:ext cx="8840786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7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iti-r_2c-blu_pos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946650"/>
            <a:ext cx="24304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0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03255" y="906467"/>
            <a:ext cx="8210550" cy="5175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0" y="1397000"/>
            <a:ext cx="8221663" cy="10937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rgbClr val="00BDF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0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517F-C60A-45A6-9475-4D5CE3F09467}" type="slidenum">
              <a:rPr lang="en-US" altLang="en-US">
                <a:solidFill>
                  <a:srgbClr val="53565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4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6" y="314325"/>
            <a:ext cx="8291513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320800"/>
            <a:ext cx="8297863" cy="494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7C31-C0DD-49F2-A980-2CBB70BEDF98}" type="slidenum">
              <a:rPr lang="en-US" altLang="en-US">
                <a:solidFill>
                  <a:srgbClr val="53565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6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6" y="314325"/>
            <a:ext cx="8291513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0" y="1320800"/>
            <a:ext cx="4071938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638" y="1320800"/>
            <a:ext cx="40735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21C6-A49B-4119-9F6C-2C8FEE049F71}" type="slidenum">
              <a:rPr lang="en-US" altLang="en-US">
                <a:solidFill>
                  <a:srgbClr val="53565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6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7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1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6" y="314325"/>
            <a:ext cx="8291513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C7AC-63AB-4949-9117-4359B177DC28}" type="slidenum">
              <a:rPr lang="en-US" altLang="en-US">
                <a:solidFill>
                  <a:srgbClr val="53565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2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9FEE-057E-4068-9298-9299AABF338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Rectangle 83"/>
          <p:cNvSpPr>
            <a:spLocks noGrp="1" noChangeArrowheads="1"/>
          </p:cNvSpPr>
          <p:nvPr>
            <p:ph type="title"/>
          </p:nvPr>
        </p:nvSpPr>
        <p:spPr bwMode="black">
          <a:xfrm>
            <a:off x="603256" y="314325"/>
            <a:ext cx="8291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03250" y="1344620"/>
            <a:ext cx="8297863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50862" y="6440650"/>
            <a:ext cx="34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C46ED5-C5C4-4501-B59F-9EE0929627E2}" type="slidenum">
              <a:rPr lang="en-US" altLang="ru-RU">
                <a:solidFill>
                  <a:srgbClr val="53565A"/>
                </a:solidFill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53565A"/>
              </a:solidFill>
              <a:ea typeface="ヒラギノ角ゴ Pro W3" pitchFamily="124" charset="-128"/>
            </a:endParaRPr>
          </a:p>
        </p:txBody>
      </p:sp>
      <p:sp>
        <p:nvSpPr>
          <p:cNvPr id="1111" name="Rectangle 8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03250" y="6440650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ea typeface="Genev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65A"/>
              </a:solidFill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085975" y="6440650"/>
            <a:ext cx="407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ea typeface="ヒラギノ角ゴ Pro W3" charset="0"/>
                <a:cs typeface="Genev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1031" name="Picture 13" descr="citi_logo_0-45-114_s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5" y="6340475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6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9pPr>
    </p:titleStyle>
    <p:bodyStyle>
      <a:lvl1pPr marL="288925" indent="-288925" algn="l" rtl="0" eaLnBrk="1" fontAlgn="base" hangingPunct="1">
        <a:lnSpc>
          <a:spcPct val="95000"/>
        </a:lnSpc>
        <a:spcBef>
          <a:spcPct val="75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ヒラギノ角ゴ Pro W3" charset="0"/>
          <a:cs typeface="Geneva" charset="0"/>
        </a:defRPr>
      </a:lvl1pPr>
      <a:lvl2pPr marL="633413" indent="-23018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Geneva" charset="0"/>
        </a:defRPr>
      </a:lvl2pPr>
      <a:lvl3pPr marL="974725" indent="-227013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Geneva" charset="0"/>
        </a:defRPr>
      </a:lvl3pPr>
      <a:lvl4pPr marL="1312863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Geneva" charset="0"/>
        </a:defRPr>
      </a:lvl4pPr>
      <a:lvl5pPr marL="16510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Geneva" charset="0"/>
        </a:defRPr>
      </a:lvl5pPr>
      <a:lvl6pPr marL="21082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5654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0226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4798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Rectangle 83"/>
          <p:cNvSpPr>
            <a:spLocks noGrp="1" noChangeArrowheads="1"/>
          </p:cNvSpPr>
          <p:nvPr>
            <p:ph type="title"/>
          </p:nvPr>
        </p:nvSpPr>
        <p:spPr bwMode="black">
          <a:xfrm>
            <a:off x="603256" y="314325"/>
            <a:ext cx="8291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03250" y="1320800"/>
            <a:ext cx="82978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50862" y="6440588"/>
            <a:ext cx="34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7BA68-64DF-40A3-95BD-B37638BF288F}" type="slidenum">
              <a:rPr lang="en-US" altLang="en-US">
                <a:solidFill>
                  <a:srgbClr val="53565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1111" name="Rectangle 8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03250" y="6440588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53565A"/>
              </a:solidFill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085975" y="6440588"/>
            <a:ext cx="407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  <a:ea typeface="ヒラギノ角ゴ Pro W3" charset="0"/>
                <a:cs typeface="Genev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1031" name="Picture 13" descr="citi_logo_0-45-114_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5" y="6346825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785"/>
          </a:solidFill>
          <a:latin typeface="Arial" charset="0"/>
          <a:ea typeface="Geneva" charset="0"/>
        </a:defRPr>
      </a:lvl9pPr>
    </p:titleStyle>
    <p:bodyStyle>
      <a:lvl1pPr marL="288925" indent="-288925" algn="l" rtl="0" eaLnBrk="0" fontAlgn="base" hangingPunct="0">
        <a:lnSpc>
          <a:spcPct val="95000"/>
        </a:lnSpc>
        <a:spcBef>
          <a:spcPct val="75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ヒラギノ角ゴ Pro W3" charset="0"/>
          <a:cs typeface="Geneva" charset="0"/>
        </a:defRPr>
      </a:lvl1pPr>
      <a:lvl2pPr marL="633413" indent="-230188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Geneva" charset="0"/>
        </a:defRPr>
      </a:lvl2pPr>
      <a:lvl3pPr marL="974725" indent="-227013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Geneva" charset="0"/>
        </a:defRPr>
      </a:lvl3pPr>
      <a:lvl4pPr marL="1312863" indent="-223838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Geneva" charset="0"/>
        </a:defRPr>
      </a:lvl4pPr>
      <a:lvl5pPr marL="1651000" indent="-223838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Geneva" charset="0"/>
        </a:defRPr>
      </a:lvl5pPr>
      <a:lvl6pPr marL="21082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5654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0226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479800" indent="-223838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3999" cy="6867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/>
          <a:stretch/>
        </p:blipFill>
        <p:spPr>
          <a:xfrm>
            <a:off x="-1" y="3023854"/>
            <a:ext cx="6588225" cy="24860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-21376" y="3303747"/>
            <a:ext cx="6986414" cy="9198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быть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направить клиента в другой канал и не обидеть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7" descr="citi-r_2c-blu_pos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927600"/>
            <a:ext cx="2451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black">
          <a:xfrm>
            <a:off x="112067" y="4503471"/>
            <a:ext cx="6070600" cy="8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Arial"/>
                <a:ea typeface="Geneva"/>
              </a:rPr>
              <a:t>июнь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Geneva"/>
              </a:rPr>
              <a:t> 2018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FFFFFF"/>
              </a:solidFill>
              <a:latin typeface="Arial"/>
              <a:ea typeface="Genev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noProof="0" dirty="0" smtClean="0">
                <a:solidFill>
                  <a:srgbClr val="FFFFFF"/>
                </a:solidFill>
                <a:latin typeface="Arial"/>
                <a:ea typeface="Geneva"/>
              </a:rPr>
              <a:t>Москва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Genev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84C"/>
              </a:solidFill>
              <a:effectLst/>
              <a:uLnTx/>
              <a:uFillTx/>
              <a:latin typeface="Arial"/>
              <a:ea typeface="Geneva"/>
              <a:cs typeface="+mj-cs"/>
            </a:endParaRPr>
          </a:p>
        </p:txBody>
      </p:sp>
      <p:pic>
        <p:nvPicPr>
          <p:cNvPr id="8" name="Picture 7" descr="citi-r_2c-blu_pos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38" y="4941168"/>
            <a:ext cx="2451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 bwMode="auto">
          <a:xfrm>
            <a:off x="7281824" y="989306"/>
            <a:ext cx="50935" cy="594074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6284" y="6453336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38D8D-5752-4AEF-8368-4B11FE8FDC31}" type="slidenum">
              <a:rPr kumimoji="0" lang="en-US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Geneva"/>
              <a:cs typeface="+mn-cs"/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 bwMode="black">
          <a:xfrm>
            <a:off x="323528" y="395926"/>
            <a:ext cx="8549601" cy="5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9pPr>
          </a:lstStyle>
          <a:p>
            <a:pPr lvl="0"/>
            <a:r>
              <a:rPr lang="ru-RU" dirty="0" smtClean="0">
                <a:solidFill>
                  <a:srgbClr val="002D72"/>
                </a:solidFill>
              </a:rPr>
              <a:t>Юридическая информация</a:t>
            </a:r>
            <a:endParaRPr lang="ru-RU" dirty="0">
              <a:solidFill>
                <a:srgbClr val="002D7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513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Данный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является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предложением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продаже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или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заключению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сделки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все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выраженные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мнения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могут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быть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изменены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уведомления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Изложенные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данном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предназначены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только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для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целей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обсуждения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Несмотря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что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содержащаяся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данном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могла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быть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получена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из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различных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опубликованных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неопубликованных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источников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которые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считаются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достоверными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АО КБ «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Ситибанк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«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Ситибанк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Н.А.»,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«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Ситигруп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Инк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.»,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аффилированные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лица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дочерние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компании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гарантируют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точности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полноты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этой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несут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ответственности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прямые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или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косвенные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убытки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возникающие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связи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с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использованием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Данный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может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копироваться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выкладываться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свободный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доступ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или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предоставляться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иным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лицам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письменного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разрешения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АО КБ «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Ситибанк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способы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распространения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обращения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документов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могут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накладываться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некоторые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ограничения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зависимости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конкретных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законов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и/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или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регулятивных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норм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Любое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лицо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которое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стало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обладателем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данного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должно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ознакомиться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с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данными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ограничениями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Любое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несанкционированное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использование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копирование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или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публикация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данного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документа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запрещено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может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преследоваться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закону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2018 АО КБ «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Ситибанк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».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Все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права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защищены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37493" y="6466731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2</a:t>
            </a:r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ヒラギノ角ゴ Pro W3" pitchFamily="124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9551" y="260648"/>
            <a:ext cx="2153973" cy="1554272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+mj-ea"/>
              </a:rPr>
              <a:t>т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+mj-ea"/>
              </a:rPr>
              <a:t>ехнологии открыли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+mj-ea"/>
              </a:rPr>
              <a:t>новые возможности …для многих</a:t>
            </a:r>
          </a:p>
        </p:txBody>
      </p:sp>
      <p:pic>
        <p:nvPicPr>
          <p:cNvPr id="23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428" t="10212" r="8168" b="6765"/>
          <a:stretch/>
        </p:blipFill>
        <p:spPr bwMode="auto">
          <a:xfrm>
            <a:off x="2681035" y="4591953"/>
            <a:ext cx="2539037" cy="1649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539549" y="4598292"/>
            <a:ext cx="2141485" cy="1643336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+mj-ea"/>
              </a:rPr>
              <a:t>… создали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+mj-ea"/>
              </a:rPr>
              <a:t>альтернативу банкам, поставили вопрос финансовой грамотности</a:t>
            </a:r>
          </a:p>
        </p:txBody>
      </p:sp>
      <p:pic>
        <p:nvPicPr>
          <p:cNvPr id="28" name="Content Placeholder 3"/>
          <p:cNvPicPr/>
          <p:nvPr/>
        </p:nvPicPr>
        <p:blipFill rotWithShape="1">
          <a:blip r:embed="rId3"/>
          <a:srcRect l="24557" t="46888" r="43009" b="15731"/>
          <a:stretch/>
        </p:blipFill>
        <p:spPr bwMode="auto">
          <a:xfrm>
            <a:off x="2687256" y="260649"/>
            <a:ext cx="2532816" cy="1554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04200" y="260648"/>
            <a:ext cx="317225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нищий Дамиан, 37 лет,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 собственным терминалом «чип-и-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и телеведущий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Саймон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Коуэлл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Лондон, январь 2015</a:t>
            </a:r>
          </a:p>
          <a:p>
            <a:endParaRPr lang="ru-RU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0" name="Rectangle 29"/>
          <p:cNvSpPr/>
          <p:nvPr/>
        </p:nvSpPr>
        <p:spPr>
          <a:xfrm>
            <a:off x="5508104" y="4591953"/>
            <a:ext cx="31683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многих поставщиков платёжных услуг для абонентов мобильного оператора  М-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«Мобильные деньги»), Кения. Сделал возможными переводы от родственников и друзей для тех, кто в беде и нужде.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понсор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Департамент международного развития Великобритании в 2003-2007, сервис перенесён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платформу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IBM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Vodaphone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2009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10800000" flipV="1">
            <a:off x="539548" y="2492896"/>
            <a:ext cx="2153976" cy="1440160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</a:rPr>
              <a:t>в том числе для правительств и властей</a:t>
            </a:r>
            <a:endParaRPr lang="ru-RU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4"/>
          <a:srcRect l="29586" t="54276" r="38284" b="16174"/>
          <a:stretch/>
        </p:blipFill>
        <p:spPr bwMode="auto">
          <a:xfrm>
            <a:off x="2693524" y="2492896"/>
            <a:ext cx="252654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508104" y="2492896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Китай: каждому гражданину – рейтинг в единой «социально- кредитной системе»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81479" y="329312"/>
            <a:ext cx="8291513" cy="369332"/>
          </a:xfrm>
          <a:effectLst/>
        </p:spPr>
        <p:txBody>
          <a:bodyPr/>
          <a:lstStyle/>
          <a:p>
            <a:r>
              <a:rPr lang="ru-RU" sz="2000" dirty="0"/>
              <a:t>Трансформация розничного бизнеса Ситибанка в 2015-2016</a:t>
            </a:r>
            <a:endParaRPr lang="ru-RU" sz="2000" kern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8228" y="1018265"/>
            <a:ext cx="8344000" cy="4285952"/>
            <a:chOff x="332456" y="1354186"/>
            <a:chExt cx="8344000" cy="4285952"/>
          </a:xfrm>
        </p:grpSpPr>
        <p:grpSp>
          <p:nvGrpSpPr>
            <p:cNvPr id="23" name="Group 22"/>
            <p:cNvGrpSpPr/>
            <p:nvPr/>
          </p:nvGrpSpPr>
          <p:grpSpPr>
            <a:xfrm>
              <a:off x="1088330" y="1354186"/>
              <a:ext cx="7588126" cy="4199050"/>
              <a:chOff x="586800" y="622800"/>
              <a:chExt cx="7615944" cy="4460400"/>
            </a:xfrm>
          </p:grpSpPr>
          <p:sp>
            <p:nvSpPr>
              <p:cNvPr id="6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588085" y="625369"/>
                <a:ext cx="7397611" cy="4400037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588085" y="625369"/>
                <a:ext cx="7614659" cy="44578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588085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805133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9"/>
              <p:cNvSpPr>
                <a:spLocks noChangeArrowheads="1"/>
              </p:cNvSpPr>
              <p:nvPr/>
            </p:nvSpPr>
            <p:spPr bwMode="auto">
              <a:xfrm>
                <a:off x="1023465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1240513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1457561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1675894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1892941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2109989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328322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2545369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7"/>
              <p:cNvSpPr>
                <a:spLocks noChangeArrowheads="1"/>
              </p:cNvSpPr>
              <p:nvPr/>
            </p:nvSpPr>
            <p:spPr bwMode="auto">
              <a:xfrm>
                <a:off x="2762418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980750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3197797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3414846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3633178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22"/>
              <p:cNvSpPr>
                <a:spLocks noChangeArrowheads="1"/>
              </p:cNvSpPr>
              <p:nvPr/>
            </p:nvSpPr>
            <p:spPr bwMode="auto">
              <a:xfrm>
                <a:off x="3850226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23"/>
              <p:cNvSpPr>
                <a:spLocks noChangeArrowheads="1"/>
              </p:cNvSpPr>
              <p:nvPr/>
            </p:nvSpPr>
            <p:spPr bwMode="auto">
              <a:xfrm>
                <a:off x="4067274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4285606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/>
            </p:nvSpPr>
            <p:spPr bwMode="auto">
              <a:xfrm>
                <a:off x="4502654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26"/>
              <p:cNvSpPr>
                <a:spLocks noChangeArrowheads="1"/>
              </p:cNvSpPr>
              <p:nvPr/>
            </p:nvSpPr>
            <p:spPr bwMode="auto">
              <a:xfrm>
                <a:off x="4719702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4938034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8"/>
              <p:cNvSpPr>
                <a:spLocks noChangeArrowheads="1"/>
              </p:cNvSpPr>
              <p:nvPr/>
            </p:nvSpPr>
            <p:spPr bwMode="auto">
              <a:xfrm>
                <a:off x="5155082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5372130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30"/>
              <p:cNvSpPr>
                <a:spLocks noChangeArrowheads="1"/>
              </p:cNvSpPr>
              <p:nvPr/>
            </p:nvSpPr>
            <p:spPr bwMode="auto">
              <a:xfrm>
                <a:off x="5590463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5807510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/>
            </p:nvSpPr>
            <p:spPr bwMode="auto">
              <a:xfrm>
                <a:off x="6024559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6242891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6459938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35"/>
              <p:cNvSpPr>
                <a:spLocks noChangeArrowheads="1"/>
              </p:cNvSpPr>
              <p:nvPr/>
            </p:nvSpPr>
            <p:spPr bwMode="auto">
              <a:xfrm>
                <a:off x="6676987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36"/>
              <p:cNvSpPr>
                <a:spLocks noChangeArrowheads="1"/>
              </p:cNvSpPr>
              <p:nvPr/>
            </p:nvSpPr>
            <p:spPr bwMode="auto">
              <a:xfrm>
                <a:off x="6895319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7112367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7329415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7547747" y="625369"/>
                <a:ext cx="2569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7764795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7981843" y="625369"/>
                <a:ext cx="3853" cy="1285"/>
              </a:xfrm>
              <a:prstGeom prst="rect">
                <a:avLst/>
              </a:pr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42"/>
              <p:cNvSpPr>
                <a:spLocks noEditPoints="1"/>
              </p:cNvSpPr>
              <p:nvPr/>
            </p:nvSpPr>
            <p:spPr bwMode="auto">
              <a:xfrm>
                <a:off x="586800" y="622800"/>
                <a:ext cx="2569" cy="77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10"/>
                  </a:cxn>
                  <a:cxn ang="0">
                    <a:pos x="16" y="26"/>
                  </a:cxn>
                  <a:cxn ang="0">
                    <a:pos x="16" y="37"/>
                  </a:cxn>
                  <a:cxn ang="0">
                    <a:pos x="0" y="37"/>
                  </a:cxn>
                  <a:cxn ang="0">
                    <a:pos x="0" y="10"/>
                  </a:cxn>
                  <a:cxn ang="0">
                    <a:pos x="16" y="26"/>
                  </a:cxn>
                  <a:cxn ang="0">
                    <a:pos x="0" y="26"/>
                  </a:cxn>
                  <a:cxn ang="0">
                    <a:pos x="0" y="10"/>
                  </a:cxn>
                  <a:cxn ang="0">
                    <a:pos x="16" y="10"/>
                  </a:cxn>
                  <a:cxn ang="0">
                    <a:pos x="16" y="26"/>
                  </a:cxn>
                </a:cxnLst>
                <a:rect l="0" t="0" r="r" b="b"/>
                <a:pathLst>
                  <a:path w="16" h="37">
                    <a:moveTo>
                      <a:pt x="0" y="10"/>
                    </a:moveTo>
                    <a:cubicBezTo>
                      <a:pt x="0" y="0"/>
                      <a:pt x="16" y="0"/>
                      <a:pt x="16" y="10"/>
                    </a:cubicBezTo>
                    <a:lnTo>
                      <a:pt x="16" y="26"/>
                    </a:lnTo>
                    <a:lnTo>
                      <a:pt x="16" y="37"/>
                    </a:lnTo>
                    <a:lnTo>
                      <a:pt x="0" y="37"/>
                    </a:lnTo>
                    <a:lnTo>
                      <a:pt x="0" y="10"/>
                    </a:lnTo>
                    <a:close/>
                    <a:moveTo>
                      <a:pt x="16" y="26"/>
                    </a:moveTo>
                    <a:lnTo>
                      <a:pt x="0" y="26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43"/>
              <p:cNvSpPr>
                <a:spLocks noEditPoints="1"/>
              </p:cNvSpPr>
              <p:nvPr/>
            </p:nvSpPr>
            <p:spPr bwMode="auto">
              <a:xfrm>
                <a:off x="588085" y="625369"/>
                <a:ext cx="7350092" cy="4358939"/>
              </a:xfrm>
              <a:custGeom>
                <a:avLst/>
                <a:gdLst/>
                <a:ahLst/>
                <a:cxnLst>
                  <a:cxn ang="0">
                    <a:pos x="5161" y="444"/>
                  </a:cxn>
                  <a:cxn ang="0">
                    <a:pos x="5288" y="1090"/>
                  </a:cxn>
                  <a:cxn ang="0">
                    <a:pos x="5678" y="1618"/>
                  </a:cxn>
                  <a:cxn ang="0">
                    <a:pos x="5136" y="1001"/>
                  </a:cxn>
                  <a:cxn ang="0">
                    <a:pos x="5015" y="1561"/>
                  </a:cxn>
                  <a:cxn ang="0">
                    <a:pos x="4770" y="2233"/>
                  </a:cxn>
                  <a:cxn ang="0">
                    <a:pos x="5420" y="2333"/>
                  </a:cxn>
                  <a:cxn ang="0">
                    <a:pos x="5138" y="2274"/>
                  </a:cxn>
                  <a:cxn ang="0">
                    <a:pos x="5076" y="3111"/>
                  </a:cxn>
                  <a:cxn ang="0">
                    <a:pos x="4720" y="2826"/>
                  </a:cxn>
                  <a:cxn ang="0">
                    <a:pos x="4278" y="3015"/>
                  </a:cxn>
                  <a:cxn ang="0">
                    <a:pos x="3426" y="3229"/>
                  </a:cxn>
                  <a:cxn ang="0">
                    <a:pos x="2716" y="3365"/>
                  </a:cxn>
                  <a:cxn ang="0">
                    <a:pos x="2158" y="2942"/>
                  </a:cxn>
                  <a:cxn ang="0">
                    <a:pos x="1405" y="2830"/>
                  </a:cxn>
                  <a:cxn ang="0">
                    <a:pos x="1037" y="2781"/>
                  </a:cxn>
                  <a:cxn ang="0">
                    <a:pos x="630" y="2941"/>
                  </a:cxn>
                  <a:cxn ang="0">
                    <a:pos x="261" y="3146"/>
                  </a:cxn>
                  <a:cxn ang="0">
                    <a:pos x="41" y="2595"/>
                  </a:cxn>
                  <a:cxn ang="0">
                    <a:pos x="262" y="2247"/>
                  </a:cxn>
                  <a:cxn ang="0">
                    <a:pos x="362" y="1646"/>
                  </a:cxn>
                  <a:cxn ang="0">
                    <a:pos x="963" y="1235"/>
                  </a:cxn>
                  <a:cxn ang="0">
                    <a:pos x="1323" y="1422"/>
                  </a:cxn>
                  <a:cxn ang="0">
                    <a:pos x="1259" y="1449"/>
                  </a:cxn>
                  <a:cxn ang="0">
                    <a:pos x="1549" y="1482"/>
                  </a:cxn>
                  <a:cxn ang="0">
                    <a:pos x="2140" y="1618"/>
                  </a:cxn>
                  <a:cxn ang="0">
                    <a:pos x="2271" y="1811"/>
                  </a:cxn>
                  <a:cxn ang="0">
                    <a:pos x="2392" y="1723"/>
                  </a:cxn>
                  <a:cxn ang="0">
                    <a:pos x="2435" y="1478"/>
                  </a:cxn>
                  <a:cxn ang="0">
                    <a:pos x="2875" y="1153"/>
                  </a:cxn>
                  <a:cxn ang="0">
                    <a:pos x="3318" y="1112"/>
                  </a:cxn>
                  <a:cxn ang="0">
                    <a:pos x="3794" y="1225"/>
                  </a:cxn>
                  <a:cxn ang="0">
                    <a:pos x="4313" y="883"/>
                  </a:cxn>
                  <a:cxn ang="0">
                    <a:pos x="4786" y="281"/>
                  </a:cxn>
                  <a:cxn ang="0">
                    <a:pos x="4747" y="337"/>
                  </a:cxn>
                  <a:cxn ang="0">
                    <a:pos x="4665" y="777"/>
                  </a:cxn>
                  <a:cxn ang="0">
                    <a:pos x="5077" y="746"/>
                  </a:cxn>
                  <a:cxn ang="0">
                    <a:pos x="5069" y="342"/>
                  </a:cxn>
                  <a:cxn ang="0">
                    <a:pos x="5060" y="61"/>
                  </a:cxn>
                  <a:cxn ang="0">
                    <a:pos x="5069" y="1006"/>
                  </a:cxn>
                  <a:cxn ang="0">
                    <a:pos x="5298" y="1433"/>
                  </a:cxn>
                  <a:cxn ang="0">
                    <a:pos x="5526" y="1341"/>
                  </a:cxn>
                  <a:cxn ang="0">
                    <a:pos x="5298" y="981"/>
                  </a:cxn>
                  <a:cxn ang="0">
                    <a:pos x="4247" y="919"/>
                  </a:cxn>
                  <a:cxn ang="0">
                    <a:pos x="3789" y="1271"/>
                  </a:cxn>
                  <a:cxn ang="0">
                    <a:pos x="3315" y="1327"/>
                  </a:cxn>
                  <a:cxn ang="0">
                    <a:pos x="3352" y="1968"/>
                  </a:cxn>
                  <a:cxn ang="0">
                    <a:pos x="3743" y="2394"/>
                  </a:cxn>
                  <a:cxn ang="0">
                    <a:pos x="4469" y="2399"/>
                  </a:cxn>
                  <a:cxn ang="0">
                    <a:pos x="4540" y="1673"/>
                  </a:cxn>
                  <a:cxn ang="0">
                    <a:pos x="4687" y="1180"/>
                  </a:cxn>
                  <a:cxn ang="0">
                    <a:pos x="4568" y="733"/>
                  </a:cxn>
                  <a:cxn ang="0">
                    <a:pos x="4618" y="1443"/>
                  </a:cxn>
                  <a:cxn ang="0">
                    <a:pos x="5071" y="1510"/>
                  </a:cxn>
                  <a:cxn ang="0">
                    <a:pos x="4974" y="953"/>
                  </a:cxn>
                  <a:cxn ang="0">
                    <a:pos x="2594" y="1471"/>
                  </a:cxn>
                  <a:cxn ang="0">
                    <a:pos x="2584" y="2013"/>
                  </a:cxn>
                  <a:cxn ang="0">
                    <a:pos x="2601" y="2506"/>
                  </a:cxn>
                  <a:cxn ang="0">
                    <a:pos x="2868" y="2982"/>
                  </a:cxn>
                  <a:cxn ang="0">
                    <a:pos x="3119" y="2730"/>
                  </a:cxn>
                  <a:cxn ang="0">
                    <a:pos x="3371" y="2403"/>
                  </a:cxn>
                  <a:cxn ang="0">
                    <a:pos x="3311" y="1772"/>
                  </a:cxn>
                  <a:cxn ang="0">
                    <a:pos x="3302" y="1125"/>
                  </a:cxn>
                </a:cxnLst>
                <a:rect l="0" t="0" r="r" b="b"/>
                <a:pathLst>
                  <a:path w="5723" h="3394">
                    <a:moveTo>
                      <a:pt x="5114" y="0"/>
                    </a:moveTo>
                    <a:lnTo>
                      <a:pt x="5132" y="0"/>
                    </a:lnTo>
                    <a:lnTo>
                      <a:pt x="5170" y="29"/>
                    </a:lnTo>
                    <a:lnTo>
                      <a:pt x="5159" y="89"/>
                    </a:lnTo>
                    <a:lnTo>
                      <a:pt x="5214" y="97"/>
                    </a:lnTo>
                    <a:lnTo>
                      <a:pt x="5265" y="109"/>
                    </a:lnTo>
                    <a:lnTo>
                      <a:pt x="5265" y="139"/>
                    </a:lnTo>
                    <a:lnTo>
                      <a:pt x="5264" y="153"/>
                    </a:lnTo>
                    <a:lnTo>
                      <a:pt x="5255" y="165"/>
                    </a:lnTo>
                    <a:lnTo>
                      <a:pt x="5244" y="171"/>
                    </a:lnTo>
                    <a:lnTo>
                      <a:pt x="5233" y="177"/>
                    </a:lnTo>
                    <a:lnTo>
                      <a:pt x="5223" y="184"/>
                    </a:lnTo>
                    <a:lnTo>
                      <a:pt x="5210" y="196"/>
                    </a:lnTo>
                    <a:lnTo>
                      <a:pt x="5198" y="208"/>
                    </a:lnTo>
                    <a:lnTo>
                      <a:pt x="5182" y="219"/>
                    </a:lnTo>
                    <a:lnTo>
                      <a:pt x="5170" y="224"/>
                    </a:lnTo>
                    <a:lnTo>
                      <a:pt x="5155" y="231"/>
                    </a:lnTo>
                    <a:lnTo>
                      <a:pt x="5144" y="237"/>
                    </a:lnTo>
                    <a:lnTo>
                      <a:pt x="5136" y="248"/>
                    </a:lnTo>
                    <a:lnTo>
                      <a:pt x="5128" y="275"/>
                    </a:lnTo>
                    <a:lnTo>
                      <a:pt x="5122" y="302"/>
                    </a:lnTo>
                    <a:lnTo>
                      <a:pt x="5091" y="302"/>
                    </a:lnTo>
                    <a:lnTo>
                      <a:pt x="5058" y="304"/>
                    </a:lnTo>
                    <a:lnTo>
                      <a:pt x="5060" y="309"/>
                    </a:lnTo>
                    <a:lnTo>
                      <a:pt x="5063" y="313"/>
                    </a:lnTo>
                    <a:lnTo>
                      <a:pt x="5069" y="322"/>
                    </a:lnTo>
                    <a:lnTo>
                      <a:pt x="5105" y="330"/>
                    </a:lnTo>
                    <a:lnTo>
                      <a:pt x="5141" y="337"/>
                    </a:lnTo>
                    <a:lnTo>
                      <a:pt x="5153" y="374"/>
                    </a:lnTo>
                    <a:lnTo>
                      <a:pt x="5159" y="411"/>
                    </a:lnTo>
                    <a:lnTo>
                      <a:pt x="5155" y="426"/>
                    </a:lnTo>
                    <a:lnTo>
                      <a:pt x="5142" y="453"/>
                    </a:lnTo>
                    <a:lnTo>
                      <a:pt x="5161" y="444"/>
                    </a:lnTo>
                    <a:lnTo>
                      <a:pt x="5178" y="436"/>
                    </a:lnTo>
                    <a:lnTo>
                      <a:pt x="5198" y="427"/>
                    </a:lnTo>
                    <a:lnTo>
                      <a:pt x="5220" y="426"/>
                    </a:lnTo>
                    <a:lnTo>
                      <a:pt x="5243" y="427"/>
                    </a:lnTo>
                    <a:lnTo>
                      <a:pt x="5264" y="426"/>
                    </a:lnTo>
                    <a:lnTo>
                      <a:pt x="5278" y="422"/>
                    </a:lnTo>
                    <a:lnTo>
                      <a:pt x="5297" y="419"/>
                    </a:lnTo>
                    <a:lnTo>
                      <a:pt x="5314" y="419"/>
                    </a:lnTo>
                    <a:lnTo>
                      <a:pt x="5334" y="434"/>
                    </a:lnTo>
                    <a:lnTo>
                      <a:pt x="5355" y="451"/>
                    </a:lnTo>
                    <a:lnTo>
                      <a:pt x="5298" y="516"/>
                    </a:lnTo>
                    <a:lnTo>
                      <a:pt x="5329" y="646"/>
                    </a:lnTo>
                    <a:lnTo>
                      <a:pt x="5366" y="774"/>
                    </a:lnTo>
                    <a:lnTo>
                      <a:pt x="5376" y="802"/>
                    </a:lnTo>
                    <a:lnTo>
                      <a:pt x="5392" y="830"/>
                    </a:lnTo>
                    <a:lnTo>
                      <a:pt x="5407" y="856"/>
                    </a:lnTo>
                    <a:lnTo>
                      <a:pt x="5372" y="869"/>
                    </a:lnTo>
                    <a:lnTo>
                      <a:pt x="5337" y="884"/>
                    </a:lnTo>
                    <a:lnTo>
                      <a:pt x="5329" y="891"/>
                    </a:lnTo>
                    <a:lnTo>
                      <a:pt x="5326" y="902"/>
                    </a:lnTo>
                    <a:lnTo>
                      <a:pt x="5326" y="912"/>
                    </a:lnTo>
                    <a:lnTo>
                      <a:pt x="5323" y="923"/>
                    </a:lnTo>
                    <a:lnTo>
                      <a:pt x="5323" y="948"/>
                    </a:lnTo>
                    <a:lnTo>
                      <a:pt x="5329" y="970"/>
                    </a:lnTo>
                    <a:lnTo>
                      <a:pt x="5343" y="1019"/>
                    </a:lnTo>
                    <a:lnTo>
                      <a:pt x="5321" y="1013"/>
                    </a:lnTo>
                    <a:lnTo>
                      <a:pt x="5298" y="1004"/>
                    </a:lnTo>
                    <a:lnTo>
                      <a:pt x="5305" y="1031"/>
                    </a:lnTo>
                    <a:lnTo>
                      <a:pt x="5306" y="1046"/>
                    </a:lnTo>
                    <a:lnTo>
                      <a:pt x="5301" y="1059"/>
                    </a:lnTo>
                    <a:lnTo>
                      <a:pt x="5297" y="1068"/>
                    </a:lnTo>
                    <a:lnTo>
                      <a:pt x="5292" y="1079"/>
                    </a:lnTo>
                    <a:lnTo>
                      <a:pt x="5288" y="1090"/>
                    </a:lnTo>
                    <a:lnTo>
                      <a:pt x="5292" y="1102"/>
                    </a:lnTo>
                    <a:lnTo>
                      <a:pt x="5317" y="1141"/>
                    </a:lnTo>
                    <a:lnTo>
                      <a:pt x="5342" y="1181"/>
                    </a:lnTo>
                    <a:lnTo>
                      <a:pt x="5371" y="1218"/>
                    </a:lnTo>
                    <a:lnTo>
                      <a:pt x="5376" y="1202"/>
                    </a:lnTo>
                    <a:lnTo>
                      <a:pt x="5383" y="1190"/>
                    </a:lnTo>
                    <a:lnTo>
                      <a:pt x="5404" y="1182"/>
                    </a:lnTo>
                    <a:lnTo>
                      <a:pt x="5415" y="1181"/>
                    </a:lnTo>
                    <a:lnTo>
                      <a:pt x="5425" y="1186"/>
                    </a:lnTo>
                    <a:lnTo>
                      <a:pt x="5461" y="1222"/>
                    </a:lnTo>
                    <a:lnTo>
                      <a:pt x="5477" y="1230"/>
                    </a:lnTo>
                    <a:lnTo>
                      <a:pt x="5506" y="1235"/>
                    </a:lnTo>
                    <a:lnTo>
                      <a:pt x="5534" y="1237"/>
                    </a:lnTo>
                    <a:lnTo>
                      <a:pt x="5532" y="1255"/>
                    </a:lnTo>
                    <a:lnTo>
                      <a:pt x="5528" y="1275"/>
                    </a:lnTo>
                    <a:lnTo>
                      <a:pt x="5528" y="1294"/>
                    </a:lnTo>
                    <a:lnTo>
                      <a:pt x="5530" y="1314"/>
                    </a:lnTo>
                    <a:lnTo>
                      <a:pt x="5540" y="1332"/>
                    </a:lnTo>
                    <a:lnTo>
                      <a:pt x="5556" y="1337"/>
                    </a:lnTo>
                    <a:lnTo>
                      <a:pt x="5572" y="1341"/>
                    </a:lnTo>
                    <a:lnTo>
                      <a:pt x="5588" y="1347"/>
                    </a:lnTo>
                    <a:lnTo>
                      <a:pt x="5601" y="1355"/>
                    </a:lnTo>
                    <a:lnTo>
                      <a:pt x="5607" y="1376"/>
                    </a:lnTo>
                    <a:lnTo>
                      <a:pt x="5605" y="1397"/>
                    </a:lnTo>
                    <a:lnTo>
                      <a:pt x="5591" y="1438"/>
                    </a:lnTo>
                    <a:lnTo>
                      <a:pt x="5589" y="1459"/>
                    </a:lnTo>
                    <a:lnTo>
                      <a:pt x="5617" y="1479"/>
                    </a:lnTo>
                    <a:lnTo>
                      <a:pt x="5645" y="1503"/>
                    </a:lnTo>
                    <a:lnTo>
                      <a:pt x="5649" y="1528"/>
                    </a:lnTo>
                    <a:lnTo>
                      <a:pt x="5649" y="1556"/>
                    </a:lnTo>
                    <a:lnTo>
                      <a:pt x="5652" y="1583"/>
                    </a:lnTo>
                    <a:lnTo>
                      <a:pt x="5663" y="1601"/>
                    </a:lnTo>
                    <a:lnTo>
                      <a:pt x="5678" y="1618"/>
                    </a:lnTo>
                    <a:lnTo>
                      <a:pt x="5690" y="1635"/>
                    </a:lnTo>
                    <a:lnTo>
                      <a:pt x="5700" y="1655"/>
                    </a:lnTo>
                    <a:lnTo>
                      <a:pt x="5714" y="1695"/>
                    </a:lnTo>
                    <a:lnTo>
                      <a:pt x="5723" y="1735"/>
                    </a:lnTo>
                    <a:lnTo>
                      <a:pt x="5723" y="1751"/>
                    </a:lnTo>
                    <a:lnTo>
                      <a:pt x="5696" y="1747"/>
                    </a:lnTo>
                    <a:lnTo>
                      <a:pt x="5671" y="1740"/>
                    </a:lnTo>
                    <a:lnTo>
                      <a:pt x="5649" y="1730"/>
                    </a:lnTo>
                    <a:lnTo>
                      <a:pt x="5624" y="1718"/>
                    </a:lnTo>
                    <a:lnTo>
                      <a:pt x="5416" y="1612"/>
                    </a:lnTo>
                    <a:lnTo>
                      <a:pt x="5390" y="1598"/>
                    </a:lnTo>
                    <a:lnTo>
                      <a:pt x="5366" y="1577"/>
                    </a:lnTo>
                    <a:lnTo>
                      <a:pt x="5343" y="1556"/>
                    </a:lnTo>
                    <a:lnTo>
                      <a:pt x="5322" y="1532"/>
                    </a:lnTo>
                    <a:lnTo>
                      <a:pt x="5312" y="1515"/>
                    </a:lnTo>
                    <a:lnTo>
                      <a:pt x="5305" y="1495"/>
                    </a:lnTo>
                    <a:lnTo>
                      <a:pt x="5294" y="1457"/>
                    </a:lnTo>
                    <a:lnTo>
                      <a:pt x="5281" y="1438"/>
                    </a:lnTo>
                    <a:lnTo>
                      <a:pt x="5264" y="1422"/>
                    </a:lnTo>
                    <a:lnTo>
                      <a:pt x="5267" y="1388"/>
                    </a:lnTo>
                    <a:lnTo>
                      <a:pt x="5269" y="1355"/>
                    </a:lnTo>
                    <a:lnTo>
                      <a:pt x="5255" y="1304"/>
                    </a:lnTo>
                    <a:lnTo>
                      <a:pt x="5236" y="1254"/>
                    </a:lnTo>
                    <a:lnTo>
                      <a:pt x="5219" y="1204"/>
                    </a:lnTo>
                    <a:lnTo>
                      <a:pt x="5203" y="1153"/>
                    </a:lnTo>
                    <a:lnTo>
                      <a:pt x="5192" y="1102"/>
                    </a:lnTo>
                    <a:lnTo>
                      <a:pt x="5191" y="1087"/>
                    </a:lnTo>
                    <a:lnTo>
                      <a:pt x="5191" y="1071"/>
                    </a:lnTo>
                    <a:lnTo>
                      <a:pt x="5188" y="1058"/>
                    </a:lnTo>
                    <a:lnTo>
                      <a:pt x="5186" y="1043"/>
                    </a:lnTo>
                    <a:lnTo>
                      <a:pt x="5177" y="1031"/>
                    </a:lnTo>
                    <a:lnTo>
                      <a:pt x="5155" y="1014"/>
                    </a:lnTo>
                    <a:lnTo>
                      <a:pt x="5136" y="1001"/>
                    </a:lnTo>
                    <a:lnTo>
                      <a:pt x="5113" y="985"/>
                    </a:lnTo>
                    <a:lnTo>
                      <a:pt x="5121" y="943"/>
                    </a:lnTo>
                    <a:lnTo>
                      <a:pt x="5108" y="968"/>
                    </a:lnTo>
                    <a:lnTo>
                      <a:pt x="5097" y="993"/>
                    </a:lnTo>
                    <a:lnTo>
                      <a:pt x="5113" y="1008"/>
                    </a:lnTo>
                    <a:lnTo>
                      <a:pt x="5130" y="1019"/>
                    </a:lnTo>
                    <a:lnTo>
                      <a:pt x="5142" y="1035"/>
                    </a:lnTo>
                    <a:lnTo>
                      <a:pt x="5163" y="1181"/>
                    </a:lnTo>
                    <a:lnTo>
                      <a:pt x="5144" y="1181"/>
                    </a:lnTo>
                    <a:lnTo>
                      <a:pt x="5126" y="1180"/>
                    </a:lnTo>
                    <a:lnTo>
                      <a:pt x="5109" y="1174"/>
                    </a:lnTo>
                    <a:lnTo>
                      <a:pt x="5071" y="1143"/>
                    </a:lnTo>
                    <a:lnTo>
                      <a:pt x="5059" y="1159"/>
                    </a:lnTo>
                    <a:lnTo>
                      <a:pt x="5047" y="1176"/>
                    </a:lnTo>
                    <a:lnTo>
                      <a:pt x="5035" y="1192"/>
                    </a:lnTo>
                    <a:lnTo>
                      <a:pt x="5027" y="1210"/>
                    </a:lnTo>
                    <a:lnTo>
                      <a:pt x="5026" y="1230"/>
                    </a:lnTo>
                    <a:lnTo>
                      <a:pt x="5043" y="1292"/>
                    </a:lnTo>
                    <a:lnTo>
                      <a:pt x="5063" y="1355"/>
                    </a:lnTo>
                    <a:lnTo>
                      <a:pt x="5072" y="1378"/>
                    </a:lnTo>
                    <a:lnTo>
                      <a:pt x="5087" y="1404"/>
                    </a:lnTo>
                    <a:lnTo>
                      <a:pt x="5100" y="1397"/>
                    </a:lnTo>
                    <a:lnTo>
                      <a:pt x="5116" y="1392"/>
                    </a:lnTo>
                    <a:lnTo>
                      <a:pt x="5126" y="1398"/>
                    </a:lnTo>
                    <a:lnTo>
                      <a:pt x="5133" y="1409"/>
                    </a:lnTo>
                    <a:lnTo>
                      <a:pt x="5136" y="1421"/>
                    </a:lnTo>
                    <a:lnTo>
                      <a:pt x="5120" y="1445"/>
                    </a:lnTo>
                    <a:lnTo>
                      <a:pt x="5103" y="1470"/>
                    </a:lnTo>
                    <a:lnTo>
                      <a:pt x="5091" y="1503"/>
                    </a:lnTo>
                    <a:lnTo>
                      <a:pt x="5080" y="1537"/>
                    </a:lnTo>
                    <a:lnTo>
                      <a:pt x="5069" y="1571"/>
                    </a:lnTo>
                    <a:lnTo>
                      <a:pt x="5043" y="1567"/>
                    </a:lnTo>
                    <a:lnTo>
                      <a:pt x="5015" y="1561"/>
                    </a:lnTo>
                    <a:lnTo>
                      <a:pt x="5019" y="1531"/>
                    </a:lnTo>
                    <a:lnTo>
                      <a:pt x="4953" y="1568"/>
                    </a:lnTo>
                    <a:lnTo>
                      <a:pt x="4962" y="1593"/>
                    </a:lnTo>
                    <a:lnTo>
                      <a:pt x="4966" y="1617"/>
                    </a:lnTo>
                    <a:lnTo>
                      <a:pt x="4942" y="1634"/>
                    </a:lnTo>
                    <a:lnTo>
                      <a:pt x="4936" y="1649"/>
                    </a:lnTo>
                    <a:lnTo>
                      <a:pt x="4920" y="1667"/>
                    </a:lnTo>
                    <a:lnTo>
                      <a:pt x="4903" y="1685"/>
                    </a:lnTo>
                    <a:lnTo>
                      <a:pt x="4888" y="1696"/>
                    </a:lnTo>
                    <a:lnTo>
                      <a:pt x="4875" y="1707"/>
                    </a:lnTo>
                    <a:lnTo>
                      <a:pt x="4859" y="1718"/>
                    </a:lnTo>
                    <a:lnTo>
                      <a:pt x="4846" y="1730"/>
                    </a:lnTo>
                    <a:lnTo>
                      <a:pt x="4818" y="1758"/>
                    </a:lnTo>
                    <a:lnTo>
                      <a:pt x="4796" y="1790"/>
                    </a:lnTo>
                    <a:lnTo>
                      <a:pt x="4790" y="1800"/>
                    </a:lnTo>
                    <a:lnTo>
                      <a:pt x="4788" y="1811"/>
                    </a:lnTo>
                    <a:lnTo>
                      <a:pt x="4790" y="1823"/>
                    </a:lnTo>
                    <a:lnTo>
                      <a:pt x="4790" y="1833"/>
                    </a:lnTo>
                    <a:lnTo>
                      <a:pt x="4792" y="1852"/>
                    </a:lnTo>
                    <a:lnTo>
                      <a:pt x="4788" y="1869"/>
                    </a:lnTo>
                    <a:lnTo>
                      <a:pt x="4782" y="1886"/>
                    </a:lnTo>
                    <a:lnTo>
                      <a:pt x="4781" y="1901"/>
                    </a:lnTo>
                    <a:lnTo>
                      <a:pt x="4797" y="1937"/>
                    </a:lnTo>
                    <a:lnTo>
                      <a:pt x="4797" y="1958"/>
                    </a:lnTo>
                    <a:lnTo>
                      <a:pt x="4793" y="1976"/>
                    </a:lnTo>
                    <a:lnTo>
                      <a:pt x="4788" y="1996"/>
                    </a:lnTo>
                    <a:lnTo>
                      <a:pt x="4785" y="2015"/>
                    </a:lnTo>
                    <a:lnTo>
                      <a:pt x="4782" y="2048"/>
                    </a:lnTo>
                    <a:lnTo>
                      <a:pt x="4786" y="2082"/>
                    </a:lnTo>
                    <a:lnTo>
                      <a:pt x="4788" y="2115"/>
                    </a:lnTo>
                    <a:lnTo>
                      <a:pt x="4786" y="2149"/>
                    </a:lnTo>
                    <a:lnTo>
                      <a:pt x="4780" y="2191"/>
                    </a:lnTo>
                    <a:lnTo>
                      <a:pt x="4770" y="2233"/>
                    </a:lnTo>
                    <a:lnTo>
                      <a:pt x="4763" y="2276"/>
                    </a:lnTo>
                    <a:lnTo>
                      <a:pt x="4825" y="2241"/>
                    </a:lnTo>
                    <a:lnTo>
                      <a:pt x="4843" y="2247"/>
                    </a:lnTo>
                    <a:lnTo>
                      <a:pt x="4863" y="2248"/>
                    </a:lnTo>
                    <a:lnTo>
                      <a:pt x="4901" y="2241"/>
                    </a:lnTo>
                    <a:lnTo>
                      <a:pt x="4908" y="2258"/>
                    </a:lnTo>
                    <a:lnTo>
                      <a:pt x="4913" y="2274"/>
                    </a:lnTo>
                    <a:lnTo>
                      <a:pt x="4920" y="2266"/>
                    </a:lnTo>
                    <a:lnTo>
                      <a:pt x="4927" y="2258"/>
                    </a:lnTo>
                    <a:lnTo>
                      <a:pt x="4916" y="2233"/>
                    </a:lnTo>
                    <a:lnTo>
                      <a:pt x="4904" y="2208"/>
                    </a:lnTo>
                    <a:lnTo>
                      <a:pt x="4915" y="2198"/>
                    </a:lnTo>
                    <a:lnTo>
                      <a:pt x="4927" y="2188"/>
                    </a:lnTo>
                    <a:lnTo>
                      <a:pt x="4938" y="2178"/>
                    </a:lnTo>
                    <a:lnTo>
                      <a:pt x="4953" y="2174"/>
                    </a:lnTo>
                    <a:lnTo>
                      <a:pt x="4991" y="2174"/>
                    </a:lnTo>
                    <a:lnTo>
                      <a:pt x="5031" y="2176"/>
                    </a:lnTo>
                    <a:lnTo>
                      <a:pt x="5071" y="2178"/>
                    </a:lnTo>
                    <a:lnTo>
                      <a:pt x="5072" y="2163"/>
                    </a:lnTo>
                    <a:lnTo>
                      <a:pt x="5076" y="2147"/>
                    </a:lnTo>
                    <a:lnTo>
                      <a:pt x="5076" y="2131"/>
                    </a:lnTo>
                    <a:lnTo>
                      <a:pt x="5064" y="2122"/>
                    </a:lnTo>
                    <a:lnTo>
                      <a:pt x="5050" y="2114"/>
                    </a:lnTo>
                    <a:lnTo>
                      <a:pt x="5036" y="2103"/>
                    </a:lnTo>
                    <a:lnTo>
                      <a:pt x="5027" y="2088"/>
                    </a:lnTo>
                    <a:lnTo>
                      <a:pt x="5069" y="2057"/>
                    </a:lnTo>
                    <a:lnTo>
                      <a:pt x="5113" y="2103"/>
                    </a:lnTo>
                    <a:lnTo>
                      <a:pt x="5158" y="2147"/>
                    </a:lnTo>
                    <a:lnTo>
                      <a:pt x="5199" y="2192"/>
                    </a:lnTo>
                    <a:lnTo>
                      <a:pt x="5253" y="2227"/>
                    </a:lnTo>
                    <a:lnTo>
                      <a:pt x="5309" y="2256"/>
                    </a:lnTo>
                    <a:lnTo>
                      <a:pt x="5420" y="2319"/>
                    </a:lnTo>
                    <a:lnTo>
                      <a:pt x="5420" y="2333"/>
                    </a:lnTo>
                    <a:lnTo>
                      <a:pt x="5362" y="2359"/>
                    </a:lnTo>
                    <a:lnTo>
                      <a:pt x="5390" y="2428"/>
                    </a:lnTo>
                    <a:lnTo>
                      <a:pt x="5407" y="2463"/>
                    </a:lnTo>
                    <a:lnTo>
                      <a:pt x="5429" y="2477"/>
                    </a:lnTo>
                    <a:lnTo>
                      <a:pt x="5482" y="2494"/>
                    </a:lnTo>
                    <a:lnTo>
                      <a:pt x="5506" y="2504"/>
                    </a:lnTo>
                    <a:lnTo>
                      <a:pt x="5530" y="2516"/>
                    </a:lnTo>
                    <a:lnTo>
                      <a:pt x="5543" y="2527"/>
                    </a:lnTo>
                    <a:lnTo>
                      <a:pt x="5551" y="2541"/>
                    </a:lnTo>
                    <a:lnTo>
                      <a:pt x="5560" y="2557"/>
                    </a:lnTo>
                    <a:lnTo>
                      <a:pt x="5523" y="2555"/>
                    </a:lnTo>
                    <a:lnTo>
                      <a:pt x="5485" y="2554"/>
                    </a:lnTo>
                    <a:lnTo>
                      <a:pt x="5495" y="2577"/>
                    </a:lnTo>
                    <a:lnTo>
                      <a:pt x="5505" y="2601"/>
                    </a:lnTo>
                    <a:lnTo>
                      <a:pt x="5507" y="2624"/>
                    </a:lnTo>
                    <a:lnTo>
                      <a:pt x="5477" y="2613"/>
                    </a:lnTo>
                    <a:lnTo>
                      <a:pt x="5448" y="2595"/>
                    </a:lnTo>
                    <a:lnTo>
                      <a:pt x="5421" y="2574"/>
                    </a:lnTo>
                    <a:lnTo>
                      <a:pt x="5400" y="2546"/>
                    </a:lnTo>
                    <a:lnTo>
                      <a:pt x="5388" y="2527"/>
                    </a:lnTo>
                    <a:lnTo>
                      <a:pt x="5376" y="2506"/>
                    </a:lnTo>
                    <a:lnTo>
                      <a:pt x="5366" y="2488"/>
                    </a:lnTo>
                    <a:lnTo>
                      <a:pt x="5350" y="2468"/>
                    </a:lnTo>
                    <a:lnTo>
                      <a:pt x="5333" y="2455"/>
                    </a:lnTo>
                    <a:lnTo>
                      <a:pt x="5305" y="2428"/>
                    </a:lnTo>
                    <a:lnTo>
                      <a:pt x="5278" y="2399"/>
                    </a:lnTo>
                    <a:lnTo>
                      <a:pt x="5256" y="2370"/>
                    </a:lnTo>
                    <a:lnTo>
                      <a:pt x="5232" y="2338"/>
                    </a:lnTo>
                    <a:lnTo>
                      <a:pt x="5206" y="2310"/>
                    </a:lnTo>
                    <a:lnTo>
                      <a:pt x="5192" y="2297"/>
                    </a:lnTo>
                    <a:lnTo>
                      <a:pt x="5175" y="2288"/>
                    </a:lnTo>
                    <a:lnTo>
                      <a:pt x="5158" y="2281"/>
                    </a:lnTo>
                    <a:lnTo>
                      <a:pt x="5138" y="2274"/>
                    </a:lnTo>
                    <a:lnTo>
                      <a:pt x="5145" y="2305"/>
                    </a:lnTo>
                    <a:lnTo>
                      <a:pt x="5158" y="2337"/>
                    </a:lnTo>
                    <a:lnTo>
                      <a:pt x="5177" y="2367"/>
                    </a:lnTo>
                    <a:lnTo>
                      <a:pt x="5199" y="2398"/>
                    </a:lnTo>
                    <a:lnTo>
                      <a:pt x="5223" y="2427"/>
                    </a:lnTo>
                    <a:lnTo>
                      <a:pt x="5244" y="2456"/>
                    </a:lnTo>
                    <a:lnTo>
                      <a:pt x="5264" y="2488"/>
                    </a:lnTo>
                    <a:lnTo>
                      <a:pt x="5277" y="2517"/>
                    </a:lnTo>
                    <a:lnTo>
                      <a:pt x="5284" y="2573"/>
                    </a:lnTo>
                    <a:lnTo>
                      <a:pt x="5286" y="2627"/>
                    </a:lnTo>
                    <a:lnTo>
                      <a:pt x="5293" y="2667"/>
                    </a:lnTo>
                    <a:lnTo>
                      <a:pt x="5300" y="2705"/>
                    </a:lnTo>
                    <a:lnTo>
                      <a:pt x="5305" y="2742"/>
                    </a:lnTo>
                    <a:lnTo>
                      <a:pt x="5310" y="2858"/>
                    </a:lnTo>
                    <a:lnTo>
                      <a:pt x="5310" y="2999"/>
                    </a:lnTo>
                    <a:lnTo>
                      <a:pt x="5306" y="3025"/>
                    </a:lnTo>
                    <a:lnTo>
                      <a:pt x="5300" y="3050"/>
                    </a:lnTo>
                    <a:lnTo>
                      <a:pt x="5288" y="3080"/>
                    </a:lnTo>
                    <a:lnTo>
                      <a:pt x="5276" y="3108"/>
                    </a:lnTo>
                    <a:lnTo>
                      <a:pt x="5259" y="3133"/>
                    </a:lnTo>
                    <a:lnTo>
                      <a:pt x="5228" y="3146"/>
                    </a:lnTo>
                    <a:lnTo>
                      <a:pt x="5199" y="3154"/>
                    </a:lnTo>
                    <a:lnTo>
                      <a:pt x="5170" y="3165"/>
                    </a:lnTo>
                    <a:lnTo>
                      <a:pt x="5161" y="3214"/>
                    </a:lnTo>
                    <a:lnTo>
                      <a:pt x="5145" y="3260"/>
                    </a:lnTo>
                    <a:lnTo>
                      <a:pt x="5109" y="3252"/>
                    </a:lnTo>
                    <a:lnTo>
                      <a:pt x="5075" y="3239"/>
                    </a:lnTo>
                    <a:lnTo>
                      <a:pt x="5087" y="3226"/>
                    </a:lnTo>
                    <a:lnTo>
                      <a:pt x="5100" y="3210"/>
                    </a:lnTo>
                    <a:lnTo>
                      <a:pt x="5113" y="3194"/>
                    </a:lnTo>
                    <a:lnTo>
                      <a:pt x="5117" y="3176"/>
                    </a:lnTo>
                    <a:lnTo>
                      <a:pt x="5100" y="3141"/>
                    </a:lnTo>
                    <a:lnTo>
                      <a:pt x="5076" y="3111"/>
                    </a:lnTo>
                    <a:lnTo>
                      <a:pt x="5048" y="3086"/>
                    </a:lnTo>
                    <a:lnTo>
                      <a:pt x="5042" y="3078"/>
                    </a:lnTo>
                    <a:lnTo>
                      <a:pt x="5035" y="3070"/>
                    </a:lnTo>
                    <a:lnTo>
                      <a:pt x="5032" y="3060"/>
                    </a:lnTo>
                    <a:lnTo>
                      <a:pt x="5036" y="3050"/>
                    </a:lnTo>
                    <a:lnTo>
                      <a:pt x="5042" y="3037"/>
                    </a:lnTo>
                    <a:lnTo>
                      <a:pt x="5044" y="3022"/>
                    </a:lnTo>
                    <a:lnTo>
                      <a:pt x="5050" y="3010"/>
                    </a:lnTo>
                    <a:lnTo>
                      <a:pt x="5059" y="2999"/>
                    </a:lnTo>
                    <a:lnTo>
                      <a:pt x="5077" y="2993"/>
                    </a:lnTo>
                    <a:lnTo>
                      <a:pt x="5116" y="2986"/>
                    </a:lnTo>
                    <a:lnTo>
                      <a:pt x="5113" y="2952"/>
                    </a:lnTo>
                    <a:lnTo>
                      <a:pt x="5109" y="2919"/>
                    </a:lnTo>
                    <a:lnTo>
                      <a:pt x="5103" y="2884"/>
                    </a:lnTo>
                    <a:lnTo>
                      <a:pt x="5091" y="2851"/>
                    </a:lnTo>
                    <a:lnTo>
                      <a:pt x="5081" y="2825"/>
                    </a:lnTo>
                    <a:lnTo>
                      <a:pt x="5075" y="2798"/>
                    </a:lnTo>
                    <a:lnTo>
                      <a:pt x="5069" y="2770"/>
                    </a:lnTo>
                    <a:lnTo>
                      <a:pt x="5052" y="2736"/>
                    </a:lnTo>
                    <a:lnTo>
                      <a:pt x="5044" y="2725"/>
                    </a:lnTo>
                    <a:lnTo>
                      <a:pt x="5020" y="2762"/>
                    </a:lnTo>
                    <a:lnTo>
                      <a:pt x="4998" y="2798"/>
                    </a:lnTo>
                    <a:lnTo>
                      <a:pt x="4974" y="2834"/>
                    </a:lnTo>
                    <a:lnTo>
                      <a:pt x="4946" y="2867"/>
                    </a:lnTo>
                    <a:lnTo>
                      <a:pt x="4932" y="2874"/>
                    </a:lnTo>
                    <a:lnTo>
                      <a:pt x="4903" y="2874"/>
                    </a:lnTo>
                    <a:lnTo>
                      <a:pt x="4887" y="2859"/>
                    </a:lnTo>
                    <a:lnTo>
                      <a:pt x="4874" y="2846"/>
                    </a:lnTo>
                    <a:lnTo>
                      <a:pt x="4859" y="2830"/>
                    </a:lnTo>
                    <a:lnTo>
                      <a:pt x="4842" y="2818"/>
                    </a:lnTo>
                    <a:lnTo>
                      <a:pt x="4764" y="2813"/>
                    </a:lnTo>
                    <a:lnTo>
                      <a:pt x="4741" y="2818"/>
                    </a:lnTo>
                    <a:lnTo>
                      <a:pt x="4720" y="2826"/>
                    </a:lnTo>
                    <a:lnTo>
                      <a:pt x="4698" y="2834"/>
                    </a:lnTo>
                    <a:lnTo>
                      <a:pt x="4687" y="2836"/>
                    </a:lnTo>
                    <a:lnTo>
                      <a:pt x="4679" y="2839"/>
                    </a:lnTo>
                    <a:lnTo>
                      <a:pt x="4669" y="2836"/>
                    </a:lnTo>
                    <a:lnTo>
                      <a:pt x="4659" y="2831"/>
                    </a:lnTo>
                    <a:lnTo>
                      <a:pt x="4601" y="2779"/>
                    </a:lnTo>
                    <a:lnTo>
                      <a:pt x="4544" y="2725"/>
                    </a:lnTo>
                    <a:lnTo>
                      <a:pt x="4485" y="2673"/>
                    </a:lnTo>
                    <a:lnTo>
                      <a:pt x="4471" y="2664"/>
                    </a:lnTo>
                    <a:lnTo>
                      <a:pt x="4456" y="2662"/>
                    </a:lnTo>
                    <a:lnTo>
                      <a:pt x="4438" y="2662"/>
                    </a:lnTo>
                    <a:lnTo>
                      <a:pt x="4423" y="2663"/>
                    </a:lnTo>
                    <a:lnTo>
                      <a:pt x="4401" y="2664"/>
                    </a:lnTo>
                    <a:lnTo>
                      <a:pt x="4379" y="2667"/>
                    </a:lnTo>
                    <a:lnTo>
                      <a:pt x="4358" y="2668"/>
                    </a:lnTo>
                    <a:lnTo>
                      <a:pt x="4338" y="2673"/>
                    </a:lnTo>
                    <a:lnTo>
                      <a:pt x="4319" y="2684"/>
                    </a:lnTo>
                    <a:lnTo>
                      <a:pt x="4302" y="2696"/>
                    </a:lnTo>
                    <a:lnTo>
                      <a:pt x="4284" y="2711"/>
                    </a:lnTo>
                    <a:lnTo>
                      <a:pt x="4268" y="2724"/>
                    </a:lnTo>
                    <a:lnTo>
                      <a:pt x="4255" y="2741"/>
                    </a:lnTo>
                    <a:lnTo>
                      <a:pt x="4244" y="2761"/>
                    </a:lnTo>
                    <a:lnTo>
                      <a:pt x="4245" y="2776"/>
                    </a:lnTo>
                    <a:lnTo>
                      <a:pt x="4255" y="2790"/>
                    </a:lnTo>
                    <a:lnTo>
                      <a:pt x="4265" y="2802"/>
                    </a:lnTo>
                    <a:lnTo>
                      <a:pt x="4277" y="2814"/>
                    </a:lnTo>
                    <a:lnTo>
                      <a:pt x="4288" y="2826"/>
                    </a:lnTo>
                    <a:lnTo>
                      <a:pt x="4274" y="2871"/>
                    </a:lnTo>
                    <a:lnTo>
                      <a:pt x="4268" y="2919"/>
                    </a:lnTo>
                    <a:lnTo>
                      <a:pt x="4269" y="2965"/>
                    </a:lnTo>
                    <a:lnTo>
                      <a:pt x="4277" y="2980"/>
                    </a:lnTo>
                    <a:lnTo>
                      <a:pt x="4294" y="3003"/>
                    </a:lnTo>
                    <a:lnTo>
                      <a:pt x="4278" y="3015"/>
                    </a:lnTo>
                    <a:lnTo>
                      <a:pt x="4262" y="3026"/>
                    </a:lnTo>
                    <a:lnTo>
                      <a:pt x="4251" y="3042"/>
                    </a:lnTo>
                    <a:lnTo>
                      <a:pt x="4233" y="3066"/>
                    </a:lnTo>
                    <a:lnTo>
                      <a:pt x="4223" y="3075"/>
                    </a:lnTo>
                    <a:lnTo>
                      <a:pt x="4207" y="3078"/>
                    </a:lnTo>
                    <a:lnTo>
                      <a:pt x="4184" y="3082"/>
                    </a:lnTo>
                    <a:lnTo>
                      <a:pt x="4161" y="3078"/>
                    </a:lnTo>
                    <a:lnTo>
                      <a:pt x="4138" y="3074"/>
                    </a:lnTo>
                    <a:lnTo>
                      <a:pt x="4128" y="3083"/>
                    </a:lnTo>
                    <a:lnTo>
                      <a:pt x="4118" y="3093"/>
                    </a:lnTo>
                    <a:lnTo>
                      <a:pt x="4106" y="3100"/>
                    </a:lnTo>
                    <a:lnTo>
                      <a:pt x="4068" y="3096"/>
                    </a:lnTo>
                    <a:lnTo>
                      <a:pt x="4031" y="3088"/>
                    </a:lnTo>
                    <a:lnTo>
                      <a:pt x="3999" y="3137"/>
                    </a:lnTo>
                    <a:lnTo>
                      <a:pt x="3982" y="3160"/>
                    </a:lnTo>
                    <a:lnTo>
                      <a:pt x="3961" y="3178"/>
                    </a:lnTo>
                    <a:lnTo>
                      <a:pt x="3938" y="3194"/>
                    </a:lnTo>
                    <a:lnTo>
                      <a:pt x="3917" y="3211"/>
                    </a:lnTo>
                    <a:lnTo>
                      <a:pt x="3895" y="3226"/>
                    </a:lnTo>
                    <a:lnTo>
                      <a:pt x="3836" y="3237"/>
                    </a:lnTo>
                    <a:lnTo>
                      <a:pt x="3777" y="3243"/>
                    </a:lnTo>
                    <a:lnTo>
                      <a:pt x="3747" y="3243"/>
                    </a:lnTo>
                    <a:lnTo>
                      <a:pt x="3732" y="3238"/>
                    </a:lnTo>
                    <a:lnTo>
                      <a:pt x="3698" y="3221"/>
                    </a:lnTo>
                    <a:lnTo>
                      <a:pt x="3661" y="3209"/>
                    </a:lnTo>
                    <a:lnTo>
                      <a:pt x="3621" y="3205"/>
                    </a:lnTo>
                    <a:lnTo>
                      <a:pt x="3582" y="3209"/>
                    </a:lnTo>
                    <a:lnTo>
                      <a:pt x="3565" y="3215"/>
                    </a:lnTo>
                    <a:lnTo>
                      <a:pt x="3535" y="3237"/>
                    </a:lnTo>
                    <a:lnTo>
                      <a:pt x="3519" y="3244"/>
                    </a:lnTo>
                    <a:lnTo>
                      <a:pt x="3487" y="3244"/>
                    </a:lnTo>
                    <a:lnTo>
                      <a:pt x="3457" y="3239"/>
                    </a:lnTo>
                    <a:lnTo>
                      <a:pt x="3426" y="3229"/>
                    </a:lnTo>
                    <a:lnTo>
                      <a:pt x="3416" y="3219"/>
                    </a:lnTo>
                    <a:lnTo>
                      <a:pt x="3407" y="3192"/>
                    </a:lnTo>
                    <a:lnTo>
                      <a:pt x="3399" y="3177"/>
                    </a:lnTo>
                    <a:lnTo>
                      <a:pt x="3391" y="3165"/>
                    </a:lnTo>
                    <a:lnTo>
                      <a:pt x="3343" y="3153"/>
                    </a:lnTo>
                    <a:lnTo>
                      <a:pt x="3297" y="3142"/>
                    </a:lnTo>
                    <a:lnTo>
                      <a:pt x="3248" y="3133"/>
                    </a:lnTo>
                    <a:lnTo>
                      <a:pt x="3213" y="3178"/>
                    </a:lnTo>
                    <a:lnTo>
                      <a:pt x="3200" y="3203"/>
                    </a:lnTo>
                    <a:lnTo>
                      <a:pt x="3205" y="3226"/>
                    </a:lnTo>
                    <a:lnTo>
                      <a:pt x="3223" y="3267"/>
                    </a:lnTo>
                    <a:lnTo>
                      <a:pt x="3225" y="3288"/>
                    </a:lnTo>
                    <a:lnTo>
                      <a:pt x="3217" y="3299"/>
                    </a:lnTo>
                    <a:lnTo>
                      <a:pt x="3207" y="3305"/>
                    </a:lnTo>
                    <a:lnTo>
                      <a:pt x="3192" y="3311"/>
                    </a:lnTo>
                    <a:lnTo>
                      <a:pt x="3180" y="3316"/>
                    </a:lnTo>
                    <a:lnTo>
                      <a:pt x="3130" y="3320"/>
                    </a:lnTo>
                    <a:lnTo>
                      <a:pt x="3028" y="3320"/>
                    </a:lnTo>
                    <a:lnTo>
                      <a:pt x="3023" y="3309"/>
                    </a:lnTo>
                    <a:lnTo>
                      <a:pt x="3012" y="3284"/>
                    </a:lnTo>
                    <a:lnTo>
                      <a:pt x="3003" y="3276"/>
                    </a:lnTo>
                    <a:lnTo>
                      <a:pt x="2994" y="3271"/>
                    </a:lnTo>
                    <a:lnTo>
                      <a:pt x="2969" y="3266"/>
                    </a:lnTo>
                    <a:lnTo>
                      <a:pt x="2944" y="3262"/>
                    </a:lnTo>
                    <a:lnTo>
                      <a:pt x="2917" y="3262"/>
                    </a:lnTo>
                    <a:lnTo>
                      <a:pt x="2893" y="3270"/>
                    </a:lnTo>
                    <a:lnTo>
                      <a:pt x="2846" y="3292"/>
                    </a:lnTo>
                    <a:lnTo>
                      <a:pt x="2802" y="3316"/>
                    </a:lnTo>
                    <a:lnTo>
                      <a:pt x="2794" y="3327"/>
                    </a:lnTo>
                    <a:lnTo>
                      <a:pt x="2787" y="3335"/>
                    </a:lnTo>
                    <a:lnTo>
                      <a:pt x="2778" y="3345"/>
                    </a:lnTo>
                    <a:lnTo>
                      <a:pt x="2746" y="3356"/>
                    </a:lnTo>
                    <a:lnTo>
                      <a:pt x="2716" y="3365"/>
                    </a:lnTo>
                    <a:lnTo>
                      <a:pt x="2700" y="3378"/>
                    </a:lnTo>
                    <a:lnTo>
                      <a:pt x="2684" y="3394"/>
                    </a:lnTo>
                    <a:lnTo>
                      <a:pt x="2679" y="3394"/>
                    </a:lnTo>
                    <a:lnTo>
                      <a:pt x="2666" y="3390"/>
                    </a:lnTo>
                    <a:lnTo>
                      <a:pt x="2651" y="3389"/>
                    </a:lnTo>
                    <a:lnTo>
                      <a:pt x="2638" y="3384"/>
                    </a:lnTo>
                    <a:lnTo>
                      <a:pt x="2626" y="3366"/>
                    </a:lnTo>
                    <a:lnTo>
                      <a:pt x="2615" y="3349"/>
                    </a:lnTo>
                    <a:lnTo>
                      <a:pt x="2594" y="3349"/>
                    </a:lnTo>
                    <a:lnTo>
                      <a:pt x="2576" y="3350"/>
                    </a:lnTo>
                    <a:lnTo>
                      <a:pt x="2555" y="3349"/>
                    </a:lnTo>
                    <a:lnTo>
                      <a:pt x="2536" y="3343"/>
                    </a:lnTo>
                    <a:lnTo>
                      <a:pt x="2508" y="3309"/>
                    </a:lnTo>
                    <a:lnTo>
                      <a:pt x="2483" y="3272"/>
                    </a:lnTo>
                    <a:lnTo>
                      <a:pt x="2459" y="3238"/>
                    </a:lnTo>
                    <a:lnTo>
                      <a:pt x="2421" y="3238"/>
                    </a:lnTo>
                    <a:lnTo>
                      <a:pt x="2383" y="3239"/>
                    </a:lnTo>
                    <a:lnTo>
                      <a:pt x="2344" y="3237"/>
                    </a:lnTo>
                    <a:lnTo>
                      <a:pt x="2334" y="3227"/>
                    </a:lnTo>
                    <a:lnTo>
                      <a:pt x="2330" y="3215"/>
                    </a:lnTo>
                    <a:lnTo>
                      <a:pt x="2326" y="3202"/>
                    </a:lnTo>
                    <a:lnTo>
                      <a:pt x="2320" y="3189"/>
                    </a:lnTo>
                    <a:lnTo>
                      <a:pt x="2287" y="3226"/>
                    </a:lnTo>
                    <a:lnTo>
                      <a:pt x="2271" y="3199"/>
                    </a:lnTo>
                    <a:lnTo>
                      <a:pt x="2261" y="3172"/>
                    </a:lnTo>
                    <a:lnTo>
                      <a:pt x="2252" y="3142"/>
                    </a:lnTo>
                    <a:lnTo>
                      <a:pt x="2241" y="3115"/>
                    </a:lnTo>
                    <a:lnTo>
                      <a:pt x="2229" y="3082"/>
                    </a:lnTo>
                    <a:lnTo>
                      <a:pt x="2219" y="3048"/>
                    </a:lnTo>
                    <a:lnTo>
                      <a:pt x="2204" y="3015"/>
                    </a:lnTo>
                    <a:lnTo>
                      <a:pt x="2185" y="2986"/>
                    </a:lnTo>
                    <a:lnTo>
                      <a:pt x="2171" y="2965"/>
                    </a:lnTo>
                    <a:lnTo>
                      <a:pt x="2158" y="2942"/>
                    </a:lnTo>
                    <a:lnTo>
                      <a:pt x="2147" y="2920"/>
                    </a:lnTo>
                    <a:lnTo>
                      <a:pt x="2118" y="2929"/>
                    </a:lnTo>
                    <a:lnTo>
                      <a:pt x="2086" y="2940"/>
                    </a:lnTo>
                    <a:lnTo>
                      <a:pt x="2054" y="2946"/>
                    </a:lnTo>
                    <a:lnTo>
                      <a:pt x="2025" y="2948"/>
                    </a:lnTo>
                    <a:lnTo>
                      <a:pt x="1995" y="2941"/>
                    </a:lnTo>
                    <a:lnTo>
                      <a:pt x="1992" y="2920"/>
                    </a:lnTo>
                    <a:lnTo>
                      <a:pt x="1996" y="2899"/>
                    </a:lnTo>
                    <a:lnTo>
                      <a:pt x="1979" y="2887"/>
                    </a:lnTo>
                    <a:lnTo>
                      <a:pt x="1959" y="2881"/>
                    </a:lnTo>
                    <a:lnTo>
                      <a:pt x="1939" y="2879"/>
                    </a:lnTo>
                    <a:lnTo>
                      <a:pt x="1918" y="2876"/>
                    </a:lnTo>
                    <a:lnTo>
                      <a:pt x="1914" y="2830"/>
                    </a:lnTo>
                    <a:lnTo>
                      <a:pt x="1906" y="2783"/>
                    </a:lnTo>
                    <a:lnTo>
                      <a:pt x="1898" y="2773"/>
                    </a:lnTo>
                    <a:lnTo>
                      <a:pt x="1890" y="2768"/>
                    </a:lnTo>
                    <a:lnTo>
                      <a:pt x="1879" y="2762"/>
                    </a:lnTo>
                    <a:lnTo>
                      <a:pt x="1853" y="2756"/>
                    </a:lnTo>
                    <a:lnTo>
                      <a:pt x="1836" y="2753"/>
                    </a:lnTo>
                    <a:lnTo>
                      <a:pt x="1818" y="2757"/>
                    </a:lnTo>
                    <a:lnTo>
                      <a:pt x="1800" y="2762"/>
                    </a:lnTo>
                    <a:lnTo>
                      <a:pt x="1783" y="2765"/>
                    </a:lnTo>
                    <a:lnTo>
                      <a:pt x="1729" y="2762"/>
                    </a:lnTo>
                    <a:lnTo>
                      <a:pt x="1677" y="2761"/>
                    </a:lnTo>
                    <a:lnTo>
                      <a:pt x="1605" y="2758"/>
                    </a:lnTo>
                    <a:lnTo>
                      <a:pt x="1533" y="2746"/>
                    </a:lnTo>
                    <a:lnTo>
                      <a:pt x="1463" y="2724"/>
                    </a:lnTo>
                    <a:lnTo>
                      <a:pt x="1467" y="2756"/>
                    </a:lnTo>
                    <a:lnTo>
                      <a:pt x="1474" y="2785"/>
                    </a:lnTo>
                    <a:lnTo>
                      <a:pt x="1483" y="2814"/>
                    </a:lnTo>
                    <a:lnTo>
                      <a:pt x="1413" y="2798"/>
                    </a:lnTo>
                    <a:lnTo>
                      <a:pt x="1410" y="2814"/>
                    </a:lnTo>
                    <a:lnTo>
                      <a:pt x="1405" y="2830"/>
                    </a:lnTo>
                    <a:lnTo>
                      <a:pt x="1398" y="2843"/>
                    </a:lnTo>
                    <a:lnTo>
                      <a:pt x="1382" y="2848"/>
                    </a:lnTo>
                    <a:lnTo>
                      <a:pt x="1365" y="2854"/>
                    </a:lnTo>
                    <a:lnTo>
                      <a:pt x="1378" y="2875"/>
                    </a:lnTo>
                    <a:lnTo>
                      <a:pt x="1394" y="2897"/>
                    </a:lnTo>
                    <a:lnTo>
                      <a:pt x="1405" y="2920"/>
                    </a:lnTo>
                    <a:lnTo>
                      <a:pt x="1396" y="2937"/>
                    </a:lnTo>
                    <a:lnTo>
                      <a:pt x="1380" y="2953"/>
                    </a:lnTo>
                    <a:lnTo>
                      <a:pt x="1365" y="2965"/>
                    </a:lnTo>
                    <a:lnTo>
                      <a:pt x="1349" y="2960"/>
                    </a:lnTo>
                    <a:lnTo>
                      <a:pt x="1335" y="2952"/>
                    </a:lnTo>
                    <a:lnTo>
                      <a:pt x="1320" y="2945"/>
                    </a:lnTo>
                    <a:lnTo>
                      <a:pt x="1310" y="2946"/>
                    </a:lnTo>
                    <a:lnTo>
                      <a:pt x="1298" y="2949"/>
                    </a:lnTo>
                    <a:lnTo>
                      <a:pt x="1287" y="2952"/>
                    </a:lnTo>
                    <a:lnTo>
                      <a:pt x="1278" y="2949"/>
                    </a:lnTo>
                    <a:lnTo>
                      <a:pt x="1270" y="2942"/>
                    </a:lnTo>
                    <a:lnTo>
                      <a:pt x="1255" y="2929"/>
                    </a:lnTo>
                    <a:lnTo>
                      <a:pt x="1248" y="2913"/>
                    </a:lnTo>
                    <a:lnTo>
                      <a:pt x="1240" y="2896"/>
                    </a:lnTo>
                    <a:lnTo>
                      <a:pt x="1237" y="2876"/>
                    </a:lnTo>
                    <a:lnTo>
                      <a:pt x="1221" y="2876"/>
                    </a:lnTo>
                    <a:lnTo>
                      <a:pt x="1205" y="2879"/>
                    </a:lnTo>
                    <a:lnTo>
                      <a:pt x="1189" y="2876"/>
                    </a:lnTo>
                    <a:lnTo>
                      <a:pt x="1173" y="2862"/>
                    </a:lnTo>
                    <a:lnTo>
                      <a:pt x="1159" y="2842"/>
                    </a:lnTo>
                    <a:lnTo>
                      <a:pt x="1128" y="2848"/>
                    </a:lnTo>
                    <a:lnTo>
                      <a:pt x="1098" y="2852"/>
                    </a:lnTo>
                    <a:lnTo>
                      <a:pt x="1087" y="2847"/>
                    </a:lnTo>
                    <a:lnTo>
                      <a:pt x="1077" y="2830"/>
                    </a:lnTo>
                    <a:lnTo>
                      <a:pt x="1073" y="2819"/>
                    </a:lnTo>
                    <a:lnTo>
                      <a:pt x="1042" y="2819"/>
                    </a:lnTo>
                    <a:lnTo>
                      <a:pt x="1037" y="2781"/>
                    </a:lnTo>
                    <a:lnTo>
                      <a:pt x="1028" y="2741"/>
                    </a:lnTo>
                    <a:lnTo>
                      <a:pt x="1021" y="2733"/>
                    </a:lnTo>
                    <a:lnTo>
                      <a:pt x="1013" y="2725"/>
                    </a:lnTo>
                    <a:lnTo>
                      <a:pt x="992" y="2715"/>
                    </a:lnTo>
                    <a:lnTo>
                      <a:pt x="987" y="2683"/>
                    </a:lnTo>
                    <a:lnTo>
                      <a:pt x="971" y="2684"/>
                    </a:lnTo>
                    <a:lnTo>
                      <a:pt x="958" y="2684"/>
                    </a:lnTo>
                    <a:lnTo>
                      <a:pt x="943" y="2683"/>
                    </a:lnTo>
                    <a:lnTo>
                      <a:pt x="937" y="2673"/>
                    </a:lnTo>
                    <a:lnTo>
                      <a:pt x="930" y="2652"/>
                    </a:lnTo>
                    <a:lnTo>
                      <a:pt x="886" y="2660"/>
                    </a:lnTo>
                    <a:lnTo>
                      <a:pt x="843" y="2664"/>
                    </a:lnTo>
                    <a:lnTo>
                      <a:pt x="799" y="2675"/>
                    </a:lnTo>
                    <a:lnTo>
                      <a:pt x="791" y="2688"/>
                    </a:lnTo>
                    <a:lnTo>
                      <a:pt x="777" y="2715"/>
                    </a:lnTo>
                    <a:lnTo>
                      <a:pt x="741" y="2708"/>
                    </a:lnTo>
                    <a:lnTo>
                      <a:pt x="724" y="2652"/>
                    </a:lnTo>
                    <a:lnTo>
                      <a:pt x="706" y="2662"/>
                    </a:lnTo>
                    <a:lnTo>
                      <a:pt x="691" y="2672"/>
                    </a:lnTo>
                    <a:lnTo>
                      <a:pt x="675" y="2684"/>
                    </a:lnTo>
                    <a:lnTo>
                      <a:pt x="664" y="2700"/>
                    </a:lnTo>
                    <a:lnTo>
                      <a:pt x="651" y="2715"/>
                    </a:lnTo>
                    <a:lnTo>
                      <a:pt x="632" y="2729"/>
                    </a:lnTo>
                    <a:lnTo>
                      <a:pt x="619" y="2745"/>
                    </a:lnTo>
                    <a:lnTo>
                      <a:pt x="615" y="2776"/>
                    </a:lnTo>
                    <a:lnTo>
                      <a:pt x="613" y="2806"/>
                    </a:lnTo>
                    <a:lnTo>
                      <a:pt x="632" y="2823"/>
                    </a:lnTo>
                    <a:lnTo>
                      <a:pt x="642" y="2831"/>
                    </a:lnTo>
                    <a:lnTo>
                      <a:pt x="647" y="2843"/>
                    </a:lnTo>
                    <a:lnTo>
                      <a:pt x="652" y="2921"/>
                    </a:lnTo>
                    <a:lnTo>
                      <a:pt x="646" y="2929"/>
                    </a:lnTo>
                    <a:lnTo>
                      <a:pt x="636" y="2934"/>
                    </a:lnTo>
                    <a:lnTo>
                      <a:pt x="630" y="2941"/>
                    </a:lnTo>
                    <a:lnTo>
                      <a:pt x="628" y="2952"/>
                    </a:lnTo>
                    <a:lnTo>
                      <a:pt x="628" y="2974"/>
                    </a:lnTo>
                    <a:lnTo>
                      <a:pt x="590" y="2970"/>
                    </a:lnTo>
                    <a:lnTo>
                      <a:pt x="552" y="2965"/>
                    </a:lnTo>
                    <a:lnTo>
                      <a:pt x="513" y="2965"/>
                    </a:lnTo>
                    <a:lnTo>
                      <a:pt x="472" y="2987"/>
                    </a:lnTo>
                    <a:lnTo>
                      <a:pt x="429" y="3007"/>
                    </a:lnTo>
                    <a:lnTo>
                      <a:pt x="429" y="3070"/>
                    </a:lnTo>
                    <a:lnTo>
                      <a:pt x="426" y="3086"/>
                    </a:lnTo>
                    <a:lnTo>
                      <a:pt x="419" y="3099"/>
                    </a:lnTo>
                    <a:lnTo>
                      <a:pt x="411" y="3111"/>
                    </a:lnTo>
                    <a:lnTo>
                      <a:pt x="402" y="3125"/>
                    </a:lnTo>
                    <a:lnTo>
                      <a:pt x="396" y="3139"/>
                    </a:lnTo>
                    <a:lnTo>
                      <a:pt x="392" y="3176"/>
                    </a:lnTo>
                    <a:lnTo>
                      <a:pt x="392" y="3214"/>
                    </a:lnTo>
                    <a:lnTo>
                      <a:pt x="390" y="3252"/>
                    </a:lnTo>
                    <a:lnTo>
                      <a:pt x="389" y="3256"/>
                    </a:lnTo>
                    <a:lnTo>
                      <a:pt x="385" y="3259"/>
                    </a:lnTo>
                    <a:lnTo>
                      <a:pt x="381" y="3262"/>
                    </a:lnTo>
                    <a:lnTo>
                      <a:pt x="378" y="3264"/>
                    </a:lnTo>
                    <a:lnTo>
                      <a:pt x="373" y="3266"/>
                    </a:lnTo>
                    <a:lnTo>
                      <a:pt x="368" y="3266"/>
                    </a:lnTo>
                    <a:lnTo>
                      <a:pt x="364" y="3267"/>
                    </a:lnTo>
                    <a:lnTo>
                      <a:pt x="335" y="3272"/>
                    </a:lnTo>
                    <a:lnTo>
                      <a:pt x="303" y="3272"/>
                    </a:lnTo>
                    <a:lnTo>
                      <a:pt x="296" y="3262"/>
                    </a:lnTo>
                    <a:lnTo>
                      <a:pt x="295" y="3250"/>
                    </a:lnTo>
                    <a:lnTo>
                      <a:pt x="294" y="3237"/>
                    </a:lnTo>
                    <a:lnTo>
                      <a:pt x="291" y="3225"/>
                    </a:lnTo>
                    <a:lnTo>
                      <a:pt x="288" y="3203"/>
                    </a:lnTo>
                    <a:lnTo>
                      <a:pt x="280" y="3184"/>
                    </a:lnTo>
                    <a:lnTo>
                      <a:pt x="269" y="3165"/>
                    </a:lnTo>
                    <a:lnTo>
                      <a:pt x="261" y="3146"/>
                    </a:lnTo>
                    <a:lnTo>
                      <a:pt x="258" y="3125"/>
                    </a:lnTo>
                    <a:lnTo>
                      <a:pt x="257" y="3105"/>
                    </a:lnTo>
                    <a:lnTo>
                      <a:pt x="251" y="3086"/>
                    </a:lnTo>
                    <a:lnTo>
                      <a:pt x="239" y="3068"/>
                    </a:lnTo>
                    <a:lnTo>
                      <a:pt x="230" y="3060"/>
                    </a:lnTo>
                    <a:lnTo>
                      <a:pt x="220" y="3055"/>
                    </a:lnTo>
                    <a:lnTo>
                      <a:pt x="210" y="3052"/>
                    </a:lnTo>
                    <a:lnTo>
                      <a:pt x="197" y="3048"/>
                    </a:lnTo>
                    <a:lnTo>
                      <a:pt x="189" y="3043"/>
                    </a:lnTo>
                    <a:lnTo>
                      <a:pt x="183" y="3035"/>
                    </a:lnTo>
                    <a:lnTo>
                      <a:pt x="179" y="3022"/>
                    </a:lnTo>
                    <a:lnTo>
                      <a:pt x="168" y="2991"/>
                    </a:lnTo>
                    <a:lnTo>
                      <a:pt x="156" y="2962"/>
                    </a:lnTo>
                    <a:lnTo>
                      <a:pt x="142" y="2942"/>
                    </a:lnTo>
                    <a:lnTo>
                      <a:pt x="127" y="2925"/>
                    </a:lnTo>
                    <a:lnTo>
                      <a:pt x="90" y="2874"/>
                    </a:lnTo>
                    <a:lnTo>
                      <a:pt x="77" y="2856"/>
                    </a:lnTo>
                    <a:lnTo>
                      <a:pt x="60" y="2843"/>
                    </a:lnTo>
                    <a:lnTo>
                      <a:pt x="50" y="2839"/>
                    </a:lnTo>
                    <a:lnTo>
                      <a:pt x="44" y="2831"/>
                    </a:lnTo>
                    <a:lnTo>
                      <a:pt x="40" y="2825"/>
                    </a:lnTo>
                    <a:lnTo>
                      <a:pt x="40" y="2814"/>
                    </a:lnTo>
                    <a:lnTo>
                      <a:pt x="37" y="2789"/>
                    </a:lnTo>
                    <a:lnTo>
                      <a:pt x="34" y="2761"/>
                    </a:lnTo>
                    <a:lnTo>
                      <a:pt x="33" y="2734"/>
                    </a:lnTo>
                    <a:lnTo>
                      <a:pt x="26" y="2708"/>
                    </a:lnTo>
                    <a:lnTo>
                      <a:pt x="12" y="2664"/>
                    </a:lnTo>
                    <a:lnTo>
                      <a:pt x="0" y="2622"/>
                    </a:lnTo>
                    <a:lnTo>
                      <a:pt x="0" y="2599"/>
                    </a:lnTo>
                    <a:lnTo>
                      <a:pt x="11" y="2591"/>
                    </a:lnTo>
                    <a:lnTo>
                      <a:pt x="19" y="2583"/>
                    </a:lnTo>
                    <a:lnTo>
                      <a:pt x="29" y="2589"/>
                    </a:lnTo>
                    <a:lnTo>
                      <a:pt x="41" y="2595"/>
                    </a:lnTo>
                    <a:lnTo>
                      <a:pt x="50" y="2601"/>
                    </a:lnTo>
                    <a:lnTo>
                      <a:pt x="73" y="2591"/>
                    </a:lnTo>
                    <a:lnTo>
                      <a:pt x="95" y="2586"/>
                    </a:lnTo>
                    <a:lnTo>
                      <a:pt x="118" y="2583"/>
                    </a:lnTo>
                    <a:lnTo>
                      <a:pt x="123" y="2546"/>
                    </a:lnTo>
                    <a:lnTo>
                      <a:pt x="175" y="2551"/>
                    </a:lnTo>
                    <a:lnTo>
                      <a:pt x="175" y="2534"/>
                    </a:lnTo>
                    <a:lnTo>
                      <a:pt x="183" y="2518"/>
                    </a:lnTo>
                    <a:lnTo>
                      <a:pt x="196" y="2508"/>
                    </a:lnTo>
                    <a:lnTo>
                      <a:pt x="212" y="2504"/>
                    </a:lnTo>
                    <a:lnTo>
                      <a:pt x="230" y="2505"/>
                    </a:lnTo>
                    <a:lnTo>
                      <a:pt x="247" y="2512"/>
                    </a:lnTo>
                    <a:lnTo>
                      <a:pt x="266" y="2522"/>
                    </a:lnTo>
                    <a:lnTo>
                      <a:pt x="279" y="2534"/>
                    </a:lnTo>
                    <a:lnTo>
                      <a:pt x="294" y="2518"/>
                    </a:lnTo>
                    <a:lnTo>
                      <a:pt x="306" y="2501"/>
                    </a:lnTo>
                    <a:lnTo>
                      <a:pt x="323" y="2489"/>
                    </a:lnTo>
                    <a:lnTo>
                      <a:pt x="331" y="2484"/>
                    </a:lnTo>
                    <a:lnTo>
                      <a:pt x="352" y="2473"/>
                    </a:lnTo>
                    <a:lnTo>
                      <a:pt x="359" y="2466"/>
                    </a:lnTo>
                    <a:lnTo>
                      <a:pt x="362" y="2456"/>
                    </a:lnTo>
                    <a:lnTo>
                      <a:pt x="361" y="2439"/>
                    </a:lnTo>
                    <a:lnTo>
                      <a:pt x="353" y="2423"/>
                    </a:lnTo>
                    <a:lnTo>
                      <a:pt x="336" y="2392"/>
                    </a:lnTo>
                    <a:lnTo>
                      <a:pt x="331" y="2367"/>
                    </a:lnTo>
                    <a:lnTo>
                      <a:pt x="328" y="2342"/>
                    </a:lnTo>
                    <a:lnTo>
                      <a:pt x="323" y="2317"/>
                    </a:lnTo>
                    <a:lnTo>
                      <a:pt x="308" y="2306"/>
                    </a:lnTo>
                    <a:lnTo>
                      <a:pt x="295" y="2298"/>
                    </a:lnTo>
                    <a:lnTo>
                      <a:pt x="280" y="2288"/>
                    </a:lnTo>
                    <a:lnTo>
                      <a:pt x="271" y="2274"/>
                    </a:lnTo>
                    <a:lnTo>
                      <a:pt x="263" y="2261"/>
                    </a:lnTo>
                    <a:lnTo>
                      <a:pt x="262" y="2247"/>
                    </a:lnTo>
                    <a:lnTo>
                      <a:pt x="266" y="2219"/>
                    </a:lnTo>
                    <a:lnTo>
                      <a:pt x="267" y="2188"/>
                    </a:lnTo>
                    <a:lnTo>
                      <a:pt x="263" y="2160"/>
                    </a:lnTo>
                    <a:lnTo>
                      <a:pt x="258" y="2133"/>
                    </a:lnTo>
                    <a:lnTo>
                      <a:pt x="274" y="2122"/>
                    </a:lnTo>
                    <a:lnTo>
                      <a:pt x="286" y="2113"/>
                    </a:lnTo>
                    <a:lnTo>
                      <a:pt x="296" y="2093"/>
                    </a:lnTo>
                    <a:lnTo>
                      <a:pt x="302" y="2072"/>
                    </a:lnTo>
                    <a:lnTo>
                      <a:pt x="279" y="2070"/>
                    </a:lnTo>
                    <a:lnTo>
                      <a:pt x="258" y="2069"/>
                    </a:lnTo>
                    <a:lnTo>
                      <a:pt x="253" y="2049"/>
                    </a:lnTo>
                    <a:lnTo>
                      <a:pt x="247" y="2032"/>
                    </a:lnTo>
                    <a:lnTo>
                      <a:pt x="233" y="2020"/>
                    </a:lnTo>
                    <a:lnTo>
                      <a:pt x="217" y="2009"/>
                    </a:lnTo>
                    <a:lnTo>
                      <a:pt x="235" y="1979"/>
                    </a:lnTo>
                    <a:lnTo>
                      <a:pt x="255" y="1948"/>
                    </a:lnTo>
                    <a:lnTo>
                      <a:pt x="279" y="1919"/>
                    </a:lnTo>
                    <a:lnTo>
                      <a:pt x="286" y="1931"/>
                    </a:lnTo>
                    <a:lnTo>
                      <a:pt x="291" y="1942"/>
                    </a:lnTo>
                    <a:lnTo>
                      <a:pt x="300" y="1952"/>
                    </a:lnTo>
                    <a:lnTo>
                      <a:pt x="311" y="1959"/>
                    </a:lnTo>
                    <a:lnTo>
                      <a:pt x="324" y="1962"/>
                    </a:lnTo>
                    <a:lnTo>
                      <a:pt x="328" y="1919"/>
                    </a:lnTo>
                    <a:lnTo>
                      <a:pt x="335" y="1880"/>
                    </a:lnTo>
                    <a:lnTo>
                      <a:pt x="347" y="1840"/>
                    </a:lnTo>
                    <a:lnTo>
                      <a:pt x="361" y="1815"/>
                    </a:lnTo>
                    <a:lnTo>
                      <a:pt x="378" y="1796"/>
                    </a:lnTo>
                    <a:lnTo>
                      <a:pt x="397" y="1778"/>
                    </a:lnTo>
                    <a:lnTo>
                      <a:pt x="378" y="1723"/>
                    </a:lnTo>
                    <a:lnTo>
                      <a:pt x="356" y="1669"/>
                    </a:lnTo>
                    <a:lnTo>
                      <a:pt x="356" y="1662"/>
                    </a:lnTo>
                    <a:lnTo>
                      <a:pt x="359" y="1651"/>
                    </a:lnTo>
                    <a:lnTo>
                      <a:pt x="362" y="1646"/>
                    </a:lnTo>
                    <a:lnTo>
                      <a:pt x="411" y="1571"/>
                    </a:lnTo>
                    <a:lnTo>
                      <a:pt x="423" y="1557"/>
                    </a:lnTo>
                    <a:lnTo>
                      <a:pt x="439" y="1549"/>
                    </a:lnTo>
                    <a:lnTo>
                      <a:pt x="454" y="1543"/>
                    </a:lnTo>
                    <a:lnTo>
                      <a:pt x="467" y="1532"/>
                    </a:lnTo>
                    <a:lnTo>
                      <a:pt x="478" y="1518"/>
                    </a:lnTo>
                    <a:lnTo>
                      <a:pt x="487" y="1507"/>
                    </a:lnTo>
                    <a:lnTo>
                      <a:pt x="524" y="1494"/>
                    </a:lnTo>
                    <a:lnTo>
                      <a:pt x="560" y="1484"/>
                    </a:lnTo>
                    <a:lnTo>
                      <a:pt x="581" y="1484"/>
                    </a:lnTo>
                    <a:lnTo>
                      <a:pt x="602" y="1490"/>
                    </a:lnTo>
                    <a:lnTo>
                      <a:pt x="623" y="1499"/>
                    </a:lnTo>
                    <a:lnTo>
                      <a:pt x="642" y="1507"/>
                    </a:lnTo>
                    <a:lnTo>
                      <a:pt x="636" y="1487"/>
                    </a:lnTo>
                    <a:lnTo>
                      <a:pt x="632" y="1466"/>
                    </a:lnTo>
                    <a:lnTo>
                      <a:pt x="631" y="1447"/>
                    </a:lnTo>
                    <a:lnTo>
                      <a:pt x="636" y="1426"/>
                    </a:lnTo>
                    <a:lnTo>
                      <a:pt x="659" y="1422"/>
                    </a:lnTo>
                    <a:lnTo>
                      <a:pt x="683" y="1425"/>
                    </a:lnTo>
                    <a:lnTo>
                      <a:pt x="706" y="1425"/>
                    </a:lnTo>
                    <a:lnTo>
                      <a:pt x="758" y="1422"/>
                    </a:lnTo>
                    <a:lnTo>
                      <a:pt x="808" y="1416"/>
                    </a:lnTo>
                    <a:lnTo>
                      <a:pt x="857" y="1405"/>
                    </a:lnTo>
                    <a:lnTo>
                      <a:pt x="863" y="1378"/>
                    </a:lnTo>
                    <a:lnTo>
                      <a:pt x="865" y="1353"/>
                    </a:lnTo>
                    <a:lnTo>
                      <a:pt x="872" y="1327"/>
                    </a:lnTo>
                    <a:lnTo>
                      <a:pt x="882" y="1320"/>
                    </a:lnTo>
                    <a:lnTo>
                      <a:pt x="908" y="1310"/>
                    </a:lnTo>
                    <a:lnTo>
                      <a:pt x="915" y="1300"/>
                    </a:lnTo>
                    <a:lnTo>
                      <a:pt x="926" y="1283"/>
                    </a:lnTo>
                    <a:lnTo>
                      <a:pt x="937" y="1265"/>
                    </a:lnTo>
                    <a:lnTo>
                      <a:pt x="949" y="1247"/>
                    </a:lnTo>
                    <a:lnTo>
                      <a:pt x="963" y="1235"/>
                    </a:lnTo>
                    <a:lnTo>
                      <a:pt x="978" y="1226"/>
                    </a:lnTo>
                    <a:lnTo>
                      <a:pt x="994" y="1216"/>
                    </a:lnTo>
                    <a:lnTo>
                      <a:pt x="1008" y="1204"/>
                    </a:lnTo>
                    <a:lnTo>
                      <a:pt x="1025" y="1177"/>
                    </a:lnTo>
                    <a:lnTo>
                      <a:pt x="1041" y="1152"/>
                    </a:lnTo>
                    <a:lnTo>
                      <a:pt x="1060" y="1125"/>
                    </a:lnTo>
                    <a:lnTo>
                      <a:pt x="1087" y="1115"/>
                    </a:lnTo>
                    <a:lnTo>
                      <a:pt x="1119" y="1110"/>
                    </a:lnTo>
                    <a:lnTo>
                      <a:pt x="1127" y="1068"/>
                    </a:lnTo>
                    <a:lnTo>
                      <a:pt x="1139" y="1029"/>
                    </a:lnTo>
                    <a:lnTo>
                      <a:pt x="1169" y="1013"/>
                    </a:lnTo>
                    <a:lnTo>
                      <a:pt x="1200" y="1006"/>
                    </a:lnTo>
                    <a:lnTo>
                      <a:pt x="1232" y="1004"/>
                    </a:lnTo>
                    <a:lnTo>
                      <a:pt x="1265" y="1006"/>
                    </a:lnTo>
                    <a:lnTo>
                      <a:pt x="1298" y="1012"/>
                    </a:lnTo>
                    <a:lnTo>
                      <a:pt x="1330" y="1014"/>
                    </a:lnTo>
                    <a:lnTo>
                      <a:pt x="1326" y="1059"/>
                    </a:lnTo>
                    <a:lnTo>
                      <a:pt x="1320" y="1068"/>
                    </a:lnTo>
                    <a:lnTo>
                      <a:pt x="1315" y="1079"/>
                    </a:lnTo>
                    <a:lnTo>
                      <a:pt x="1315" y="1087"/>
                    </a:lnTo>
                    <a:lnTo>
                      <a:pt x="1327" y="1115"/>
                    </a:lnTo>
                    <a:lnTo>
                      <a:pt x="1340" y="1145"/>
                    </a:lnTo>
                    <a:lnTo>
                      <a:pt x="1353" y="1172"/>
                    </a:lnTo>
                    <a:lnTo>
                      <a:pt x="1360" y="1221"/>
                    </a:lnTo>
                    <a:lnTo>
                      <a:pt x="1368" y="1271"/>
                    </a:lnTo>
                    <a:lnTo>
                      <a:pt x="1373" y="1303"/>
                    </a:lnTo>
                    <a:lnTo>
                      <a:pt x="1372" y="1336"/>
                    </a:lnTo>
                    <a:lnTo>
                      <a:pt x="1368" y="1369"/>
                    </a:lnTo>
                    <a:lnTo>
                      <a:pt x="1361" y="1402"/>
                    </a:lnTo>
                    <a:lnTo>
                      <a:pt x="1356" y="1410"/>
                    </a:lnTo>
                    <a:lnTo>
                      <a:pt x="1345" y="1416"/>
                    </a:lnTo>
                    <a:lnTo>
                      <a:pt x="1335" y="1420"/>
                    </a:lnTo>
                    <a:lnTo>
                      <a:pt x="1323" y="1422"/>
                    </a:lnTo>
                    <a:lnTo>
                      <a:pt x="1295" y="1428"/>
                    </a:lnTo>
                    <a:lnTo>
                      <a:pt x="1270" y="1425"/>
                    </a:lnTo>
                    <a:lnTo>
                      <a:pt x="1242" y="1414"/>
                    </a:lnTo>
                    <a:lnTo>
                      <a:pt x="1220" y="1398"/>
                    </a:lnTo>
                    <a:lnTo>
                      <a:pt x="1200" y="1377"/>
                    </a:lnTo>
                    <a:lnTo>
                      <a:pt x="1177" y="1343"/>
                    </a:lnTo>
                    <a:lnTo>
                      <a:pt x="1164" y="1304"/>
                    </a:lnTo>
                    <a:lnTo>
                      <a:pt x="1151" y="1265"/>
                    </a:lnTo>
                    <a:lnTo>
                      <a:pt x="1143" y="1225"/>
                    </a:lnTo>
                    <a:lnTo>
                      <a:pt x="1134" y="1238"/>
                    </a:lnTo>
                    <a:lnTo>
                      <a:pt x="1131" y="1254"/>
                    </a:lnTo>
                    <a:lnTo>
                      <a:pt x="1134" y="1291"/>
                    </a:lnTo>
                    <a:lnTo>
                      <a:pt x="1139" y="1328"/>
                    </a:lnTo>
                    <a:lnTo>
                      <a:pt x="1109" y="1353"/>
                    </a:lnTo>
                    <a:lnTo>
                      <a:pt x="1081" y="1381"/>
                    </a:lnTo>
                    <a:lnTo>
                      <a:pt x="1058" y="1412"/>
                    </a:lnTo>
                    <a:lnTo>
                      <a:pt x="1060" y="1447"/>
                    </a:lnTo>
                    <a:lnTo>
                      <a:pt x="1069" y="1478"/>
                    </a:lnTo>
                    <a:lnTo>
                      <a:pt x="1081" y="1510"/>
                    </a:lnTo>
                    <a:lnTo>
                      <a:pt x="1093" y="1498"/>
                    </a:lnTo>
                    <a:lnTo>
                      <a:pt x="1095" y="1483"/>
                    </a:lnTo>
                    <a:lnTo>
                      <a:pt x="1098" y="1467"/>
                    </a:lnTo>
                    <a:lnTo>
                      <a:pt x="1098" y="1434"/>
                    </a:lnTo>
                    <a:lnTo>
                      <a:pt x="1103" y="1420"/>
                    </a:lnTo>
                    <a:lnTo>
                      <a:pt x="1117" y="1410"/>
                    </a:lnTo>
                    <a:lnTo>
                      <a:pt x="1132" y="1406"/>
                    </a:lnTo>
                    <a:lnTo>
                      <a:pt x="1148" y="1402"/>
                    </a:lnTo>
                    <a:lnTo>
                      <a:pt x="1154" y="1442"/>
                    </a:lnTo>
                    <a:lnTo>
                      <a:pt x="1162" y="1482"/>
                    </a:lnTo>
                    <a:lnTo>
                      <a:pt x="1176" y="1499"/>
                    </a:lnTo>
                    <a:lnTo>
                      <a:pt x="1192" y="1515"/>
                    </a:lnTo>
                    <a:lnTo>
                      <a:pt x="1217" y="1455"/>
                    </a:lnTo>
                    <a:lnTo>
                      <a:pt x="1259" y="1449"/>
                    </a:lnTo>
                    <a:lnTo>
                      <a:pt x="1300" y="1449"/>
                    </a:lnTo>
                    <a:lnTo>
                      <a:pt x="1343" y="1453"/>
                    </a:lnTo>
                    <a:lnTo>
                      <a:pt x="1353" y="1467"/>
                    </a:lnTo>
                    <a:lnTo>
                      <a:pt x="1361" y="1487"/>
                    </a:lnTo>
                    <a:lnTo>
                      <a:pt x="1368" y="1506"/>
                    </a:lnTo>
                    <a:lnTo>
                      <a:pt x="1385" y="1495"/>
                    </a:lnTo>
                    <a:lnTo>
                      <a:pt x="1404" y="1483"/>
                    </a:lnTo>
                    <a:lnTo>
                      <a:pt x="1406" y="1467"/>
                    </a:lnTo>
                    <a:lnTo>
                      <a:pt x="1406" y="1433"/>
                    </a:lnTo>
                    <a:lnTo>
                      <a:pt x="1422" y="1425"/>
                    </a:lnTo>
                    <a:lnTo>
                      <a:pt x="1439" y="1416"/>
                    </a:lnTo>
                    <a:lnTo>
                      <a:pt x="1454" y="1404"/>
                    </a:lnTo>
                    <a:lnTo>
                      <a:pt x="1466" y="1388"/>
                    </a:lnTo>
                    <a:lnTo>
                      <a:pt x="1472" y="1372"/>
                    </a:lnTo>
                    <a:lnTo>
                      <a:pt x="1479" y="1337"/>
                    </a:lnTo>
                    <a:lnTo>
                      <a:pt x="1505" y="1351"/>
                    </a:lnTo>
                    <a:lnTo>
                      <a:pt x="1527" y="1371"/>
                    </a:lnTo>
                    <a:lnTo>
                      <a:pt x="1541" y="1394"/>
                    </a:lnTo>
                    <a:lnTo>
                      <a:pt x="1546" y="1425"/>
                    </a:lnTo>
                    <a:lnTo>
                      <a:pt x="1536" y="1443"/>
                    </a:lnTo>
                    <a:lnTo>
                      <a:pt x="1523" y="1465"/>
                    </a:lnTo>
                    <a:lnTo>
                      <a:pt x="1502" y="1457"/>
                    </a:lnTo>
                    <a:lnTo>
                      <a:pt x="1482" y="1453"/>
                    </a:lnTo>
                    <a:lnTo>
                      <a:pt x="1458" y="1454"/>
                    </a:lnTo>
                    <a:lnTo>
                      <a:pt x="1463" y="1490"/>
                    </a:lnTo>
                    <a:lnTo>
                      <a:pt x="1467" y="1503"/>
                    </a:lnTo>
                    <a:lnTo>
                      <a:pt x="1472" y="1511"/>
                    </a:lnTo>
                    <a:lnTo>
                      <a:pt x="1483" y="1516"/>
                    </a:lnTo>
                    <a:lnTo>
                      <a:pt x="1495" y="1516"/>
                    </a:lnTo>
                    <a:lnTo>
                      <a:pt x="1507" y="1511"/>
                    </a:lnTo>
                    <a:lnTo>
                      <a:pt x="1516" y="1503"/>
                    </a:lnTo>
                    <a:lnTo>
                      <a:pt x="1536" y="1484"/>
                    </a:lnTo>
                    <a:lnTo>
                      <a:pt x="1549" y="1482"/>
                    </a:lnTo>
                    <a:lnTo>
                      <a:pt x="1705" y="1482"/>
                    </a:lnTo>
                    <a:lnTo>
                      <a:pt x="1783" y="1490"/>
                    </a:lnTo>
                    <a:lnTo>
                      <a:pt x="1781" y="1498"/>
                    </a:lnTo>
                    <a:lnTo>
                      <a:pt x="1781" y="1506"/>
                    </a:lnTo>
                    <a:lnTo>
                      <a:pt x="1753" y="1522"/>
                    </a:lnTo>
                    <a:lnTo>
                      <a:pt x="1728" y="1537"/>
                    </a:lnTo>
                    <a:lnTo>
                      <a:pt x="1730" y="1543"/>
                    </a:lnTo>
                    <a:lnTo>
                      <a:pt x="1736" y="1545"/>
                    </a:lnTo>
                    <a:lnTo>
                      <a:pt x="1740" y="1551"/>
                    </a:lnTo>
                    <a:lnTo>
                      <a:pt x="1763" y="1545"/>
                    </a:lnTo>
                    <a:lnTo>
                      <a:pt x="1789" y="1544"/>
                    </a:lnTo>
                    <a:lnTo>
                      <a:pt x="1812" y="1548"/>
                    </a:lnTo>
                    <a:lnTo>
                      <a:pt x="1842" y="1553"/>
                    </a:lnTo>
                    <a:lnTo>
                      <a:pt x="1873" y="1555"/>
                    </a:lnTo>
                    <a:lnTo>
                      <a:pt x="1902" y="1555"/>
                    </a:lnTo>
                    <a:lnTo>
                      <a:pt x="1904" y="1576"/>
                    </a:lnTo>
                    <a:lnTo>
                      <a:pt x="1908" y="1596"/>
                    </a:lnTo>
                    <a:lnTo>
                      <a:pt x="1939" y="1583"/>
                    </a:lnTo>
                    <a:lnTo>
                      <a:pt x="1939" y="1522"/>
                    </a:lnTo>
                    <a:lnTo>
                      <a:pt x="1953" y="1518"/>
                    </a:lnTo>
                    <a:lnTo>
                      <a:pt x="1969" y="1518"/>
                    </a:lnTo>
                    <a:lnTo>
                      <a:pt x="1982" y="1522"/>
                    </a:lnTo>
                    <a:lnTo>
                      <a:pt x="2007" y="1533"/>
                    </a:lnTo>
                    <a:lnTo>
                      <a:pt x="2031" y="1548"/>
                    </a:lnTo>
                    <a:lnTo>
                      <a:pt x="2052" y="1565"/>
                    </a:lnTo>
                    <a:lnTo>
                      <a:pt x="2082" y="1612"/>
                    </a:lnTo>
                    <a:lnTo>
                      <a:pt x="2114" y="1661"/>
                    </a:lnTo>
                    <a:lnTo>
                      <a:pt x="2147" y="1707"/>
                    </a:lnTo>
                    <a:lnTo>
                      <a:pt x="2154" y="1691"/>
                    </a:lnTo>
                    <a:lnTo>
                      <a:pt x="2154" y="1661"/>
                    </a:lnTo>
                    <a:lnTo>
                      <a:pt x="2151" y="1643"/>
                    </a:lnTo>
                    <a:lnTo>
                      <a:pt x="2147" y="1632"/>
                    </a:lnTo>
                    <a:lnTo>
                      <a:pt x="2140" y="1618"/>
                    </a:lnTo>
                    <a:lnTo>
                      <a:pt x="2126" y="1598"/>
                    </a:lnTo>
                    <a:lnTo>
                      <a:pt x="2135" y="1584"/>
                    </a:lnTo>
                    <a:lnTo>
                      <a:pt x="2143" y="1572"/>
                    </a:lnTo>
                    <a:lnTo>
                      <a:pt x="2152" y="1557"/>
                    </a:lnTo>
                    <a:lnTo>
                      <a:pt x="2158" y="1539"/>
                    </a:lnTo>
                    <a:lnTo>
                      <a:pt x="2159" y="1518"/>
                    </a:lnTo>
                    <a:lnTo>
                      <a:pt x="2160" y="1499"/>
                    </a:lnTo>
                    <a:lnTo>
                      <a:pt x="2166" y="1478"/>
                    </a:lnTo>
                    <a:lnTo>
                      <a:pt x="2183" y="1465"/>
                    </a:lnTo>
                    <a:lnTo>
                      <a:pt x="2221" y="1439"/>
                    </a:lnTo>
                    <a:lnTo>
                      <a:pt x="2237" y="1425"/>
                    </a:lnTo>
                    <a:lnTo>
                      <a:pt x="2291" y="1353"/>
                    </a:lnTo>
                    <a:lnTo>
                      <a:pt x="2331" y="1367"/>
                    </a:lnTo>
                    <a:lnTo>
                      <a:pt x="2372" y="1382"/>
                    </a:lnTo>
                    <a:lnTo>
                      <a:pt x="2369" y="1404"/>
                    </a:lnTo>
                    <a:lnTo>
                      <a:pt x="2367" y="1422"/>
                    </a:lnTo>
                    <a:lnTo>
                      <a:pt x="2360" y="1443"/>
                    </a:lnTo>
                    <a:lnTo>
                      <a:pt x="2342" y="1470"/>
                    </a:lnTo>
                    <a:lnTo>
                      <a:pt x="2322" y="1498"/>
                    </a:lnTo>
                    <a:lnTo>
                      <a:pt x="2322" y="1518"/>
                    </a:lnTo>
                    <a:lnTo>
                      <a:pt x="2324" y="1539"/>
                    </a:lnTo>
                    <a:lnTo>
                      <a:pt x="2322" y="1568"/>
                    </a:lnTo>
                    <a:lnTo>
                      <a:pt x="2315" y="1596"/>
                    </a:lnTo>
                    <a:lnTo>
                      <a:pt x="2307" y="1624"/>
                    </a:lnTo>
                    <a:lnTo>
                      <a:pt x="2302" y="1645"/>
                    </a:lnTo>
                    <a:lnTo>
                      <a:pt x="2294" y="1666"/>
                    </a:lnTo>
                    <a:lnTo>
                      <a:pt x="2289" y="1686"/>
                    </a:lnTo>
                    <a:lnTo>
                      <a:pt x="2291" y="1707"/>
                    </a:lnTo>
                    <a:lnTo>
                      <a:pt x="2294" y="1725"/>
                    </a:lnTo>
                    <a:lnTo>
                      <a:pt x="2302" y="1740"/>
                    </a:lnTo>
                    <a:lnTo>
                      <a:pt x="2302" y="1758"/>
                    </a:lnTo>
                    <a:lnTo>
                      <a:pt x="2287" y="1786"/>
                    </a:lnTo>
                    <a:lnTo>
                      <a:pt x="2271" y="1811"/>
                    </a:lnTo>
                    <a:lnTo>
                      <a:pt x="2252" y="1833"/>
                    </a:lnTo>
                    <a:lnTo>
                      <a:pt x="2232" y="1856"/>
                    </a:lnTo>
                    <a:lnTo>
                      <a:pt x="2224" y="1864"/>
                    </a:lnTo>
                    <a:lnTo>
                      <a:pt x="2213" y="1870"/>
                    </a:lnTo>
                    <a:lnTo>
                      <a:pt x="2203" y="1874"/>
                    </a:lnTo>
                    <a:lnTo>
                      <a:pt x="2170" y="1870"/>
                    </a:lnTo>
                    <a:lnTo>
                      <a:pt x="2137" y="1865"/>
                    </a:lnTo>
                    <a:lnTo>
                      <a:pt x="2148" y="1876"/>
                    </a:lnTo>
                    <a:lnTo>
                      <a:pt x="2163" y="1889"/>
                    </a:lnTo>
                    <a:lnTo>
                      <a:pt x="2179" y="1897"/>
                    </a:lnTo>
                    <a:lnTo>
                      <a:pt x="2193" y="1901"/>
                    </a:lnTo>
                    <a:lnTo>
                      <a:pt x="2211" y="1901"/>
                    </a:lnTo>
                    <a:lnTo>
                      <a:pt x="2232" y="1892"/>
                    </a:lnTo>
                    <a:lnTo>
                      <a:pt x="2252" y="1880"/>
                    </a:lnTo>
                    <a:lnTo>
                      <a:pt x="2270" y="1864"/>
                    </a:lnTo>
                    <a:lnTo>
                      <a:pt x="2287" y="1848"/>
                    </a:lnTo>
                    <a:lnTo>
                      <a:pt x="2297" y="1841"/>
                    </a:lnTo>
                    <a:lnTo>
                      <a:pt x="2314" y="1824"/>
                    </a:lnTo>
                    <a:lnTo>
                      <a:pt x="2316" y="1813"/>
                    </a:lnTo>
                    <a:lnTo>
                      <a:pt x="2319" y="1775"/>
                    </a:lnTo>
                    <a:lnTo>
                      <a:pt x="2319" y="1735"/>
                    </a:lnTo>
                    <a:lnTo>
                      <a:pt x="2336" y="1729"/>
                    </a:lnTo>
                    <a:lnTo>
                      <a:pt x="2353" y="1723"/>
                    </a:lnTo>
                    <a:lnTo>
                      <a:pt x="2371" y="1723"/>
                    </a:lnTo>
                    <a:lnTo>
                      <a:pt x="2388" y="1727"/>
                    </a:lnTo>
                    <a:lnTo>
                      <a:pt x="2400" y="1740"/>
                    </a:lnTo>
                    <a:lnTo>
                      <a:pt x="2405" y="1756"/>
                    </a:lnTo>
                    <a:lnTo>
                      <a:pt x="2410" y="1774"/>
                    </a:lnTo>
                    <a:lnTo>
                      <a:pt x="2414" y="1792"/>
                    </a:lnTo>
                    <a:lnTo>
                      <a:pt x="2428" y="1792"/>
                    </a:lnTo>
                    <a:lnTo>
                      <a:pt x="2425" y="1746"/>
                    </a:lnTo>
                    <a:lnTo>
                      <a:pt x="2408" y="1735"/>
                    </a:lnTo>
                    <a:lnTo>
                      <a:pt x="2392" y="1723"/>
                    </a:lnTo>
                    <a:lnTo>
                      <a:pt x="2372" y="1714"/>
                    </a:lnTo>
                    <a:lnTo>
                      <a:pt x="2353" y="1711"/>
                    </a:lnTo>
                    <a:lnTo>
                      <a:pt x="2342" y="1710"/>
                    </a:lnTo>
                    <a:lnTo>
                      <a:pt x="2330" y="1706"/>
                    </a:lnTo>
                    <a:lnTo>
                      <a:pt x="2319" y="1699"/>
                    </a:lnTo>
                    <a:lnTo>
                      <a:pt x="2316" y="1677"/>
                    </a:lnTo>
                    <a:lnTo>
                      <a:pt x="2319" y="1655"/>
                    </a:lnTo>
                    <a:lnTo>
                      <a:pt x="2322" y="1635"/>
                    </a:lnTo>
                    <a:lnTo>
                      <a:pt x="2331" y="1621"/>
                    </a:lnTo>
                    <a:lnTo>
                      <a:pt x="2348" y="1585"/>
                    </a:lnTo>
                    <a:lnTo>
                      <a:pt x="2344" y="1560"/>
                    </a:lnTo>
                    <a:lnTo>
                      <a:pt x="2338" y="1533"/>
                    </a:lnTo>
                    <a:lnTo>
                      <a:pt x="2334" y="1507"/>
                    </a:lnTo>
                    <a:lnTo>
                      <a:pt x="2343" y="1492"/>
                    </a:lnTo>
                    <a:lnTo>
                      <a:pt x="2355" y="1479"/>
                    </a:lnTo>
                    <a:lnTo>
                      <a:pt x="2371" y="1467"/>
                    </a:lnTo>
                    <a:lnTo>
                      <a:pt x="2394" y="1439"/>
                    </a:lnTo>
                    <a:lnTo>
                      <a:pt x="2404" y="1421"/>
                    </a:lnTo>
                    <a:lnTo>
                      <a:pt x="2409" y="1404"/>
                    </a:lnTo>
                    <a:lnTo>
                      <a:pt x="2414" y="1397"/>
                    </a:lnTo>
                    <a:lnTo>
                      <a:pt x="2422" y="1393"/>
                    </a:lnTo>
                    <a:lnTo>
                      <a:pt x="2433" y="1392"/>
                    </a:lnTo>
                    <a:lnTo>
                      <a:pt x="2439" y="1388"/>
                    </a:lnTo>
                    <a:lnTo>
                      <a:pt x="2439" y="1425"/>
                    </a:lnTo>
                    <a:lnTo>
                      <a:pt x="2433" y="1461"/>
                    </a:lnTo>
                    <a:lnTo>
                      <a:pt x="2422" y="1494"/>
                    </a:lnTo>
                    <a:lnTo>
                      <a:pt x="2412" y="1528"/>
                    </a:lnTo>
                    <a:lnTo>
                      <a:pt x="2467" y="1556"/>
                    </a:lnTo>
                    <a:lnTo>
                      <a:pt x="2454" y="1539"/>
                    </a:lnTo>
                    <a:lnTo>
                      <a:pt x="2438" y="1522"/>
                    </a:lnTo>
                    <a:lnTo>
                      <a:pt x="2426" y="1504"/>
                    </a:lnTo>
                    <a:lnTo>
                      <a:pt x="2428" y="1490"/>
                    </a:lnTo>
                    <a:lnTo>
                      <a:pt x="2435" y="1478"/>
                    </a:lnTo>
                    <a:lnTo>
                      <a:pt x="2447" y="1470"/>
                    </a:lnTo>
                    <a:lnTo>
                      <a:pt x="2461" y="1466"/>
                    </a:lnTo>
                    <a:lnTo>
                      <a:pt x="2455" y="1439"/>
                    </a:lnTo>
                    <a:lnTo>
                      <a:pt x="2475" y="1429"/>
                    </a:lnTo>
                    <a:lnTo>
                      <a:pt x="2495" y="1422"/>
                    </a:lnTo>
                    <a:lnTo>
                      <a:pt x="2500" y="1422"/>
                    </a:lnTo>
                    <a:lnTo>
                      <a:pt x="2503" y="1426"/>
                    </a:lnTo>
                    <a:lnTo>
                      <a:pt x="2506" y="1428"/>
                    </a:lnTo>
                    <a:lnTo>
                      <a:pt x="2549" y="1473"/>
                    </a:lnTo>
                    <a:lnTo>
                      <a:pt x="2593" y="1520"/>
                    </a:lnTo>
                    <a:lnTo>
                      <a:pt x="2588" y="1498"/>
                    </a:lnTo>
                    <a:lnTo>
                      <a:pt x="2576" y="1478"/>
                    </a:lnTo>
                    <a:lnTo>
                      <a:pt x="2565" y="1459"/>
                    </a:lnTo>
                    <a:lnTo>
                      <a:pt x="2555" y="1438"/>
                    </a:lnTo>
                    <a:lnTo>
                      <a:pt x="2555" y="1402"/>
                    </a:lnTo>
                    <a:lnTo>
                      <a:pt x="2561" y="1367"/>
                    </a:lnTo>
                    <a:lnTo>
                      <a:pt x="2564" y="1361"/>
                    </a:lnTo>
                    <a:lnTo>
                      <a:pt x="2566" y="1359"/>
                    </a:lnTo>
                    <a:lnTo>
                      <a:pt x="2572" y="1356"/>
                    </a:lnTo>
                    <a:lnTo>
                      <a:pt x="2577" y="1356"/>
                    </a:lnTo>
                    <a:lnTo>
                      <a:pt x="2709" y="1343"/>
                    </a:lnTo>
                    <a:lnTo>
                      <a:pt x="2705" y="1325"/>
                    </a:lnTo>
                    <a:lnTo>
                      <a:pt x="2704" y="1308"/>
                    </a:lnTo>
                    <a:lnTo>
                      <a:pt x="2709" y="1291"/>
                    </a:lnTo>
                    <a:lnTo>
                      <a:pt x="2720" y="1274"/>
                    </a:lnTo>
                    <a:lnTo>
                      <a:pt x="2729" y="1258"/>
                    </a:lnTo>
                    <a:lnTo>
                      <a:pt x="2749" y="1235"/>
                    </a:lnTo>
                    <a:lnTo>
                      <a:pt x="2770" y="1218"/>
                    </a:lnTo>
                    <a:lnTo>
                      <a:pt x="2794" y="1202"/>
                    </a:lnTo>
                    <a:lnTo>
                      <a:pt x="2815" y="1193"/>
                    </a:lnTo>
                    <a:lnTo>
                      <a:pt x="2834" y="1182"/>
                    </a:lnTo>
                    <a:lnTo>
                      <a:pt x="2852" y="1169"/>
                    </a:lnTo>
                    <a:lnTo>
                      <a:pt x="2875" y="1153"/>
                    </a:lnTo>
                    <a:lnTo>
                      <a:pt x="2900" y="1141"/>
                    </a:lnTo>
                    <a:lnTo>
                      <a:pt x="2924" y="1131"/>
                    </a:lnTo>
                    <a:lnTo>
                      <a:pt x="2940" y="1159"/>
                    </a:lnTo>
                    <a:lnTo>
                      <a:pt x="2985" y="1137"/>
                    </a:lnTo>
                    <a:lnTo>
                      <a:pt x="2983" y="1124"/>
                    </a:lnTo>
                    <a:lnTo>
                      <a:pt x="2983" y="1108"/>
                    </a:lnTo>
                    <a:lnTo>
                      <a:pt x="3014" y="1099"/>
                    </a:lnTo>
                    <a:lnTo>
                      <a:pt x="3014" y="1086"/>
                    </a:lnTo>
                    <a:lnTo>
                      <a:pt x="3016" y="1074"/>
                    </a:lnTo>
                    <a:lnTo>
                      <a:pt x="3019" y="1051"/>
                    </a:lnTo>
                    <a:lnTo>
                      <a:pt x="3029" y="1030"/>
                    </a:lnTo>
                    <a:lnTo>
                      <a:pt x="3041" y="1012"/>
                    </a:lnTo>
                    <a:lnTo>
                      <a:pt x="3057" y="992"/>
                    </a:lnTo>
                    <a:lnTo>
                      <a:pt x="3072" y="984"/>
                    </a:lnTo>
                    <a:lnTo>
                      <a:pt x="3086" y="980"/>
                    </a:lnTo>
                    <a:lnTo>
                      <a:pt x="3102" y="984"/>
                    </a:lnTo>
                    <a:lnTo>
                      <a:pt x="3118" y="989"/>
                    </a:lnTo>
                    <a:lnTo>
                      <a:pt x="3133" y="993"/>
                    </a:lnTo>
                    <a:lnTo>
                      <a:pt x="3117" y="1029"/>
                    </a:lnTo>
                    <a:lnTo>
                      <a:pt x="3147" y="1031"/>
                    </a:lnTo>
                    <a:lnTo>
                      <a:pt x="3147" y="1037"/>
                    </a:lnTo>
                    <a:lnTo>
                      <a:pt x="3151" y="1047"/>
                    </a:lnTo>
                    <a:lnTo>
                      <a:pt x="3151" y="1053"/>
                    </a:lnTo>
                    <a:lnTo>
                      <a:pt x="3170" y="1041"/>
                    </a:lnTo>
                    <a:lnTo>
                      <a:pt x="3191" y="1034"/>
                    </a:lnTo>
                    <a:lnTo>
                      <a:pt x="3213" y="1030"/>
                    </a:lnTo>
                    <a:lnTo>
                      <a:pt x="3236" y="1031"/>
                    </a:lnTo>
                    <a:lnTo>
                      <a:pt x="3257" y="1035"/>
                    </a:lnTo>
                    <a:lnTo>
                      <a:pt x="3281" y="1051"/>
                    </a:lnTo>
                    <a:lnTo>
                      <a:pt x="3302" y="1071"/>
                    </a:lnTo>
                    <a:lnTo>
                      <a:pt x="3311" y="1084"/>
                    </a:lnTo>
                    <a:lnTo>
                      <a:pt x="3315" y="1096"/>
                    </a:lnTo>
                    <a:lnTo>
                      <a:pt x="3318" y="1112"/>
                    </a:lnTo>
                    <a:lnTo>
                      <a:pt x="3319" y="1125"/>
                    </a:lnTo>
                    <a:lnTo>
                      <a:pt x="3319" y="1155"/>
                    </a:lnTo>
                    <a:lnTo>
                      <a:pt x="3313" y="1182"/>
                    </a:lnTo>
                    <a:lnTo>
                      <a:pt x="3298" y="1209"/>
                    </a:lnTo>
                    <a:lnTo>
                      <a:pt x="3268" y="1259"/>
                    </a:lnTo>
                    <a:lnTo>
                      <a:pt x="3237" y="1310"/>
                    </a:lnTo>
                    <a:lnTo>
                      <a:pt x="3212" y="1361"/>
                    </a:lnTo>
                    <a:lnTo>
                      <a:pt x="3240" y="1344"/>
                    </a:lnTo>
                    <a:lnTo>
                      <a:pt x="3262" y="1324"/>
                    </a:lnTo>
                    <a:lnTo>
                      <a:pt x="3286" y="1300"/>
                    </a:lnTo>
                    <a:lnTo>
                      <a:pt x="3309" y="1280"/>
                    </a:lnTo>
                    <a:lnTo>
                      <a:pt x="3336" y="1265"/>
                    </a:lnTo>
                    <a:lnTo>
                      <a:pt x="3352" y="1269"/>
                    </a:lnTo>
                    <a:lnTo>
                      <a:pt x="3366" y="1276"/>
                    </a:lnTo>
                    <a:lnTo>
                      <a:pt x="3379" y="1265"/>
                    </a:lnTo>
                    <a:lnTo>
                      <a:pt x="3392" y="1258"/>
                    </a:lnTo>
                    <a:lnTo>
                      <a:pt x="3408" y="1253"/>
                    </a:lnTo>
                    <a:lnTo>
                      <a:pt x="3453" y="1238"/>
                    </a:lnTo>
                    <a:lnTo>
                      <a:pt x="3477" y="1237"/>
                    </a:lnTo>
                    <a:lnTo>
                      <a:pt x="3486" y="1246"/>
                    </a:lnTo>
                    <a:lnTo>
                      <a:pt x="3490" y="1259"/>
                    </a:lnTo>
                    <a:lnTo>
                      <a:pt x="3494" y="1271"/>
                    </a:lnTo>
                    <a:lnTo>
                      <a:pt x="3541" y="1254"/>
                    </a:lnTo>
                    <a:lnTo>
                      <a:pt x="3588" y="1235"/>
                    </a:lnTo>
                    <a:lnTo>
                      <a:pt x="3580" y="1209"/>
                    </a:lnTo>
                    <a:lnTo>
                      <a:pt x="3580" y="1182"/>
                    </a:lnTo>
                    <a:lnTo>
                      <a:pt x="3586" y="1157"/>
                    </a:lnTo>
                    <a:lnTo>
                      <a:pt x="3633" y="1155"/>
                    </a:lnTo>
                    <a:lnTo>
                      <a:pt x="3647" y="1153"/>
                    </a:lnTo>
                    <a:lnTo>
                      <a:pt x="3661" y="1148"/>
                    </a:lnTo>
                    <a:lnTo>
                      <a:pt x="3686" y="1131"/>
                    </a:lnTo>
                    <a:lnTo>
                      <a:pt x="3741" y="1177"/>
                    </a:lnTo>
                    <a:lnTo>
                      <a:pt x="3794" y="1225"/>
                    </a:lnTo>
                    <a:lnTo>
                      <a:pt x="3784" y="1238"/>
                    </a:lnTo>
                    <a:lnTo>
                      <a:pt x="3777" y="1243"/>
                    </a:lnTo>
                    <a:lnTo>
                      <a:pt x="3809" y="1261"/>
                    </a:lnTo>
                    <a:lnTo>
                      <a:pt x="3842" y="1274"/>
                    </a:lnTo>
                    <a:lnTo>
                      <a:pt x="3875" y="1282"/>
                    </a:lnTo>
                    <a:lnTo>
                      <a:pt x="3847" y="1188"/>
                    </a:lnTo>
                    <a:lnTo>
                      <a:pt x="3884" y="1186"/>
                    </a:lnTo>
                    <a:lnTo>
                      <a:pt x="3921" y="1185"/>
                    </a:lnTo>
                    <a:lnTo>
                      <a:pt x="3942" y="1149"/>
                    </a:lnTo>
                    <a:lnTo>
                      <a:pt x="3957" y="1143"/>
                    </a:lnTo>
                    <a:lnTo>
                      <a:pt x="3973" y="1140"/>
                    </a:lnTo>
                    <a:lnTo>
                      <a:pt x="3989" y="1132"/>
                    </a:lnTo>
                    <a:lnTo>
                      <a:pt x="4020" y="1102"/>
                    </a:lnTo>
                    <a:lnTo>
                      <a:pt x="3999" y="1086"/>
                    </a:lnTo>
                    <a:lnTo>
                      <a:pt x="3978" y="1067"/>
                    </a:lnTo>
                    <a:lnTo>
                      <a:pt x="3975" y="1051"/>
                    </a:lnTo>
                    <a:lnTo>
                      <a:pt x="3971" y="1031"/>
                    </a:lnTo>
                    <a:lnTo>
                      <a:pt x="3970" y="1014"/>
                    </a:lnTo>
                    <a:lnTo>
                      <a:pt x="3975" y="998"/>
                    </a:lnTo>
                    <a:lnTo>
                      <a:pt x="4003" y="980"/>
                    </a:lnTo>
                    <a:lnTo>
                      <a:pt x="4061" y="945"/>
                    </a:lnTo>
                    <a:lnTo>
                      <a:pt x="4093" y="925"/>
                    </a:lnTo>
                    <a:lnTo>
                      <a:pt x="4124" y="903"/>
                    </a:lnTo>
                    <a:lnTo>
                      <a:pt x="4154" y="883"/>
                    </a:lnTo>
                    <a:lnTo>
                      <a:pt x="4174" y="875"/>
                    </a:lnTo>
                    <a:lnTo>
                      <a:pt x="4195" y="872"/>
                    </a:lnTo>
                    <a:lnTo>
                      <a:pt x="4216" y="869"/>
                    </a:lnTo>
                    <a:lnTo>
                      <a:pt x="4217" y="890"/>
                    </a:lnTo>
                    <a:lnTo>
                      <a:pt x="4216" y="908"/>
                    </a:lnTo>
                    <a:lnTo>
                      <a:pt x="4260" y="900"/>
                    </a:lnTo>
                    <a:lnTo>
                      <a:pt x="4302" y="888"/>
                    </a:lnTo>
                    <a:lnTo>
                      <a:pt x="4307" y="886"/>
                    </a:lnTo>
                    <a:lnTo>
                      <a:pt x="4313" y="883"/>
                    </a:lnTo>
                    <a:lnTo>
                      <a:pt x="4319" y="872"/>
                    </a:lnTo>
                    <a:lnTo>
                      <a:pt x="4338" y="840"/>
                    </a:lnTo>
                    <a:lnTo>
                      <a:pt x="4368" y="778"/>
                    </a:lnTo>
                    <a:lnTo>
                      <a:pt x="4380" y="762"/>
                    </a:lnTo>
                    <a:lnTo>
                      <a:pt x="4397" y="750"/>
                    </a:lnTo>
                    <a:lnTo>
                      <a:pt x="4416" y="741"/>
                    </a:lnTo>
                    <a:lnTo>
                      <a:pt x="4434" y="734"/>
                    </a:lnTo>
                    <a:lnTo>
                      <a:pt x="4457" y="733"/>
                    </a:lnTo>
                    <a:lnTo>
                      <a:pt x="4478" y="738"/>
                    </a:lnTo>
                    <a:lnTo>
                      <a:pt x="4498" y="750"/>
                    </a:lnTo>
                    <a:lnTo>
                      <a:pt x="4516" y="763"/>
                    </a:lnTo>
                    <a:lnTo>
                      <a:pt x="4531" y="752"/>
                    </a:lnTo>
                    <a:lnTo>
                      <a:pt x="4542" y="736"/>
                    </a:lnTo>
                    <a:lnTo>
                      <a:pt x="4551" y="717"/>
                    </a:lnTo>
                    <a:lnTo>
                      <a:pt x="4559" y="700"/>
                    </a:lnTo>
                    <a:lnTo>
                      <a:pt x="4568" y="681"/>
                    </a:lnTo>
                    <a:lnTo>
                      <a:pt x="4585" y="655"/>
                    </a:lnTo>
                    <a:lnTo>
                      <a:pt x="4602" y="631"/>
                    </a:lnTo>
                    <a:lnTo>
                      <a:pt x="4617" y="603"/>
                    </a:lnTo>
                    <a:lnTo>
                      <a:pt x="4628" y="578"/>
                    </a:lnTo>
                    <a:lnTo>
                      <a:pt x="4634" y="567"/>
                    </a:lnTo>
                    <a:lnTo>
                      <a:pt x="4675" y="562"/>
                    </a:lnTo>
                    <a:lnTo>
                      <a:pt x="4718" y="559"/>
                    </a:lnTo>
                    <a:lnTo>
                      <a:pt x="4719" y="544"/>
                    </a:lnTo>
                    <a:lnTo>
                      <a:pt x="4719" y="526"/>
                    </a:lnTo>
                    <a:lnTo>
                      <a:pt x="4692" y="525"/>
                    </a:lnTo>
                    <a:lnTo>
                      <a:pt x="4665" y="520"/>
                    </a:lnTo>
                    <a:lnTo>
                      <a:pt x="4646" y="505"/>
                    </a:lnTo>
                    <a:lnTo>
                      <a:pt x="4630" y="489"/>
                    </a:lnTo>
                    <a:lnTo>
                      <a:pt x="4675" y="406"/>
                    </a:lnTo>
                    <a:lnTo>
                      <a:pt x="4702" y="366"/>
                    </a:lnTo>
                    <a:lnTo>
                      <a:pt x="4731" y="330"/>
                    </a:lnTo>
                    <a:lnTo>
                      <a:pt x="4786" y="281"/>
                    </a:lnTo>
                    <a:lnTo>
                      <a:pt x="4846" y="236"/>
                    </a:lnTo>
                    <a:lnTo>
                      <a:pt x="4907" y="194"/>
                    </a:lnTo>
                    <a:lnTo>
                      <a:pt x="4969" y="153"/>
                    </a:lnTo>
                    <a:lnTo>
                      <a:pt x="4985" y="143"/>
                    </a:lnTo>
                    <a:lnTo>
                      <a:pt x="4999" y="143"/>
                    </a:lnTo>
                    <a:lnTo>
                      <a:pt x="5017" y="147"/>
                    </a:lnTo>
                    <a:lnTo>
                      <a:pt x="5035" y="153"/>
                    </a:lnTo>
                    <a:lnTo>
                      <a:pt x="5052" y="157"/>
                    </a:lnTo>
                    <a:lnTo>
                      <a:pt x="5055" y="153"/>
                    </a:lnTo>
                    <a:lnTo>
                      <a:pt x="5058" y="149"/>
                    </a:lnTo>
                    <a:lnTo>
                      <a:pt x="5060" y="143"/>
                    </a:lnTo>
                    <a:lnTo>
                      <a:pt x="5013" y="131"/>
                    </a:lnTo>
                    <a:lnTo>
                      <a:pt x="5040" y="64"/>
                    </a:lnTo>
                    <a:lnTo>
                      <a:pt x="5050" y="47"/>
                    </a:lnTo>
                    <a:lnTo>
                      <a:pt x="5064" y="33"/>
                    </a:lnTo>
                    <a:lnTo>
                      <a:pt x="5081" y="23"/>
                    </a:lnTo>
                    <a:lnTo>
                      <a:pt x="5099" y="11"/>
                    </a:lnTo>
                    <a:lnTo>
                      <a:pt x="5114" y="0"/>
                    </a:lnTo>
                    <a:close/>
                    <a:moveTo>
                      <a:pt x="5060" y="61"/>
                    </a:moveTo>
                    <a:lnTo>
                      <a:pt x="5048" y="92"/>
                    </a:lnTo>
                    <a:lnTo>
                      <a:pt x="5035" y="124"/>
                    </a:lnTo>
                    <a:lnTo>
                      <a:pt x="5067" y="126"/>
                    </a:lnTo>
                    <a:lnTo>
                      <a:pt x="5099" y="131"/>
                    </a:lnTo>
                    <a:lnTo>
                      <a:pt x="5088" y="149"/>
                    </a:lnTo>
                    <a:lnTo>
                      <a:pt x="5072" y="162"/>
                    </a:lnTo>
                    <a:lnTo>
                      <a:pt x="5055" y="171"/>
                    </a:lnTo>
                    <a:lnTo>
                      <a:pt x="5036" y="170"/>
                    </a:lnTo>
                    <a:lnTo>
                      <a:pt x="5017" y="165"/>
                    </a:lnTo>
                    <a:lnTo>
                      <a:pt x="4999" y="162"/>
                    </a:lnTo>
                    <a:lnTo>
                      <a:pt x="4981" y="165"/>
                    </a:lnTo>
                    <a:lnTo>
                      <a:pt x="4899" y="219"/>
                    </a:lnTo>
                    <a:lnTo>
                      <a:pt x="4821" y="276"/>
                    </a:lnTo>
                    <a:lnTo>
                      <a:pt x="4747" y="337"/>
                    </a:lnTo>
                    <a:lnTo>
                      <a:pt x="4724" y="361"/>
                    </a:lnTo>
                    <a:lnTo>
                      <a:pt x="4707" y="387"/>
                    </a:lnTo>
                    <a:lnTo>
                      <a:pt x="4675" y="443"/>
                    </a:lnTo>
                    <a:lnTo>
                      <a:pt x="4667" y="456"/>
                    </a:lnTo>
                    <a:lnTo>
                      <a:pt x="4658" y="472"/>
                    </a:lnTo>
                    <a:lnTo>
                      <a:pt x="4653" y="488"/>
                    </a:lnTo>
                    <a:lnTo>
                      <a:pt x="4667" y="500"/>
                    </a:lnTo>
                    <a:lnTo>
                      <a:pt x="4682" y="506"/>
                    </a:lnTo>
                    <a:lnTo>
                      <a:pt x="4700" y="510"/>
                    </a:lnTo>
                    <a:lnTo>
                      <a:pt x="4718" y="510"/>
                    </a:lnTo>
                    <a:lnTo>
                      <a:pt x="4735" y="514"/>
                    </a:lnTo>
                    <a:lnTo>
                      <a:pt x="4737" y="526"/>
                    </a:lnTo>
                    <a:lnTo>
                      <a:pt x="4736" y="540"/>
                    </a:lnTo>
                    <a:lnTo>
                      <a:pt x="4736" y="553"/>
                    </a:lnTo>
                    <a:lnTo>
                      <a:pt x="4737" y="559"/>
                    </a:lnTo>
                    <a:lnTo>
                      <a:pt x="4736" y="565"/>
                    </a:lnTo>
                    <a:lnTo>
                      <a:pt x="4732" y="570"/>
                    </a:lnTo>
                    <a:lnTo>
                      <a:pt x="4729" y="573"/>
                    </a:lnTo>
                    <a:lnTo>
                      <a:pt x="4724" y="577"/>
                    </a:lnTo>
                    <a:lnTo>
                      <a:pt x="4718" y="578"/>
                    </a:lnTo>
                    <a:lnTo>
                      <a:pt x="4712" y="578"/>
                    </a:lnTo>
                    <a:lnTo>
                      <a:pt x="4679" y="582"/>
                    </a:lnTo>
                    <a:lnTo>
                      <a:pt x="4645" y="583"/>
                    </a:lnTo>
                    <a:lnTo>
                      <a:pt x="4636" y="610"/>
                    </a:lnTo>
                    <a:lnTo>
                      <a:pt x="4624" y="632"/>
                    </a:lnTo>
                    <a:lnTo>
                      <a:pt x="4608" y="653"/>
                    </a:lnTo>
                    <a:lnTo>
                      <a:pt x="4592" y="676"/>
                    </a:lnTo>
                    <a:lnTo>
                      <a:pt x="4579" y="696"/>
                    </a:lnTo>
                    <a:lnTo>
                      <a:pt x="4567" y="721"/>
                    </a:lnTo>
                    <a:lnTo>
                      <a:pt x="4595" y="732"/>
                    </a:lnTo>
                    <a:lnTo>
                      <a:pt x="4620" y="744"/>
                    </a:lnTo>
                    <a:lnTo>
                      <a:pt x="4645" y="757"/>
                    </a:lnTo>
                    <a:lnTo>
                      <a:pt x="4665" y="777"/>
                    </a:lnTo>
                    <a:lnTo>
                      <a:pt x="4650" y="805"/>
                    </a:lnTo>
                    <a:lnTo>
                      <a:pt x="4637" y="834"/>
                    </a:lnTo>
                    <a:lnTo>
                      <a:pt x="4624" y="861"/>
                    </a:lnTo>
                    <a:lnTo>
                      <a:pt x="4618" y="875"/>
                    </a:lnTo>
                    <a:lnTo>
                      <a:pt x="4618" y="903"/>
                    </a:lnTo>
                    <a:lnTo>
                      <a:pt x="4632" y="924"/>
                    </a:lnTo>
                    <a:lnTo>
                      <a:pt x="4641" y="933"/>
                    </a:lnTo>
                    <a:lnTo>
                      <a:pt x="4657" y="936"/>
                    </a:lnTo>
                    <a:lnTo>
                      <a:pt x="4702" y="936"/>
                    </a:lnTo>
                    <a:lnTo>
                      <a:pt x="4715" y="947"/>
                    </a:lnTo>
                    <a:lnTo>
                      <a:pt x="4729" y="959"/>
                    </a:lnTo>
                    <a:lnTo>
                      <a:pt x="4736" y="959"/>
                    </a:lnTo>
                    <a:lnTo>
                      <a:pt x="4743" y="957"/>
                    </a:lnTo>
                    <a:lnTo>
                      <a:pt x="4752" y="957"/>
                    </a:lnTo>
                    <a:lnTo>
                      <a:pt x="4769" y="970"/>
                    </a:lnTo>
                    <a:lnTo>
                      <a:pt x="4785" y="985"/>
                    </a:lnTo>
                    <a:lnTo>
                      <a:pt x="4826" y="969"/>
                    </a:lnTo>
                    <a:lnTo>
                      <a:pt x="4864" y="947"/>
                    </a:lnTo>
                    <a:lnTo>
                      <a:pt x="4884" y="939"/>
                    </a:lnTo>
                    <a:lnTo>
                      <a:pt x="4903" y="933"/>
                    </a:lnTo>
                    <a:lnTo>
                      <a:pt x="4921" y="925"/>
                    </a:lnTo>
                    <a:lnTo>
                      <a:pt x="4925" y="908"/>
                    </a:lnTo>
                    <a:lnTo>
                      <a:pt x="4927" y="892"/>
                    </a:lnTo>
                    <a:lnTo>
                      <a:pt x="4931" y="875"/>
                    </a:lnTo>
                    <a:lnTo>
                      <a:pt x="4949" y="852"/>
                    </a:lnTo>
                    <a:lnTo>
                      <a:pt x="4970" y="832"/>
                    </a:lnTo>
                    <a:lnTo>
                      <a:pt x="4989" y="810"/>
                    </a:lnTo>
                    <a:lnTo>
                      <a:pt x="5003" y="789"/>
                    </a:lnTo>
                    <a:lnTo>
                      <a:pt x="5013" y="782"/>
                    </a:lnTo>
                    <a:lnTo>
                      <a:pt x="5027" y="771"/>
                    </a:lnTo>
                    <a:lnTo>
                      <a:pt x="5043" y="762"/>
                    </a:lnTo>
                    <a:lnTo>
                      <a:pt x="5059" y="752"/>
                    </a:lnTo>
                    <a:lnTo>
                      <a:pt x="5077" y="746"/>
                    </a:lnTo>
                    <a:lnTo>
                      <a:pt x="5097" y="745"/>
                    </a:lnTo>
                    <a:lnTo>
                      <a:pt x="5116" y="741"/>
                    </a:lnTo>
                    <a:lnTo>
                      <a:pt x="5144" y="794"/>
                    </a:lnTo>
                    <a:lnTo>
                      <a:pt x="5161" y="782"/>
                    </a:lnTo>
                    <a:lnTo>
                      <a:pt x="5178" y="771"/>
                    </a:lnTo>
                    <a:lnTo>
                      <a:pt x="5203" y="766"/>
                    </a:lnTo>
                    <a:lnTo>
                      <a:pt x="5227" y="762"/>
                    </a:lnTo>
                    <a:lnTo>
                      <a:pt x="5236" y="718"/>
                    </a:lnTo>
                    <a:lnTo>
                      <a:pt x="5248" y="677"/>
                    </a:lnTo>
                    <a:lnTo>
                      <a:pt x="5256" y="634"/>
                    </a:lnTo>
                    <a:lnTo>
                      <a:pt x="5309" y="631"/>
                    </a:lnTo>
                    <a:lnTo>
                      <a:pt x="5281" y="521"/>
                    </a:lnTo>
                    <a:lnTo>
                      <a:pt x="5281" y="514"/>
                    </a:lnTo>
                    <a:lnTo>
                      <a:pt x="5282" y="509"/>
                    </a:lnTo>
                    <a:lnTo>
                      <a:pt x="5286" y="504"/>
                    </a:lnTo>
                    <a:lnTo>
                      <a:pt x="5289" y="500"/>
                    </a:lnTo>
                    <a:lnTo>
                      <a:pt x="5331" y="455"/>
                    </a:lnTo>
                    <a:lnTo>
                      <a:pt x="5310" y="434"/>
                    </a:lnTo>
                    <a:lnTo>
                      <a:pt x="5264" y="444"/>
                    </a:lnTo>
                    <a:lnTo>
                      <a:pt x="5215" y="447"/>
                    </a:lnTo>
                    <a:lnTo>
                      <a:pt x="5199" y="447"/>
                    </a:lnTo>
                    <a:lnTo>
                      <a:pt x="5158" y="467"/>
                    </a:lnTo>
                    <a:lnTo>
                      <a:pt x="5136" y="465"/>
                    </a:lnTo>
                    <a:lnTo>
                      <a:pt x="5110" y="461"/>
                    </a:lnTo>
                    <a:lnTo>
                      <a:pt x="5121" y="444"/>
                    </a:lnTo>
                    <a:lnTo>
                      <a:pt x="5133" y="427"/>
                    </a:lnTo>
                    <a:lnTo>
                      <a:pt x="5142" y="410"/>
                    </a:lnTo>
                    <a:lnTo>
                      <a:pt x="5141" y="391"/>
                    </a:lnTo>
                    <a:lnTo>
                      <a:pt x="5136" y="371"/>
                    </a:lnTo>
                    <a:lnTo>
                      <a:pt x="5126" y="354"/>
                    </a:lnTo>
                    <a:lnTo>
                      <a:pt x="5108" y="347"/>
                    </a:lnTo>
                    <a:lnTo>
                      <a:pt x="5088" y="343"/>
                    </a:lnTo>
                    <a:lnTo>
                      <a:pt x="5069" y="342"/>
                    </a:lnTo>
                    <a:lnTo>
                      <a:pt x="5050" y="336"/>
                    </a:lnTo>
                    <a:lnTo>
                      <a:pt x="5044" y="321"/>
                    </a:lnTo>
                    <a:lnTo>
                      <a:pt x="5043" y="305"/>
                    </a:lnTo>
                    <a:lnTo>
                      <a:pt x="5042" y="292"/>
                    </a:lnTo>
                    <a:lnTo>
                      <a:pt x="5043" y="288"/>
                    </a:lnTo>
                    <a:lnTo>
                      <a:pt x="5047" y="286"/>
                    </a:lnTo>
                    <a:lnTo>
                      <a:pt x="5050" y="283"/>
                    </a:lnTo>
                    <a:lnTo>
                      <a:pt x="5109" y="286"/>
                    </a:lnTo>
                    <a:lnTo>
                      <a:pt x="5114" y="260"/>
                    </a:lnTo>
                    <a:lnTo>
                      <a:pt x="5121" y="236"/>
                    </a:lnTo>
                    <a:lnTo>
                      <a:pt x="5132" y="222"/>
                    </a:lnTo>
                    <a:lnTo>
                      <a:pt x="5147" y="214"/>
                    </a:lnTo>
                    <a:lnTo>
                      <a:pt x="5163" y="207"/>
                    </a:lnTo>
                    <a:lnTo>
                      <a:pt x="5181" y="203"/>
                    </a:lnTo>
                    <a:lnTo>
                      <a:pt x="5191" y="196"/>
                    </a:lnTo>
                    <a:lnTo>
                      <a:pt x="5204" y="175"/>
                    </a:lnTo>
                    <a:lnTo>
                      <a:pt x="5214" y="167"/>
                    </a:lnTo>
                    <a:lnTo>
                      <a:pt x="5227" y="159"/>
                    </a:lnTo>
                    <a:lnTo>
                      <a:pt x="5241" y="154"/>
                    </a:lnTo>
                    <a:lnTo>
                      <a:pt x="5247" y="149"/>
                    </a:lnTo>
                    <a:lnTo>
                      <a:pt x="5248" y="141"/>
                    </a:lnTo>
                    <a:lnTo>
                      <a:pt x="5249" y="134"/>
                    </a:lnTo>
                    <a:lnTo>
                      <a:pt x="5253" y="126"/>
                    </a:lnTo>
                    <a:lnTo>
                      <a:pt x="5215" y="117"/>
                    </a:lnTo>
                    <a:lnTo>
                      <a:pt x="5178" y="109"/>
                    </a:lnTo>
                    <a:lnTo>
                      <a:pt x="5141" y="101"/>
                    </a:lnTo>
                    <a:lnTo>
                      <a:pt x="5147" y="68"/>
                    </a:lnTo>
                    <a:lnTo>
                      <a:pt x="5153" y="36"/>
                    </a:lnTo>
                    <a:lnTo>
                      <a:pt x="5141" y="25"/>
                    </a:lnTo>
                    <a:lnTo>
                      <a:pt x="5126" y="17"/>
                    </a:lnTo>
                    <a:lnTo>
                      <a:pt x="5104" y="29"/>
                    </a:lnTo>
                    <a:lnTo>
                      <a:pt x="5081" y="43"/>
                    </a:lnTo>
                    <a:lnTo>
                      <a:pt x="5060" y="61"/>
                    </a:lnTo>
                    <a:close/>
                    <a:moveTo>
                      <a:pt x="5267" y="639"/>
                    </a:moveTo>
                    <a:lnTo>
                      <a:pt x="5261" y="663"/>
                    </a:lnTo>
                    <a:lnTo>
                      <a:pt x="5255" y="688"/>
                    </a:lnTo>
                    <a:lnTo>
                      <a:pt x="5248" y="716"/>
                    </a:lnTo>
                    <a:lnTo>
                      <a:pt x="5243" y="745"/>
                    </a:lnTo>
                    <a:lnTo>
                      <a:pt x="5236" y="773"/>
                    </a:lnTo>
                    <a:lnTo>
                      <a:pt x="5181" y="783"/>
                    </a:lnTo>
                    <a:lnTo>
                      <a:pt x="5142" y="807"/>
                    </a:lnTo>
                    <a:lnTo>
                      <a:pt x="5110" y="752"/>
                    </a:lnTo>
                    <a:lnTo>
                      <a:pt x="5076" y="759"/>
                    </a:lnTo>
                    <a:lnTo>
                      <a:pt x="5059" y="763"/>
                    </a:lnTo>
                    <a:lnTo>
                      <a:pt x="5044" y="774"/>
                    </a:lnTo>
                    <a:lnTo>
                      <a:pt x="5030" y="783"/>
                    </a:lnTo>
                    <a:lnTo>
                      <a:pt x="5014" y="794"/>
                    </a:lnTo>
                    <a:lnTo>
                      <a:pt x="4998" y="812"/>
                    </a:lnTo>
                    <a:lnTo>
                      <a:pt x="4981" y="834"/>
                    </a:lnTo>
                    <a:lnTo>
                      <a:pt x="4949" y="864"/>
                    </a:lnTo>
                    <a:lnTo>
                      <a:pt x="4937" y="883"/>
                    </a:lnTo>
                    <a:lnTo>
                      <a:pt x="4929" y="903"/>
                    </a:lnTo>
                    <a:lnTo>
                      <a:pt x="4937" y="907"/>
                    </a:lnTo>
                    <a:lnTo>
                      <a:pt x="4948" y="911"/>
                    </a:lnTo>
                    <a:lnTo>
                      <a:pt x="4957" y="913"/>
                    </a:lnTo>
                    <a:lnTo>
                      <a:pt x="4964" y="920"/>
                    </a:lnTo>
                    <a:lnTo>
                      <a:pt x="4974" y="935"/>
                    </a:lnTo>
                    <a:lnTo>
                      <a:pt x="4982" y="951"/>
                    </a:lnTo>
                    <a:lnTo>
                      <a:pt x="4993" y="957"/>
                    </a:lnTo>
                    <a:lnTo>
                      <a:pt x="5005" y="961"/>
                    </a:lnTo>
                    <a:lnTo>
                      <a:pt x="5015" y="968"/>
                    </a:lnTo>
                    <a:lnTo>
                      <a:pt x="5024" y="985"/>
                    </a:lnTo>
                    <a:lnTo>
                      <a:pt x="5031" y="1004"/>
                    </a:lnTo>
                    <a:lnTo>
                      <a:pt x="5043" y="1001"/>
                    </a:lnTo>
                    <a:lnTo>
                      <a:pt x="5058" y="1002"/>
                    </a:lnTo>
                    <a:lnTo>
                      <a:pt x="5069" y="1006"/>
                    </a:lnTo>
                    <a:lnTo>
                      <a:pt x="5099" y="1030"/>
                    </a:lnTo>
                    <a:lnTo>
                      <a:pt x="5126" y="1057"/>
                    </a:lnTo>
                    <a:lnTo>
                      <a:pt x="5126" y="1041"/>
                    </a:lnTo>
                    <a:lnTo>
                      <a:pt x="5114" y="1030"/>
                    </a:lnTo>
                    <a:lnTo>
                      <a:pt x="5100" y="1019"/>
                    </a:lnTo>
                    <a:lnTo>
                      <a:pt x="5088" y="1008"/>
                    </a:lnTo>
                    <a:lnTo>
                      <a:pt x="5077" y="993"/>
                    </a:lnTo>
                    <a:lnTo>
                      <a:pt x="5085" y="970"/>
                    </a:lnTo>
                    <a:lnTo>
                      <a:pt x="5097" y="948"/>
                    </a:lnTo>
                    <a:lnTo>
                      <a:pt x="5110" y="929"/>
                    </a:lnTo>
                    <a:lnTo>
                      <a:pt x="5136" y="925"/>
                    </a:lnTo>
                    <a:lnTo>
                      <a:pt x="5147" y="925"/>
                    </a:lnTo>
                    <a:lnTo>
                      <a:pt x="5141" y="951"/>
                    </a:lnTo>
                    <a:lnTo>
                      <a:pt x="5132" y="976"/>
                    </a:lnTo>
                    <a:lnTo>
                      <a:pt x="5149" y="990"/>
                    </a:lnTo>
                    <a:lnTo>
                      <a:pt x="5170" y="1002"/>
                    </a:lnTo>
                    <a:lnTo>
                      <a:pt x="5187" y="1018"/>
                    </a:lnTo>
                    <a:lnTo>
                      <a:pt x="5200" y="1035"/>
                    </a:lnTo>
                    <a:lnTo>
                      <a:pt x="5206" y="1058"/>
                    </a:lnTo>
                    <a:lnTo>
                      <a:pt x="5210" y="1103"/>
                    </a:lnTo>
                    <a:lnTo>
                      <a:pt x="5214" y="1131"/>
                    </a:lnTo>
                    <a:lnTo>
                      <a:pt x="5220" y="1157"/>
                    </a:lnTo>
                    <a:lnTo>
                      <a:pt x="5228" y="1182"/>
                    </a:lnTo>
                    <a:lnTo>
                      <a:pt x="5239" y="1209"/>
                    </a:lnTo>
                    <a:lnTo>
                      <a:pt x="5264" y="1278"/>
                    </a:lnTo>
                    <a:lnTo>
                      <a:pt x="5286" y="1349"/>
                    </a:lnTo>
                    <a:lnTo>
                      <a:pt x="5286" y="1371"/>
                    </a:lnTo>
                    <a:lnTo>
                      <a:pt x="5282" y="1389"/>
                    </a:lnTo>
                    <a:lnTo>
                      <a:pt x="5281" y="1410"/>
                    </a:lnTo>
                    <a:lnTo>
                      <a:pt x="5284" y="1416"/>
                    </a:lnTo>
                    <a:lnTo>
                      <a:pt x="5289" y="1421"/>
                    </a:lnTo>
                    <a:lnTo>
                      <a:pt x="5293" y="1428"/>
                    </a:lnTo>
                    <a:lnTo>
                      <a:pt x="5298" y="1433"/>
                    </a:lnTo>
                    <a:lnTo>
                      <a:pt x="5309" y="1449"/>
                    </a:lnTo>
                    <a:lnTo>
                      <a:pt x="5315" y="1467"/>
                    </a:lnTo>
                    <a:lnTo>
                      <a:pt x="5319" y="1487"/>
                    </a:lnTo>
                    <a:lnTo>
                      <a:pt x="5326" y="1506"/>
                    </a:lnTo>
                    <a:lnTo>
                      <a:pt x="5337" y="1522"/>
                    </a:lnTo>
                    <a:lnTo>
                      <a:pt x="5354" y="1540"/>
                    </a:lnTo>
                    <a:lnTo>
                      <a:pt x="5372" y="1560"/>
                    </a:lnTo>
                    <a:lnTo>
                      <a:pt x="5392" y="1577"/>
                    </a:lnTo>
                    <a:lnTo>
                      <a:pt x="5412" y="1590"/>
                    </a:lnTo>
                    <a:lnTo>
                      <a:pt x="5593" y="1683"/>
                    </a:lnTo>
                    <a:lnTo>
                      <a:pt x="5629" y="1700"/>
                    </a:lnTo>
                    <a:lnTo>
                      <a:pt x="5666" y="1719"/>
                    </a:lnTo>
                    <a:lnTo>
                      <a:pt x="5702" y="1734"/>
                    </a:lnTo>
                    <a:lnTo>
                      <a:pt x="5695" y="1695"/>
                    </a:lnTo>
                    <a:lnTo>
                      <a:pt x="5685" y="1657"/>
                    </a:lnTo>
                    <a:lnTo>
                      <a:pt x="5667" y="1633"/>
                    </a:lnTo>
                    <a:lnTo>
                      <a:pt x="5650" y="1610"/>
                    </a:lnTo>
                    <a:lnTo>
                      <a:pt x="5633" y="1585"/>
                    </a:lnTo>
                    <a:lnTo>
                      <a:pt x="5632" y="1567"/>
                    </a:lnTo>
                    <a:lnTo>
                      <a:pt x="5633" y="1548"/>
                    </a:lnTo>
                    <a:lnTo>
                      <a:pt x="5633" y="1531"/>
                    </a:lnTo>
                    <a:lnTo>
                      <a:pt x="5629" y="1511"/>
                    </a:lnTo>
                    <a:lnTo>
                      <a:pt x="5617" y="1499"/>
                    </a:lnTo>
                    <a:lnTo>
                      <a:pt x="5601" y="1488"/>
                    </a:lnTo>
                    <a:lnTo>
                      <a:pt x="5585" y="1479"/>
                    </a:lnTo>
                    <a:lnTo>
                      <a:pt x="5573" y="1467"/>
                    </a:lnTo>
                    <a:lnTo>
                      <a:pt x="5571" y="1447"/>
                    </a:lnTo>
                    <a:lnTo>
                      <a:pt x="5573" y="1426"/>
                    </a:lnTo>
                    <a:lnTo>
                      <a:pt x="5581" y="1406"/>
                    </a:lnTo>
                    <a:lnTo>
                      <a:pt x="5588" y="1386"/>
                    </a:lnTo>
                    <a:lnTo>
                      <a:pt x="5591" y="1365"/>
                    </a:lnTo>
                    <a:lnTo>
                      <a:pt x="5534" y="1348"/>
                    </a:lnTo>
                    <a:lnTo>
                      <a:pt x="5526" y="1341"/>
                    </a:lnTo>
                    <a:lnTo>
                      <a:pt x="5521" y="1331"/>
                    </a:lnTo>
                    <a:lnTo>
                      <a:pt x="5513" y="1310"/>
                    </a:lnTo>
                    <a:lnTo>
                      <a:pt x="5510" y="1296"/>
                    </a:lnTo>
                    <a:lnTo>
                      <a:pt x="5511" y="1280"/>
                    </a:lnTo>
                    <a:lnTo>
                      <a:pt x="5515" y="1265"/>
                    </a:lnTo>
                    <a:lnTo>
                      <a:pt x="5518" y="1250"/>
                    </a:lnTo>
                    <a:lnTo>
                      <a:pt x="5480" y="1247"/>
                    </a:lnTo>
                    <a:lnTo>
                      <a:pt x="5461" y="1242"/>
                    </a:lnTo>
                    <a:lnTo>
                      <a:pt x="5445" y="1233"/>
                    </a:lnTo>
                    <a:lnTo>
                      <a:pt x="5437" y="1226"/>
                    </a:lnTo>
                    <a:lnTo>
                      <a:pt x="5428" y="1216"/>
                    </a:lnTo>
                    <a:lnTo>
                      <a:pt x="5420" y="1208"/>
                    </a:lnTo>
                    <a:lnTo>
                      <a:pt x="5411" y="1202"/>
                    </a:lnTo>
                    <a:lnTo>
                      <a:pt x="5399" y="1200"/>
                    </a:lnTo>
                    <a:lnTo>
                      <a:pt x="5400" y="1214"/>
                    </a:lnTo>
                    <a:lnTo>
                      <a:pt x="5400" y="1230"/>
                    </a:lnTo>
                    <a:lnTo>
                      <a:pt x="5383" y="1231"/>
                    </a:lnTo>
                    <a:lnTo>
                      <a:pt x="5364" y="1231"/>
                    </a:lnTo>
                    <a:lnTo>
                      <a:pt x="5359" y="1230"/>
                    </a:lnTo>
                    <a:lnTo>
                      <a:pt x="5354" y="1226"/>
                    </a:lnTo>
                    <a:lnTo>
                      <a:pt x="5349" y="1221"/>
                    </a:lnTo>
                    <a:lnTo>
                      <a:pt x="5338" y="1205"/>
                    </a:lnTo>
                    <a:lnTo>
                      <a:pt x="5300" y="1147"/>
                    </a:lnTo>
                    <a:lnTo>
                      <a:pt x="5264" y="1086"/>
                    </a:lnTo>
                    <a:lnTo>
                      <a:pt x="5272" y="1071"/>
                    </a:lnTo>
                    <a:lnTo>
                      <a:pt x="5282" y="1059"/>
                    </a:lnTo>
                    <a:lnTo>
                      <a:pt x="5292" y="1046"/>
                    </a:lnTo>
                    <a:lnTo>
                      <a:pt x="5288" y="1026"/>
                    </a:lnTo>
                    <a:lnTo>
                      <a:pt x="5281" y="1009"/>
                    </a:lnTo>
                    <a:lnTo>
                      <a:pt x="5272" y="992"/>
                    </a:lnTo>
                    <a:lnTo>
                      <a:pt x="5265" y="973"/>
                    </a:lnTo>
                    <a:lnTo>
                      <a:pt x="5282" y="974"/>
                    </a:lnTo>
                    <a:lnTo>
                      <a:pt x="5298" y="981"/>
                    </a:lnTo>
                    <a:lnTo>
                      <a:pt x="5314" y="990"/>
                    </a:lnTo>
                    <a:lnTo>
                      <a:pt x="5306" y="961"/>
                    </a:lnTo>
                    <a:lnTo>
                      <a:pt x="5305" y="931"/>
                    </a:lnTo>
                    <a:lnTo>
                      <a:pt x="5309" y="903"/>
                    </a:lnTo>
                    <a:lnTo>
                      <a:pt x="5315" y="873"/>
                    </a:lnTo>
                    <a:lnTo>
                      <a:pt x="5337" y="863"/>
                    </a:lnTo>
                    <a:lnTo>
                      <a:pt x="5382" y="850"/>
                    </a:lnTo>
                    <a:lnTo>
                      <a:pt x="5362" y="811"/>
                    </a:lnTo>
                    <a:lnTo>
                      <a:pt x="5349" y="771"/>
                    </a:lnTo>
                    <a:lnTo>
                      <a:pt x="5337" y="729"/>
                    </a:lnTo>
                    <a:lnTo>
                      <a:pt x="5326" y="685"/>
                    </a:lnTo>
                    <a:lnTo>
                      <a:pt x="5312" y="646"/>
                    </a:lnTo>
                    <a:lnTo>
                      <a:pt x="5301" y="640"/>
                    </a:lnTo>
                    <a:lnTo>
                      <a:pt x="5289" y="639"/>
                    </a:lnTo>
                    <a:lnTo>
                      <a:pt x="5277" y="640"/>
                    </a:lnTo>
                    <a:lnTo>
                      <a:pt x="5267" y="639"/>
                    </a:lnTo>
                    <a:close/>
                    <a:moveTo>
                      <a:pt x="4568" y="733"/>
                    </a:moveTo>
                    <a:lnTo>
                      <a:pt x="4553" y="755"/>
                    </a:lnTo>
                    <a:lnTo>
                      <a:pt x="4534" y="773"/>
                    </a:lnTo>
                    <a:lnTo>
                      <a:pt x="4509" y="785"/>
                    </a:lnTo>
                    <a:lnTo>
                      <a:pt x="4498" y="777"/>
                    </a:lnTo>
                    <a:lnTo>
                      <a:pt x="4489" y="763"/>
                    </a:lnTo>
                    <a:lnTo>
                      <a:pt x="4475" y="755"/>
                    </a:lnTo>
                    <a:lnTo>
                      <a:pt x="4461" y="752"/>
                    </a:lnTo>
                    <a:lnTo>
                      <a:pt x="4444" y="750"/>
                    </a:lnTo>
                    <a:lnTo>
                      <a:pt x="4428" y="755"/>
                    </a:lnTo>
                    <a:lnTo>
                      <a:pt x="4393" y="777"/>
                    </a:lnTo>
                    <a:lnTo>
                      <a:pt x="4380" y="790"/>
                    </a:lnTo>
                    <a:lnTo>
                      <a:pt x="4329" y="891"/>
                    </a:lnTo>
                    <a:lnTo>
                      <a:pt x="4322" y="900"/>
                    </a:lnTo>
                    <a:lnTo>
                      <a:pt x="4311" y="906"/>
                    </a:lnTo>
                    <a:lnTo>
                      <a:pt x="4299" y="908"/>
                    </a:lnTo>
                    <a:lnTo>
                      <a:pt x="4247" y="919"/>
                    </a:lnTo>
                    <a:lnTo>
                      <a:pt x="4194" y="929"/>
                    </a:lnTo>
                    <a:lnTo>
                      <a:pt x="4195" y="911"/>
                    </a:lnTo>
                    <a:lnTo>
                      <a:pt x="4195" y="891"/>
                    </a:lnTo>
                    <a:lnTo>
                      <a:pt x="4178" y="891"/>
                    </a:lnTo>
                    <a:lnTo>
                      <a:pt x="4163" y="896"/>
                    </a:lnTo>
                    <a:lnTo>
                      <a:pt x="4150" y="906"/>
                    </a:lnTo>
                    <a:lnTo>
                      <a:pt x="4138" y="915"/>
                    </a:lnTo>
                    <a:lnTo>
                      <a:pt x="4124" y="925"/>
                    </a:lnTo>
                    <a:lnTo>
                      <a:pt x="4083" y="953"/>
                    </a:lnTo>
                    <a:lnTo>
                      <a:pt x="4039" y="978"/>
                    </a:lnTo>
                    <a:lnTo>
                      <a:pt x="3998" y="1002"/>
                    </a:lnTo>
                    <a:lnTo>
                      <a:pt x="3989" y="1012"/>
                    </a:lnTo>
                    <a:lnTo>
                      <a:pt x="3987" y="1021"/>
                    </a:lnTo>
                    <a:lnTo>
                      <a:pt x="3989" y="1031"/>
                    </a:lnTo>
                    <a:lnTo>
                      <a:pt x="3990" y="1043"/>
                    </a:lnTo>
                    <a:lnTo>
                      <a:pt x="3994" y="1054"/>
                    </a:lnTo>
                    <a:lnTo>
                      <a:pt x="4010" y="1070"/>
                    </a:lnTo>
                    <a:lnTo>
                      <a:pt x="4027" y="1084"/>
                    </a:lnTo>
                    <a:lnTo>
                      <a:pt x="4044" y="1099"/>
                    </a:lnTo>
                    <a:lnTo>
                      <a:pt x="4023" y="1124"/>
                    </a:lnTo>
                    <a:lnTo>
                      <a:pt x="4015" y="1137"/>
                    </a:lnTo>
                    <a:lnTo>
                      <a:pt x="4011" y="1153"/>
                    </a:lnTo>
                    <a:lnTo>
                      <a:pt x="3982" y="1157"/>
                    </a:lnTo>
                    <a:lnTo>
                      <a:pt x="3953" y="1164"/>
                    </a:lnTo>
                    <a:lnTo>
                      <a:pt x="3933" y="1205"/>
                    </a:lnTo>
                    <a:lnTo>
                      <a:pt x="3903" y="1204"/>
                    </a:lnTo>
                    <a:lnTo>
                      <a:pt x="3870" y="1202"/>
                    </a:lnTo>
                    <a:lnTo>
                      <a:pt x="3876" y="1230"/>
                    </a:lnTo>
                    <a:lnTo>
                      <a:pt x="3893" y="1286"/>
                    </a:lnTo>
                    <a:lnTo>
                      <a:pt x="3893" y="1296"/>
                    </a:lnTo>
                    <a:lnTo>
                      <a:pt x="3889" y="1306"/>
                    </a:lnTo>
                    <a:lnTo>
                      <a:pt x="3839" y="1291"/>
                    </a:lnTo>
                    <a:lnTo>
                      <a:pt x="3789" y="1271"/>
                    </a:lnTo>
                    <a:lnTo>
                      <a:pt x="3761" y="1253"/>
                    </a:lnTo>
                    <a:lnTo>
                      <a:pt x="3733" y="1231"/>
                    </a:lnTo>
                    <a:lnTo>
                      <a:pt x="3741" y="1226"/>
                    </a:lnTo>
                    <a:lnTo>
                      <a:pt x="3749" y="1221"/>
                    </a:lnTo>
                    <a:lnTo>
                      <a:pt x="3756" y="1218"/>
                    </a:lnTo>
                    <a:lnTo>
                      <a:pt x="3721" y="1185"/>
                    </a:lnTo>
                    <a:lnTo>
                      <a:pt x="3683" y="1152"/>
                    </a:lnTo>
                    <a:lnTo>
                      <a:pt x="3654" y="1172"/>
                    </a:lnTo>
                    <a:lnTo>
                      <a:pt x="3630" y="1172"/>
                    </a:lnTo>
                    <a:lnTo>
                      <a:pt x="3605" y="1174"/>
                    </a:lnTo>
                    <a:lnTo>
                      <a:pt x="3600" y="1176"/>
                    </a:lnTo>
                    <a:lnTo>
                      <a:pt x="3596" y="1180"/>
                    </a:lnTo>
                    <a:lnTo>
                      <a:pt x="3592" y="1190"/>
                    </a:lnTo>
                    <a:lnTo>
                      <a:pt x="3593" y="1196"/>
                    </a:lnTo>
                    <a:lnTo>
                      <a:pt x="3600" y="1218"/>
                    </a:lnTo>
                    <a:lnTo>
                      <a:pt x="3610" y="1242"/>
                    </a:lnTo>
                    <a:lnTo>
                      <a:pt x="3560" y="1266"/>
                    </a:lnTo>
                    <a:lnTo>
                      <a:pt x="3510" y="1286"/>
                    </a:lnTo>
                    <a:lnTo>
                      <a:pt x="3496" y="1287"/>
                    </a:lnTo>
                    <a:lnTo>
                      <a:pt x="3486" y="1283"/>
                    </a:lnTo>
                    <a:lnTo>
                      <a:pt x="3477" y="1275"/>
                    </a:lnTo>
                    <a:lnTo>
                      <a:pt x="3470" y="1265"/>
                    </a:lnTo>
                    <a:lnTo>
                      <a:pt x="3463" y="1255"/>
                    </a:lnTo>
                    <a:lnTo>
                      <a:pt x="3432" y="1263"/>
                    </a:lnTo>
                    <a:lnTo>
                      <a:pt x="3403" y="1271"/>
                    </a:lnTo>
                    <a:lnTo>
                      <a:pt x="3392" y="1278"/>
                    </a:lnTo>
                    <a:lnTo>
                      <a:pt x="3384" y="1288"/>
                    </a:lnTo>
                    <a:lnTo>
                      <a:pt x="3379" y="1299"/>
                    </a:lnTo>
                    <a:lnTo>
                      <a:pt x="3371" y="1311"/>
                    </a:lnTo>
                    <a:lnTo>
                      <a:pt x="3359" y="1311"/>
                    </a:lnTo>
                    <a:lnTo>
                      <a:pt x="3343" y="1282"/>
                    </a:lnTo>
                    <a:lnTo>
                      <a:pt x="3313" y="1299"/>
                    </a:lnTo>
                    <a:lnTo>
                      <a:pt x="3315" y="1327"/>
                    </a:lnTo>
                    <a:lnTo>
                      <a:pt x="3321" y="1356"/>
                    </a:lnTo>
                    <a:lnTo>
                      <a:pt x="3334" y="1384"/>
                    </a:lnTo>
                    <a:lnTo>
                      <a:pt x="3362" y="1414"/>
                    </a:lnTo>
                    <a:lnTo>
                      <a:pt x="3385" y="1447"/>
                    </a:lnTo>
                    <a:lnTo>
                      <a:pt x="3408" y="1483"/>
                    </a:lnTo>
                    <a:lnTo>
                      <a:pt x="3412" y="1490"/>
                    </a:lnTo>
                    <a:lnTo>
                      <a:pt x="3412" y="1499"/>
                    </a:lnTo>
                    <a:lnTo>
                      <a:pt x="3409" y="1503"/>
                    </a:lnTo>
                    <a:lnTo>
                      <a:pt x="3396" y="1520"/>
                    </a:lnTo>
                    <a:lnTo>
                      <a:pt x="3380" y="1537"/>
                    </a:lnTo>
                    <a:lnTo>
                      <a:pt x="3366" y="1556"/>
                    </a:lnTo>
                    <a:lnTo>
                      <a:pt x="3362" y="1583"/>
                    </a:lnTo>
                    <a:lnTo>
                      <a:pt x="3356" y="1610"/>
                    </a:lnTo>
                    <a:lnTo>
                      <a:pt x="3351" y="1635"/>
                    </a:lnTo>
                    <a:lnTo>
                      <a:pt x="3336" y="1643"/>
                    </a:lnTo>
                    <a:lnTo>
                      <a:pt x="3325" y="1646"/>
                    </a:lnTo>
                    <a:lnTo>
                      <a:pt x="3311" y="1650"/>
                    </a:lnTo>
                    <a:lnTo>
                      <a:pt x="3298" y="1659"/>
                    </a:lnTo>
                    <a:lnTo>
                      <a:pt x="3287" y="1669"/>
                    </a:lnTo>
                    <a:lnTo>
                      <a:pt x="3278" y="1682"/>
                    </a:lnTo>
                    <a:lnTo>
                      <a:pt x="3291" y="1694"/>
                    </a:lnTo>
                    <a:lnTo>
                      <a:pt x="3303" y="1707"/>
                    </a:lnTo>
                    <a:lnTo>
                      <a:pt x="3313" y="1723"/>
                    </a:lnTo>
                    <a:lnTo>
                      <a:pt x="3318" y="1742"/>
                    </a:lnTo>
                    <a:lnTo>
                      <a:pt x="3328" y="1790"/>
                    </a:lnTo>
                    <a:lnTo>
                      <a:pt x="3335" y="1836"/>
                    </a:lnTo>
                    <a:lnTo>
                      <a:pt x="3335" y="1848"/>
                    </a:lnTo>
                    <a:lnTo>
                      <a:pt x="3325" y="1869"/>
                    </a:lnTo>
                    <a:lnTo>
                      <a:pt x="3319" y="1881"/>
                    </a:lnTo>
                    <a:lnTo>
                      <a:pt x="3321" y="1892"/>
                    </a:lnTo>
                    <a:lnTo>
                      <a:pt x="3328" y="1913"/>
                    </a:lnTo>
                    <a:lnTo>
                      <a:pt x="3342" y="1951"/>
                    </a:lnTo>
                    <a:lnTo>
                      <a:pt x="3352" y="1968"/>
                    </a:lnTo>
                    <a:lnTo>
                      <a:pt x="3359" y="1976"/>
                    </a:lnTo>
                    <a:lnTo>
                      <a:pt x="3364" y="1987"/>
                    </a:lnTo>
                    <a:lnTo>
                      <a:pt x="3368" y="1996"/>
                    </a:lnTo>
                    <a:lnTo>
                      <a:pt x="3366" y="2007"/>
                    </a:lnTo>
                    <a:lnTo>
                      <a:pt x="3359" y="2041"/>
                    </a:lnTo>
                    <a:lnTo>
                      <a:pt x="3354" y="2074"/>
                    </a:lnTo>
                    <a:lnTo>
                      <a:pt x="3404" y="2076"/>
                    </a:lnTo>
                    <a:lnTo>
                      <a:pt x="3454" y="2076"/>
                    </a:lnTo>
                    <a:lnTo>
                      <a:pt x="3469" y="2097"/>
                    </a:lnTo>
                    <a:lnTo>
                      <a:pt x="3469" y="2110"/>
                    </a:lnTo>
                    <a:lnTo>
                      <a:pt x="3465" y="2122"/>
                    </a:lnTo>
                    <a:lnTo>
                      <a:pt x="3481" y="2127"/>
                    </a:lnTo>
                    <a:lnTo>
                      <a:pt x="3494" y="2135"/>
                    </a:lnTo>
                    <a:lnTo>
                      <a:pt x="3507" y="2150"/>
                    </a:lnTo>
                    <a:lnTo>
                      <a:pt x="3518" y="2170"/>
                    </a:lnTo>
                    <a:lnTo>
                      <a:pt x="3526" y="2188"/>
                    </a:lnTo>
                    <a:lnTo>
                      <a:pt x="3537" y="2206"/>
                    </a:lnTo>
                    <a:lnTo>
                      <a:pt x="3555" y="2219"/>
                    </a:lnTo>
                    <a:lnTo>
                      <a:pt x="3552" y="2256"/>
                    </a:lnTo>
                    <a:lnTo>
                      <a:pt x="3564" y="2277"/>
                    </a:lnTo>
                    <a:lnTo>
                      <a:pt x="3581" y="2293"/>
                    </a:lnTo>
                    <a:lnTo>
                      <a:pt x="3602" y="2304"/>
                    </a:lnTo>
                    <a:lnTo>
                      <a:pt x="3596" y="2376"/>
                    </a:lnTo>
                    <a:lnTo>
                      <a:pt x="3592" y="2449"/>
                    </a:lnTo>
                    <a:lnTo>
                      <a:pt x="3598" y="2455"/>
                    </a:lnTo>
                    <a:lnTo>
                      <a:pt x="3608" y="2461"/>
                    </a:lnTo>
                    <a:lnTo>
                      <a:pt x="3614" y="2466"/>
                    </a:lnTo>
                    <a:lnTo>
                      <a:pt x="3642" y="2444"/>
                    </a:lnTo>
                    <a:lnTo>
                      <a:pt x="3671" y="2421"/>
                    </a:lnTo>
                    <a:lnTo>
                      <a:pt x="3704" y="2404"/>
                    </a:lnTo>
                    <a:lnTo>
                      <a:pt x="3727" y="2427"/>
                    </a:lnTo>
                    <a:lnTo>
                      <a:pt x="3737" y="2411"/>
                    </a:lnTo>
                    <a:lnTo>
                      <a:pt x="3743" y="2394"/>
                    </a:lnTo>
                    <a:lnTo>
                      <a:pt x="3744" y="2375"/>
                    </a:lnTo>
                    <a:lnTo>
                      <a:pt x="3749" y="2357"/>
                    </a:lnTo>
                    <a:lnTo>
                      <a:pt x="3765" y="2322"/>
                    </a:lnTo>
                    <a:lnTo>
                      <a:pt x="3784" y="2289"/>
                    </a:lnTo>
                    <a:lnTo>
                      <a:pt x="3799" y="2282"/>
                    </a:lnTo>
                    <a:lnTo>
                      <a:pt x="3815" y="2281"/>
                    </a:lnTo>
                    <a:lnTo>
                      <a:pt x="3848" y="2281"/>
                    </a:lnTo>
                    <a:lnTo>
                      <a:pt x="3892" y="2322"/>
                    </a:lnTo>
                    <a:lnTo>
                      <a:pt x="3915" y="2314"/>
                    </a:lnTo>
                    <a:lnTo>
                      <a:pt x="3937" y="2304"/>
                    </a:lnTo>
                    <a:lnTo>
                      <a:pt x="3995" y="2382"/>
                    </a:lnTo>
                    <a:lnTo>
                      <a:pt x="4008" y="2400"/>
                    </a:lnTo>
                    <a:lnTo>
                      <a:pt x="4016" y="2421"/>
                    </a:lnTo>
                    <a:lnTo>
                      <a:pt x="4026" y="2440"/>
                    </a:lnTo>
                    <a:lnTo>
                      <a:pt x="4040" y="2456"/>
                    </a:lnTo>
                    <a:lnTo>
                      <a:pt x="4059" y="2468"/>
                    </a:lnTo>
                    <a:lnTo>
                      <a:pt x="4076" y="2482"/>
                    </a:lnTo>
                    <a:lnTo>
                      <a:pt x="4118" y="2451"/>
                    </a:lnTo>
                    <a:lnTo>
                      <a:pt x="4162" y="2456"/>
                    </a:lnTo>
                    <a:lnTo>
                      <a:pt x="4204" y="2455"/>
                    </a:lnTo>
                    <a:lnTo>
                      <a:pt x="4229" y="2448"/>
                    </a:lnTo>
                    <a:lnTo>
                      <a:pt x="4255" y="2440"/>
                    </a:lnTo>
                    <a:lnTo>
                      <a:pt x="4273" y="2449"/>
                    </a:lnTo>
                    <a:lnTo>
                      <a:pt x="4293" y="2456"/>
                    </a:lnTo>
                    <a:lnTo>
                      <a:pt x="4310" y="2456"/>
                    </a:lnTo>
                    <a:lnTo>
                      <a:pt x="4329" y="2451"/>
                    </a:lnTo>
                    <a:lnTo>
                      <a:pt x="4346" y="2448"/>
                    </a:lnTo>
                    <a:lnTo>
                      <a:pt x="4363" y="2445"/>
                    </a:lnTo>
                    <a:lnTo>
                      <a:pt x="4379" y="2443"/>
                    </a:lnTo>
                    <a:lnTo>
                      <a:pt x="4396" y="2435"/>
                    </a:lnTo>
                    <a:lnTo>
                      <a:pt x="4419" y="2420"/>
                    </a:lnTo>
                    <a:lnTo>
                      <a:pt x="4444" y="2407"/>
                    </a:lnTo>
                    <a:lnTo>
                      <a:pt x="4469" y="2399"/>
                    </a:lnTo>
                    <a:lnTo>
                      <a:pt x="4481" y="2392"/>
                    </a:lnTo>
                    <a:lnTo>
                      <a:pt x="4490" y="2382"/>
                    </a:lnTo>
                    <a:lnTo>
                      <a:pt x="4497" y="2370"/>
                    </a:lnTo>
                    <a:lnTo>
                      <a:pt x="4506" y="2359"/>
                    </a:lnTo>
                    <a:lnTo>
                      <a:pt x="4524" y="2350"/>
                    </a:lnTo>
                    <a:lnTo>
                      <a:pt x="4546" y="2339"/>
                    </a:lnTo>
                    <a:lnTo>
                      <a:pt x="4539" y="2310"/>
                    </a:lnTo>
                    <a:lnTo>
                      <a:pt x="4535" y="2278"/>
                    </a:lnTo>
                    <a:lnTo>
                      <a:pt x="4534" y="2248"/>
                    </a:lnTo>
                    <a:lnTo>
                      <a:pt x="4522" y="2233"/>
                    </a:lnTo>
                    <a:lnTo>
                      <a:pt x="4503" y="2225"/>
                    </a:lnTo>
                    <a:lnTo>
                      <a:pt x="4489" y="2216"/>
                    </a:lnTo>
                    <a:lnTo>
                      <a:pt x="4495" y="2178"/>
                    </a:lnTo>
                    <a:lnTo>
                      <a:pt x="4479" y="2168"/>
                    </a:lnTo>
                    <a:lnTo>
                      <a:pt x="4462" y="2159"/>
                    </a:lnTo>
                    <a:lnTo>
                      <a:pt x="4475" y="2135"/>
                    </a:lnTo>
                    <a:lnTo>
                      <a:pt x="4475" y="2081"/>
                    </a:lnTo>
                    <a:lnTo>
                      <a:pt x="4474" y="2041"/>
                    </a:lnTo>
                    <a:lnTo>
                      <a:pt x="4544" y="2003"/>
                    </a:lnTo>
                    <a:lnTo>
                      <a:pt x="4540" y="1962"/>
                    </a:lnTo>
                    <a:lnTo>
                      <a:pt x="4585" y="1947"/>
                    </a:lnTo>
                    <a:lnTo>
                      <a:pt x="4591" y="1893"/>
                    </a:lnTo>
                    <a:lnTo>
                      <a:pt x="4604" y="1890"/>
                    </a:lnTo>
                    <a:lnTo>
                      <a:pt x="4617" y="1886"/>
                    </a:lnTo>
                    <a:lnTo>
                      <a:pt x="4581" y="1845"/>
                    </a:lnTo>
                    <a:lnTo>
                      <a:pt x="4567" y="1823"/>
                    </a:lnTo>
                    <a:lnTo>
                      <a:pt x="4553" y="1800"/>
                    </a:lnTo>
                    <a:lnTo>
                      <a:pt x="4550" y="1774"/>
                    </a:lnTo>
                    <a:lnTo>
                      <a:pt x="4550" y="1762"/>
                    </a:lnTo>
                    <a:lnTo>
                      <a:pt x="4553" y="1751"/>
                    </a:lnTo>
                    <a:lnTo>
                      <a:pt x="4561" y="1740"/>
                    </a:lnTo>
                    <a:lnTo>
                      <a:pt x="4568" y="1733"/>
                    </a:lnTo>
                    <a:lnTo>
                      <a:pt x="4540" y="1673"/>
                    </a:lnTo>
                    <a:lnTo>
                      <a:pt x="4539" y="1662"/>
                    </a:lnTo>
                    <a:lnTo>
                      <a:pt x="4542" y="1651"/>
                    </a:lnTo>
                    <a:lnTo>
                      <a:pt x="4547" y="1641"/>
                    </a:lnTo>
                    <a:lnTo>
                      <a:pt x="4587" y="1641"/>
                    </a:lnTo>
                    <a:lnTo>
                      <a:pt x="4608" y="1639"/>
                    </a:lnTo>
                    <a:lnTo>
                      <a:pt x="4625" y="1633"/>
                    </a:lnTo>
                    <a:lnTo>
                      <a:pt x="4634" y="1622"/>
                    </a:lnTo>
                    <a:lnTo>
                      <a:pt x="4647" y="1598"/>
                    </a:lnTo>
                    <a:lnTo>
                      <a:pt x="4665" y="1600"/>
                    </a:lnTo>
                    <a:lnTo>
                      <a:pt x="4682" y="1600"/>
                    </a:lnTo>
                    <a:lnTo>
                      <a:pt x="4678" y="1565"/>
                    </a:lnTo>
                    <a:lnTo>
                      <a:pt x="4669" y="1531"/>
                    </a:lnTo>
                    <a:lnTo>
                      <a:pt x="4658" y="1516"/>
                    </a:lnTo>
                    <a:lnTo>
                      <a:pt x="4645" y="1504"/>
                    </a:lnTo>
                    <a:lnTo>
                      <a:pt x="4632" y="1492"/>
                    </a:lnTo>
                    <a:lnTo>
                      <a:pt x="4618" y="1471"/>
                    </a:lnTo>
                    <a:lnTo>
                      <a:pt x="4608" y="1447"/>
                    </a:lnTo>
                    <a:lnTo>
                      <a:pt x="4602" y="1422"/>
                    </a:lnTo>
                    <a:lnTo>
                      <a:pt x="4602" y="1397"/>
                    </a:lnTo>
                    <a:lnTo>
                      <a:pt x="4651" y="1371"/>
                    </a:lnTo>
                    <a:lnTo>
                      <a:pt x="4637" y="1353"/>
                    </a:lnTo>
                    <a:lnTo>
                      <a:pt x="4624" y="1337"/>
                    </a:lnTo>
                    <a:lnTo>
                      <a:pt x="4647" y="1315"/>
                    </a:lnTo>
                    <a:lnTo>
                      <a:pt x="4674" y="1294"/>
                    </a:lnTo>
                    <a:lnTo>
                      <a:pt x="4680" y="1292"/>
                    </a:lnTo>
                    <a:lnTo>
                      <a:pt x="4696" y="1292"/>
                    </a:lnTo>
                    <a:lnTo>
                      <a:pt x="4698" y="1275"/>
                    </a:lnTo>
                    <a:lnTo>
                      <a:pt x="4704" y="1259"/>
                    </a:lnTo>
                    <a:lnTo>
                      <a:pt x="4715" y="1246"/>
                    </a:lnTo>
                    <a:lnTo>
                      <a:pt x="4724" y="1231"/>
                    </a:lnTo>
                    <a:lnTo>
                      <a:pt x="4708" y="1213"/>
                    </a:lnTo>
                    <a:lnTo>
                      <a:pt x="4691" y="1193"/>
                    </a:lnTo>
                    <a:lnTo>
                      <a:pt x="4687" y="1180"/>
                    </a:lnTo>
                    <a:lnTo>
                      <a:pt x="4687" y="1168"/>
                    </a:lnTo>
                    <a:lnTo>
                      <a:pt x="4686" y="1153"/>
                    </a:lnTo>
                    <a:lnTo>
                      <a:pt x="4682" y="1149"/>
                    </a:lnTo>
                    <a:lnTo>
                      <a:pt x="4678" y="1148"/>
                    </a:lnTo>
                    <a:lnTo>
                      <a:pt x="4673" y="1143"/>
                    </a:lnTo>
                    <a:lnTo>
                      <a:pt x="4667" y="1141"/>
                    </a:lnTo>
                    <a:lnTo>
                      <a:pt x="4663" y="1137"/>
                    </a:lnTo>
                    <a:lnTo>
                      <a:pt x="4669" y="1121"/>
                    </a:lnTo>
                    <a:lnTo>
                      <a:pt x="4673" y="1108"/>
                    </a:lnTo>
                    <a:lnTo>
                      <a:pt x="4645" y="1084"/>
                    </a:lnTo>
                    <a:lnTo>
                      <a:pt x="4674" y="1063"/>
                    </a:lnTo>
                    <a:lnTo>
                      <a:pt x="4702" y="1037"/>
                    </a:lnTo>
                    <a:lnTo>
                      <a:pt x="4710" y="1030"/>
                    </a:lnTo>
                    <a:lnTo>
                      <a:pt x="4731" y="1019"/>
                    </a:lnTo>
                    <a:lnTo>
                      <a:pt x="4735" y="1004"/>
                    </a:lnTo>
                    <a:lnTo>
                      <a:pt x="4736" y="989"/>
                    </a:lnTo>
                    <a:lnTo>
                      <a:pt x="4728" y="974"/>
                    </a:lnTo>
                    <a:lnTo>
                      <a:pt x="4715" y="961"/>
                    </a:lnTo>
                    <a:lnTo>
                      <a:pt x="4703" y="951"/>
                    </a:lnTo>
                    <a:lnTo>
                      <a:pt x="4680" y="947"/>
                    </a:lnTo>
                    <a:lnTo>
                      <a:pt x="4658" y="947"/>
                    </a:lnTo>
                    <a:lnTo>
                      <a:pt x="4636" y="941"/>
                    </a:lnTo>
                    <a:lnTo>
                      <a:pt x="4620" y="928"/>
                    </a:lnTo>
                    <a:lnTo>
                      <a:pt x="4609" y="908"/>
                    </a:lnTo>
                    <a:lnTo>
                      <a:pt x="4606" y="888"/>
                    </a:lnTo>
                    <a:lnTo>
                      <a:pt x="4609" y="864"/>
                    </a:lnTo>
                    <a:lnTo>
                      <a:pt x="4620" y="846"/>
                    </a:lnTo>
                    <a:lnTo>
                      <a:pt x="4632" y="823"/>
                    </a:lnTo>
                    <a:lnTo>
                      <a:pt x="4641" y="799"/>
                    </a:lnTo>
                    <a:lnTo>
                      <a:pt x="4651" y="777"/>
                    </a:lnTo>
                    <a:lnTo>
                      <a:pt x="4628" y="757"/>
                    </a:lnTo>
                    <a:lnTo>
                      <a:pt x="4597" y="744"/>
                    </a:lnTo>
                    <a:lnTo>
                      <a:pt x="4568" y="733"/>
                    </a:lnTo>
                    <a:close/>
                    <a:moveTo>
                      <a:pt x="4870" y="952"/>
                    </a:moveTo>
                    <a:lnTo>
                      <a:pt x="4843" y="969"/>
                    </a:lnTo>
                    <a:lnTo>
                      <a:pt x="4814" y="984"/>
                    </a:lnTo>
                    <a:lnTo>
                      <a:pt x="4785" y="993"/>
                    </a:lnTo>
                    <a:lnTo>
                      <a:pt x="4765" y="980"/>
                    </a:lnTo>
                    <a:lnTo>
                      <a:pt x="4748" y="962"/>
                    </a:lnTo>
                    <a:lnTo>
                      <a:pt x="4741" y="964"/>
                    </a:lnTo>
                    <a:lnTo>
                      <a:pt x="4736" y="968"/>
                    </a:lnTo>
                    <a:lnTo>
                      <a:pt x="4745" y="984"/>
                    </a:lnTo>
                    <a:lnTo>
                      <a:pt x="4747" y="998"/>
                    </a:lnTo>
                    <a:lnTo>
                      <a:pt x="4743" y="1014"/>
                    </a:lnTo>
                    <a:lnTo>
                      <a:pt x="4736" y="1030"/>
                    </a:lnTo>
                    <a:lnTo>
                      <a:pt x="4710" y="1046"/>
                    </a:lnTo>
                    <a:lnTo>
                      <a:pt x="4686" y="1064"/>
                    </a:lnTo>
                    <a:lnTo>
                      <a:pt x="4659" y="1084"/>
                    </a:lnTo>
                    <a:lnTo>
                      <a:pt x="4682" y="1107"/>
                    </a:lnTo>
                    <a:lnTo>
                      <a:pt x="4675" y="1135"/>
                    </a:lnTo>
                    <a:lnTo>
                      <a:pt x="4686" y="1141"/>
                    </a:lnTo>
                    <a:lnTo>
                      <a:pt x="4698" y="1149"/>
                    </a:lnTo>
                    <a:lnTo>
                      <a:pt x="4698" y="1172"/>
                    </a:lnTo>
                    <a:lnTo>
                      <a:pt x="4700" y="1182"/>
                    </a:lnTo>
                    <a:lnTo>
                      <a:pt x="4704" y="1193"/>
                    </a:lnTo>
                    <a:lnTo>
                      <a:pt x="4723" y="1213"/>
                    </a:lnTo>
                    <a:lnTo>
                      <a:pt x="4737" y="1231"/>
                    </a:lnTo>
                    <a:lnTo>
                      <a:pt x="4708" y="1274"/>
                    </a:lnTo>
                    <a:lnTo>
                      <a:pt x="4708" y="1310"/>
                    </a:lnTo>
                    <a:lnTo>
                      <a:pt x="4692" y="1304"/>
                    </a:lnTo>
                    <a:lnTo>
                      <a:pt x="4679" y="1300"/>
                    </a:lnTo>
                    <a:lnTo>
                      <a:pt x="4636" y="1337"/>
                    </a:lnTo>
                    <a:lnTo>
                      <a:pt x="4667" y="1375"/>
                    </a:lnTo>
                    <a:lnTo>
                      <a:pt x="4614" y="1402"/>
                    </a:lnTo>
                    <a:lnTo>
                      <a:pt x="4614" y="1422"/>
                    </a:lnTo>
                    <a:lnTo>
                      <a:pt x="4618" y="1443"/>
                    </a:lnTo>
                    <a:lnTo>
                      <a:pt x="4625" y="1465"/>
                    </a:lnTo>
                    <a:lnTo>
                      <a:pt x="4636" y="1479"/>
                    </a:lnTo>
                    <a:lnTo>
                      <a:pt x="4650" y="1495"/>
                    </a:lnTo>
                    <a:lnTo>
                      <a:pt x="4662" y="1510"/>
                    </a:lnTo>
                    <a:lnTo>
                      <a:pt x="4674" y="1526"/>
                    </a:lnTo>
                    <a:lnTo>
                      <a:pt x="4684" y="1540"/>
                    </a:lnTo>
                    <a:lnTo>
                      <a:pt x="4687" y="1560"/>
                    </a:lnTo>
                    <a:lnTo>
                      <a:pt x="4704" y="1545"/>
                    </a:lnTo>
                    <a:lnTo>
                      <a:pt x="4724" y="1535"/>
                    </a:lnTo>
                    <a:lnTo>
                      <a:pt x="4748" y="1539"/>
                    </a:lnTo>
                    <a:lnTo>
                      <a:pt x="4769" y="1548"/>
                    </a:lnTo>
                    <a:lnTo>
                      <a:pt x="4790" y="1560"/>
                    </a:lnTo>
                    <a:lnTo>
                      <a:pt x="4806" y="1576"/>
                    </a:lnTo>
                    <a:lnTo>
                      <a:pt x="4815" y="1596"/>
                    </a:lnTo>
                    <a:lnTo>
                      <a:pt x="4807" y="1610"/>
                    </a:lnTo>
                    <a:lnTo>
                      <a:pt x="4802" y="1626"/>
                    </a:lnTo>
                    <a:lnTo>
                      <a:pt x="4804" y="1641"/>
                    </a:lnTo>
                    <a:lnTo>
                      <a:pt x="4826" y="1632"/>
                    </a:lnTo>
                    <a:lnTo>
                      <a:pt x="4851" y="1628"/>
                    </a:lnTo>
                    <a:lnTo>
                      <a:pt x="4876" y="1626"/>
                    </a:lnTo>
                    <a:lnTo>
                      <a:pt x="4901" y="1624"/>
                    </a:lnTo>
                    <a:lnTo>
                      <a:pt x="4925" y="1618"/>
                    </a:lnTo>
                    <a:lnTo>
                      <a:pt x="4948" y="1608"/>
                    </a:lnTo>
                    <a:lnTo>
                      <a:pt x="4941" y="1584"/>
                    </a:lnTo>
                    <a:lnTo>
                      <a:pt x="4936" y="1560"/>
                    </a:lnTo>
                    <a:lnTo>
                      <a:pt x="4954" y="1548"/>
                    </a:lnTo>
                    <a:lnTo>
                      <a:pt x="4976" y="1533"/>
                    </a:lnTo>
                    <a:lnTo>
                      <a:pt x="4997" y="1522"/>
                    </a:lnTo>
                    <a:lnTo>
                      <a:pt x="5019" y="1512"/>
                    </a:lnTo>
                    <a:lnTo>
                      <a:pt x="5043" y="1511"/>
                    </a:lnTo>
                    <a:lnTo>
                      <a:pt x="5036" y="1549"/>
                    </a:lnTo>
                    <a:lnTo>
                      <a:pt x="5058" y="1553"/>
                    </a:lnTo>
                    <a:lnTo>
                      <a:pt x="5071" y="1510"/>
                    </a:lnTo>
                    <a:lnTo>
                      <a:pt x="5083" y="1466"/>
                    </a:lnTo>
                    <a:lnTo>
                      <a:pt x="5117" y="1414"/>
                    </a:lnTo>
                    <a:lnTo>
                      <a:pt x="5100" y="1421"/>
                    </a:lnTo>
                    <a:lnTo>
                      <a:pt x="5083" y="1429"/>
                    </a:lnTo>
                    <a:lnTo>
                      <a:pt x="5071" y="1410"/>
                    </a:lnTo>
                    <a:lnTo>
                      <a:pt x="5059" y="1389"/>
                    </a:lnTo>
                    <a:lnTo>
                      <a:pt x="5050" y="1369"/>
                    </a:lnTo>
                    <a:lnTo>
                      <a:pt x="5014" y="1253"/>
                    </a:lnTo>
                    <a:lnTo>
                      <a:pt x="5010" y="1241"/>
                    </a:lnTo>
                    <a:lnTo>
                      <a:pt x="5007" y="1230"/>
                    </a:lnTo>
                    <a:lnTo>
                      <a:pt x="5005" y="1218"/>
                    </a:lnTo>
                    <a:lnTo>
                      <a:pt x="5009" y="1208"/>
                    </a:lnTo>
                    <a:lnTo>
                      <a:pt x="5035" y="1163"/>
                    </a:lnTo>
                    <a:lnTo>
                      <a:pt x="5065" y="1117"/>
                    </a:lnTo>
                    <a:lnTo>
                      <a:pt x="5081" y="1129"/>
                    </a:lnTo>
                    <a:lnTo>
                      <a:pt x="5095" y="1143"/>
                    </a:lnTo>
                    <a:lnTo>
                      <a:pt x="5109" y="1155"/>
                    </a:lnTo>
                    <a:lnTo>
                      <a:pt x="5126" y="1164"/>
                    </a:lnTo>
                    <a:lnTo>
                      <a:pt x="5145" y="1165"/>
                    </a:lnTo>
                    <a:lnTo>
                      <a:pt x="5138" y="1129"/>
                    </a:lnTo>
                    <a:lnTo>
                      <a:pt x="5132" y="1094"/>
                    </a:lnTo>
                    <a:lnTo>
                      <a:pt x="5128" y="1084"/>
                    </a:lnTo>
                    <a:lnTo>
                      <a:pt x="5126" y="1074"/>
                    </a:lnTo>
                    <a:lnTo>
                      <a:pt x="5120" y="1064"/>
                    </a:lnTo>
                    <a:lnTo>
                      <a:pt x="5088" y="1035"/>
                    </a:lnTo>
                    <a:lnTo>
                      <a:pt x="5055" y="1008"/>
                    </a:lnTo>
                    <a:lnTo>
                      <a:pt x="5042" y="1013"/>
                    </a:lnTo>
                    <a:lnTo>
                      <a:pt x="5027" y="1019"/>
                    </a:lnTo>
                    <a:lnTo>
                      <a:pt x="5017" y="996"/>
                    </a:lnTo>
                    <a:lnTo>
                      <a:pt x="5007" y="973"/>
                    </a:lnTo>
                    <a:lnTo>
                      <a:pt x="4994" y="965"/>
                    </a:lnTo>
                    <a:lnTo>
                      <a:pt x="4982" y="961"/>
                    </a:lnTo>
                    <a:lnTo>
                      <a:pt x="4974" y="953"/>
                    </a:lnTo>
                    <a:lnTo>
                      <a:pt x="4952" y="923"/>
                    </a:lnTo>
                    <a:lnTo>
                      <a:pt x="4911" y="936"/>
                    </a:lnTo>
                    <a:lnTo>
                      <a:pt x="4870" y="952"/>
                    </a:lnTo>
                    <a:close/>
                    <a:moveTo>
                      <a:pt x="3068" y="1006"/>
                    </a:moveTo>
                    <a:lnTo>
                      <a:pt x="3049" y="1030"/>
                    </a:lnTo>
                    <a:lnTo>
                      <a:pt x="3033" y="1059"/>
                    </a:lnTo>
                    <a:lnTo>
                      <a:pt x="3033" y="1084"/>
                    </a:lnTo>
                    <a:lnTo>
                      <a:pt x="3039" y="1108"/>
                    </a:lnTo>
                    <a:lnTo>
                      <a:pt x="3002" y="1121"/>
                    </a:lnTo>
                    <a:lnTo>
                      <a:pt x="3006" y="1135"/>
                    </a:lnTo>
                    <a:lnTo>
                      <a:pt x="3007" y="1147"/>
                    </a:lnTo>
                    <a:lnTo>
                      <a:pt x="2933" y="1181"/>
                    </a:lnTo>
                    <a:lnTo>
                      <a:pt x="2924" y="1165"/>
                    </a:lnTo>
                    <a:lnTo>
                      <a:pt x="2916" y="1152"/>
                    </a:lnTo>
                    <a:lnTo>
                      <a:pt x="2899" y="1160"/>
                    </a:lnTo>
                    <a:lnTo>
                      <a:pt x="2880" y="1172"/>
                    </a:lnTo>
                    <a:lnTo>
                      <a:pt x="2863" y="1186"/>
                    </a:lnTo>
                    <a:lnTo>
                      <a:pt x="2844" y="1197"/>
                    </a:lnTo>
                    <a:lnTo>
                      <a:pt x="2823" y="1205"/>
                    </a:lnTo>
                    <a:lnTo>
                      <a:pt x="2805" y="1216"/>
                    </a:lnTo>
                    <a:lnTo>
                      <a:pt x="2782" y="1227"/>
                    </a:lnTo>
                    <a:lnTo>
                      <a:pt x="2762" y="1246"/>
                    </a:lnTo>
                    <a:lnTo>
                      <a:pt x="2732" y="1287"/>
                    </a:lnTo>
                    <a:lnTo>
                      <a:pt x="2717" y="1308"/>
                    </a:lnTo>
                    <a:lnTo>
                      <a:pt x="2737" y="1355"/>
                    </a:lnTo>
                    <a:lnTo>
                      <a:pt x="2684" y="1361"/>
                    </a:lnTo>
                    <a:lnTo>
                      <a:pt x="2631" y="1367"/>
                    </a:lnTo>
                    <a:lnTo>
                      <a:pt x="2577" y="1375"/>
                    </a:lnTo>
                    <a:lnTo>
                      <a:pt x="2572" y="1402"/>
                    </a:lnTo>
                    <a:lnTo>
                      <a:pt x="2570" y="1431"/>
                    </a:lnTo>
                    <a:lnTo>
                      <a:pt x="2576" y="1445"/>
                    </a:lnTo>
                    <a:lnTo>
                      <a:pt x="2584" y="1459"/>
                    </a:lnTo>
                    <a:lnTo>
                      <a:pt x="2594" y="1471"/>
                    </a:lnTo>
                    <a:lnTo>
                      <a:pt x="2604" y="1483"/>
                    </a:lnTo>
                    <a:lnTo>
                      <a:pt x="2609" y="1498"/>
                    </a:lnTo>
                    <a:lnTo>
                      <a:pt x="2609" y="1512"/>
                    </a:lnTo>
                    <a:lnTo>
                      <a:pt x="2610" y="1516"/>
                    </a:lnTo>
                    <a:lnTo>
                      <a:pt x="2610" y="1523"/>
                    </a:lnTo>
                    <a:lnTo>
                      <a:pt x="2606" y="1531"/>
                    </a:lnTo>
                    <a:lnTo>
                      <a:pt x="2604" y="1533"/>
                    </a:lnTo>
                    <a:lnTo>
                      <a:pt x="2582" y="1533"/>
                    </a:lnTo>
                    <a:lnTo>
                      <a:pt x="2572" y="1527"/>
                    </a:lnTo>
                    <a:lnTo>
                      <a:pt x="2555" y="1506"/>
                    </a:lnTo>
                    <a:lnTo>
                      <a:pt x="2518" y="1545"/>
                    </a:lnTo>
                    <a:lnTo>
                      <a:pt x="2544" y="1584"/>
                    </a:lnTo>
                    <a:lnTo>
                      <a:pt x="2548" y="1594"/>
                    </a:lnTo>
                    <a:lnTo>
                      <a:pt x="2545" y="1605"/>
                    </a:lnTo>
                    <a:lnTo>
                      <a:pt x="2543" y="1616"/>
                    </a:lnTo>
                    <a:lnTo>
                      <a:pt x="2540" y="1626"/>
                    </a:lnTo>
                    <a:lnTo>
                      <a:pt x="2532" y="1641"/>
                    </a:lnTo>
                    <a:lnTo>
                      <a:pt x="2518" y="1651"/>
                    </a:lnTo>
                    <a:lnTo>
                      <a:pt x="2504" y="1663"/>
                    </a:lnTo>
                    <a:lnTo>
                      <a:pt x="2490" y="1674"/>
                    </a:lnTo>
                    <a:lnTo>
                      <a:pt x="2523" y="1722"/>
                    </a:lnTo>
                    <a:lnTo>
                      <a:pt x="2560" y="1714"/>
                    </a:lnTo>
                    <a:lnTo>
                      <a:pt x="2573" y="1751"/>
                    </a:lnTo>
                    <a:lnTo>
                      <a:pt x="2586" y="1786"/>
                    </a:lnTo>
                    <a:lnTo>
                      <a:pt x="2581" y="1805"/>
                    </a:lnTo>
                    <a:lnTo>
                      <a:pt x="2572" y="1820"/>
                    </a:lnTo>
                    <a:lnTo>
                      <a:pt x="2561" y="1839"/>
                    </a:lnTo>
                    <a:lnTo>
                      <a:pt x="2553" y="1853"/>
                    </a:lnTo>
                    <a:lnTo>
                      <a:pt x="2555" y="1885"/>
                    </a:lnTo>
                    <a:lnTo>
                      <a:pt x="2561" y="1913"/>
                    </a:lnTo>
                    <a:lnTo>
                      <a:pt x="2573" y="1941"/>
                    </a:lnTo>
                    <a:lnTo>
                      <a:pt x="2581" y="1976"/>
                    </a:lnTo>
                    <a:lnTo>
                      <a:pt x="2584" y="2013"/>
                    </a:lnTo>
                    <a:lnTo>
                      <a:pt x="2588" y="2017"/>
                    </a:lnTo>
                    <a:lnTo>
                      <a:pt x="2593" y="2019"/>
                    </a:lnTo>
                    <a:lnTo>
                      <a:pt x="2598" y="2021"/>
                    </a:lnTo>
                    <a:lnTo>
                      <a:pt x="2601" y="2024"/>
                    </a:lnTo>
                    <a:lnTo>
                      <a:pt x="2605" y="2027"/>
                    </a:lnTo>
                    <a:lnTo>
                      <a:pt x="2606" y="2031"/>
                    </a:lnTo>
                    <a:lnTo>
                      <a:pt x="2609" y="2036"/>
                    </a:lnTo>
                    <a:lnTo>
                      <a:pt x="2609" y="2065"/>
                    </a:lnTo>
                    <a:lnTo>
                      <a:pt x="2610" y="2096"/>
                    </a:lnTo>
                    <a:lnTo>
                      <a:pt x="2631" y="2100"/>
                    </a:lnTo>
                    <a:lnTo>
                      <a:pt x="2648" y="2109"/>
                    </a:lnTo>
                    <a:lnTo>
                      <a:pt x="2655" y="2119"/>
                    </a:lnTo>
                    <a:lnTo>
                      <a:pt x="2656" y="2131"/>
                    </a:lnTo>
                    <a:lnTo>
                      <a:pt x="2656" y="2155"/>
                    </a:lnTo>
                    <a:lnTo>
                      <a:pt x="2655" y="2174"/>
                    </a:lnTo>
                    <a:lnTo>
                      <a:pt x="2648" y="2187"/>
                    </a:lnTo>
                    <a:lnTo>
                      <a:pt x="2631" y="2215"/>
                    </a:lnTo>
                    <a:lnTo>
                      <a:pt x="2634" y="2241"/>
                    </a:lnTo>
                    <a:lnTo>
                      <a:pt x="2639" y="2265"/>
                    </a:lnTo>
                    <a:lnTo>
                      <a:pt x="2614" y="2293"/>
                    </a:lnTo>
                    <a:lnTo>
                      <a:pt x="2589" y="2322"/>
                    </a:lnTo>
                    <a:lnTo>
                      <a:pt x="2594" y="2338"/>
                    </a:lnTo>
                    <a:lnTo>
                      <a:pt x="2606" y="2353"/>
                    </a:lnTo>
                    <a:lnTo>
                      <a:pt x="2618" y="2361"/>
                    </a:lnTo>
                    <a:lnTo>
                      <a:pt x="2634" y="2370"/>
                    </a:lnTo>
                    <a:lnTo>
                      <a:pt x="2648" y="2378"/>
                    </a:lnTo>
                    <a:lnTo>
                      <a:pt x="2627" y="2399"/>
                    </a:lnTo>
                    <a:lnTo>
                      <a:pt x="2604" y="2416"/>
                    </a:lnTo>
                    <a:lnTo>
                      <a:pt x="2578" y="2432"/>
                    </a:lnTo>
                    <a:lnTo>
                      <a:pt x="2589" y="2465"/>
                    </a:lnTo>
                    <a:lnTo>
                      <a:pt x="2589" y="2477"/>
                    </a:lnTo>
                    <a:lnTo>
                      <a:pt x="2578" y="2498"/>
                    </a:lnTo>
                    <a:lnTo>
                      <a:pt x="2601" y="2506"/>
                    </a:lnTo>
                    <a:lnTo>
                      <a:pt x="2623" y="2508"/>
                    </a:lnTo>
                    <a:lnTo>
                      <a:pt x="2648" y="2510"/>
                    </a:lnTo>
                    <a:lnTo>
                      <a:pt x="2671" y="2513"/>
                    </a:lnTo>
                    <a:lnTo>
                      <a:pt x="2692" y="2535"/>
                    </a:lnTo>
                    <a:lnTo>
                      <a:pt x="2712" y="2557"/>
                    </a:lnTo>
                    <a:lnTo>
                      <a:pt x="2727" y="2561"/>
                    </a:lnTo>
                    <a:lnTo>
                      <a:pt x="2742" y="2562"/>
                    </a:lnTo>
                    <a:lnTo>
                      <a:pt x="2749" y="2579"/>
                    </a:lnTo>
                    <a:lnTo>
                      <a:pt x="2754" y="2597"/>
                    </a:lnTo>
                    <a:lnTo>
                      <a:pt x="2720" y="2622"/>
                    </a:lnTo>
                    <a:lnTo>
                      <a:pt x="2715" y="2632"/>
                    </a:lnTo>
                    <a:lnTo>
                      <a:pt x="2712" y="2644"/>
                    </a:lnTo>
                    <a:lnTo>
                      <a:pt x="2711" y="2655"/>
                    </a:lnTo>
                    <a:lnTo>
                      <a:pt x="2772" y="2670"/>
                    </a:lnTo>
                    <a:lnTo>
                      <a:pt x="2765" y="2701"/>
                    </a:lnTo>
                    <a:lnTo>
                      <a:pt x="2756" y="2717"/>
                    </a:lnTo>
                    <a:lnTo>
                      <a:pt x="2749" y="2733"/>
                    </a:lnTo>
                    <a:lnTo>
                      <a:pt x="2744" y="2748"/>
                    </a:lnTo>
                    <a:lnTo>
                      <a:pt x="2733" y="2778"/>
                    </a:lnTo>
                    <a:lnTo>
                      <a:pt x="2744" y="2791"/>
                    </a:lnTo>
                    <a:lnTo>
                      <a:pt x="2752" y="2803"/>
                    </a:lnTo>
                    <a:lnTo>
                      <a:pt x="2760" y="2819"/>
                    </a:lnTo>
                    <a:lnTo>
                      <a:pt x="2762" y="2835"/>
                    </a:lnTo>
                    <a:lnTo>
                      <a:pt x="2761" y="2847"/>
                    </a:lnTo>
                    <a:lnTo>
                      <a:pt x="2756" y="2858"/>
                    </a:lnTo>
                    <a:lnTo>
                      <a:pt x="2749" y="2867"/>
                    </a:lnTo>
                    <a:lnTo>
                      <a:pt x="2742" y="2876"/>
                    </a:lnTo>
                    <a:lnTo>
                      <a:pt x="2752" y="2892"/>
                    </a:lnTo>
                    <a:lnTo>
                      <a:pt x="2762" y="2907"/>
                    </a:lnTo>
                    <a:lnTo>
                      <a:pt x="2799" y="2903"/>
                    </a:lnTo>
                    <a:lnTo>
                      <a:pt x="2834" y="2896"/>
                    </a:lnTo>
                    <a:lnTo>
                      <a:pt x="2850" y="2940"/>
                    </a:lnTo>
                    <a:lnTo>
                      <a:pt x="2868" y="2982"/>
                    </a:lnTo>
                    <a:lnTo>
                      <a:pt x="2889" y="3026"/>
                    </a:lnTo>
                    <a:lnTo>
                      <a:pt x="2891" y="3038"/>
                    </a:lnTo>
                    <a:lnTo>
                      <a:pt x="2888" y="3050"/>
                    </a:lnTo>
                    <a:lnTo>
                      <a:pt x="2879" y="3060"/>
                    </a:lnTo>
                    <a:lnTo>
                      <a:pt x="2873" y="3071"/>
                    </a:lnTo>
                    <a:lnTo>
                      <a:pt x="2860" y="3096"/>
                    </a:lnTo>
                    <a:lnTo>
                      <a:pt x="2843" y="3119"/>
                    </a:lnTo>
                    <a:lnTo>
                      <a:pt x="2822" y="3136"/>
                    </a:lnTo>
                    <a:lnTo>
                      <a:pt x="2835" y="3149"/>
                    </a:lnTo>
                    <a:lnTo>
                      <a:pt x="2844" y="3154"/>
                    </a:lnTo>
                    <a:lnTo>
                      <a:pt x="2871" y="3160"/>
                    </a:lnTo>
                    <a:lnTo>
                      <a:pt x="2896" y="3164"/>
                    </a:lnTo>
                    <a:lnTo>
                      <a:pt x="2921" y="3160"/>
                    </a:lnTo>
                    <a:lnTo>
                      <a:pt x="2945" y="3149"/>
                    </a:lnTo>
                    <a:lnTo>
                      <a:pt x="2974" y="3115"/>
                    </a:lnTo>
                    <a:lnTo>
                      <a:pt x="3000" y="3078"/>
                    </a:lnTo>
                    <a:lnTo>
                      <a:pt x="3023" y="3040"/>
                    </a:lnTo>
                    <a:lnTo>
                      <a:pt x="3047" y="3030"/>
                    </a:lnTo>
                    <a:lnTo>
                      <a:pt x="3100" y="3015"/>
                    </a:lnTo>
                    <a:lnTo>
                      <a:pt x="3068" y="2981"/>
                    </a:lnTo>
                    <a:lnTo>
                      <a:pt x="3056" y="2962"/>
                    </a:lnTo>
                    <a:lnTo>
                      <a:pt x="3063" y="2952"/>
                    </a:lnTo>
                    <a:lnTo>
                      <a:pt x="3073" y="2945"/>
                    </a:lnTo>
                    <a:lnTo>
                      <a:pt x="3084" y="2936"/>
                    </a:lnTo>
                    <a:lnTo>
                      <a:pt x="3092" y="2927"/>
                    </a:lnTo>
                    <a:lnTo>
                      <a:pt x="3096" y="2915"/>
                    </a:lnTo>
                    <a:lnTo>
                      <a:pt x="3101" y="2893"/>
                    </a:lnTo>
                    <a:lnTo>
                      <a:pt x="3102" y="2871"/>
                    </a:lnTo>
                    <a:lnTo>
                      <a:pt x="3097" y="2830"/>
                    </a:lnTo>
                    <a:lnTo>
                      <a:pt x="3117" y="2806"/>
                    </a:lnTo>
                    <a:lnTo>
                      <a:pt x="3137" y="2781"/>
                    </a:lnTo>
                    <a:lnTo>
                      <a:pt x="3127" y="2757"/>
                    </a:lnTo>
                    <a:lnTo>
                      <a:pt x="3119" y="2730"/>
                    </a:lnTo>
                    <a:lnTo>
                      <a:pt x="3118" y="2713"/>
                    </a:lnTo>
                    <a:lnTo>
                      <a:pt x="3123" y="2696"/>
                    </a:lnTo>
                    <a:lnTo>
                      <a:pt x="3133" y="2680"/>
                    </a:lnTo>
                    <a:lnTo>
                      <a:pt x="3141" y="2667"/>
                    </a:lnTo>
                    <a:lnTo>
                      <a:pt x="3155" y="2663"/>
                    </a:lnTo>
                    <a:lnTo>
                      <a:pt x="3167" y="2662"/>
                    </a:lnTo>
                    <a:lnTo>
                      <a:pt x="3180" y="2660"/>
                    </a:lnTo>
                    <a:lnTo>
                      <a:pt x="3195" y="2652"/>
                    </a:lnTo>
                    <a:lnTo>
                      <a:pt x="3205" y="2644"/>
                    </a:lnTo>
                    <a:lnTo>
                      <a:pt x="3215" y="2634"/>
                    </a:lnTo>
                    <a:lnTo>
                      <a:pt x="3257" y="2679"/>
                    </a:lnTo>
                    <a:lnTo>
                      <a:pt x="3258" y="2655"/>
                    </a:lnTo>
                    <a:lnTo>
                      <a:pt x="3268" y="2632"/>
                    </a:lnTo>
                    <a:lnTo>
                      <a:pt x="3280" y="2611"/>
                    </a:lnTo>
                    <a:lnTo>
                      <a:pt x="3293" y="2591"/>
                    </a:lnTo>
                    <a:lnTo>
                      <a:pt x="3307" y="2571"/>
                    </a:lnTo>
                    <a:lnTo>
                      <a:pt x="3311" y="2559"/>
                    </a:lnTo>
                    <a:lnTo>
                      <a:pt x="3307" y="2549"/>
                    </a:lnTo>
                    <a:lnTo>
                      <a:pt x="3302" y="2535"/>
                    </a:lnTo>
                    <a:lnTo>
                      <a:pt x="3298" y="2526"/>
                    </a:lnTo>
                    <a:lnTo>
                      <a:pt x="3314" y="2521"/>
                    </a:lnTo>
                    <a:lnTo>
                      <a:pt x="3331" y="2518"/>
                    </a:lnTo>
                    <a:lnTo>
                      <a:pt x="3347" y="2522"/>
                    </a:lnTo>
                    <a:lnTo>
                      <a:pt x="3376" y="2538"/>
                    </a:lnTo>
                    <a:lnTo>
                      <a:pt x="3408" y="2551"/>
                    </a:lnTo>
                    <a:lnTo>
                      <a:pt x="3424" y="2504"/>
                    </a:lnTo>
                    <a:lnTo>
                      <a:pt x="3407" y="2494"/>
                    </a:lnTo>
                    <a:lnTo>
                      <a:pt x="3391" y="2484"/>
                    </a:lnTo>
                    <a:lnTo>
                      <a:pt x="3401" y="2457"/>
                    </a:lnTo>
                    <a:lnTo>
                      <a:pt x="3409" y="2431"/>
                    </a:lnTo>
                    <a:lnTo>
                      <a:pt x="3396" y="2423"/>
                    </a:lnTo>
                    <a:lnTo>
                      <a:pt x="3381" y="2415"/>
                    </a:lnTo>
                    <a:lnTo>
                      <a:pt x="3371" y="2403"/>
                    </a:lnTo>
                    <a:lnTo>
                      <a:pt x="3364" y="2392"/>
                    </a:lnTo>
                    <a:lnTo>
                      <a:pt x="3364" y="2379"/>
                    </a:lnTo>
                    <a:lnTo>
                      <a:pt x="3368" y="2366"/>
                    </a:lnTo>
                    <a:lnTo>
                      <a:pt x="3369" y="2354"/>
                    </a:lnTo>
                    <a:lnTo>
                      <a:pt x="3371" y="2339"/>
                    </a:lnTo>
                    <a:lnTo>
                      <a:pt x="3379" y="2327"/>
                    </a:lnTo>
                    <a:lnTo>
                      <a:pt x="3389" y="2315"/>
                    </a:lnTo>
                    <a:lnTo>
                      <a:pt x="3397" y="2304"/>
                    </a:lnTo>
                    <a:lnTo>
                      <a:pt x="3404" y="2292"/>
                    </a:lnTo>
                    <a:lnTo>
                      <a:pt x="3409" y="2258"/>
                    </a:lnTo>
                    <a:lnTo>
                      <a:pt x="3412" y="2227"/>
                    </a:lnTo>
                    <a:lnTo>
                      <a:pt x="3407" y="2220"/>
                    </a:lnTo>
                    <a:lnTo>
                      <a:pt x="3399" y="2215"/>
                    </a:lnTo>
                    <a:lnTo>
                      <a:pt x="3389" y="2200"/>
                    </a:lnTo>
                    <a:lnTo>
                      <a:pt x="3389" y="2159"/>
                    </a:lnTo>
                    <a:lnTo>
                      <a:pt x="3391" y="2149"/>
                    </a:lnTo>
                    <a:lnTo>
                      <a:pt x="3391" y="2138"/>
                    </a:lnTo>
                    <a:lnTo>
                      <a:pt x="3392" y="2126"/>
                    </a:lnTo>
                    <a:lnTo>
                      <a:pt x="3397" y="2118"/>
                    </a:lnTo>
                    <a:lnTo>
                      <a:pt x="3416" y="2103"/>
                    </a:lnTo>
                    <a:lnTo>
                      <a:pt x="3437" y="2090"/>
                    </a:lnTo>
                    <a:lnTo>
                      <a:pt x="3343" y="2086"/>
                    </a:lnTo>
                    <a:lnTo>
                      <a:pt x="3343" y="2057"/>
                    </a:lnTo>
                    <a:lnTo>
                      <a:pt x="3346" y="2029"/>
                    </a:lnTo>
                    <a:lnTo>
                      <a:pt x="3356" y="2001"/>
                    </a:lnTo>
                    <a:lnTo>
                      <a:pt x="3328" y="1952"/>
                    </a:lnTo>
                    <a:lnTo>
                      <a:pt x="3325" y="1939"/>
                    </a:lnTo>
                    <a:lnTo>
                      <a:pt x="3321" y="1923"/>
                    </a:lnTo>
                    <a:lnTo>
                      <a:pt x="3315" y="1909"/>
                    </a:lnTo>
                    <a:lnTo>
                      <a:pt x="3309" y="1897"/>
                    </a:lnTo>
                    <a:lnTo>
                      <a:pt x="3297" y="1886"/>
                    </a:lnTo>
                    <a:lnTo>
                      <a:pt x="3325" y="1848"/>
                    </a:lnTo>
                    <a:lnTo>
                      <a:pt x="3311" y="1772"/>
                    </a:lnTo>
                    <a:lnTo>
                      <a:pt x="3301" y="1734"/>
                    </a:lnTo>
                    <a:lnTo>
                      <a:pt x="3293" y="1718"/>
                    </a:lnTo>
                    <a:lnTo>
                      <a:pt x="3262" y="1682"/>
                    </a:lnTo>
                    <a:lnTo>
                      <a:pt x="3273" y="1666"/>
                    </a:lnTo>
                    <a:lnTo>
                      <a:pt x="3286" y="1650"/>
                    </a:lnTo>
                    <a:lnTo>
                      <a:pt x="3302" y="1635"/>
                    </a:lnTo>
                    <a:lnTo>
                      <a:pt x="3314" y="1632"/>
                    </a:lnTo>
                    <a:lnTo>
                      <a:pt x="3328" y="1628"/>
                    </a:lnTo>
                    <a:lnTo>
                      <a:pt x="3340" y="1624"/>
                    </a:lnTo>
                    <a:lnTo>
                      <a:pt x="3346" y="1604"/>
                    </a:lnTo>
                    <a:lnTo>
                      <a:pt x="3348" y="1581"/>
                    </a:lnTo>
                    <a:lnTo>
                      <a:pt x="3352" y="1560"/>
                    </a:lnTo>
                    <a:lnTo>
                      <a:pt x="3362" y="1539"/>
                    </a:lnTo>
                    <a:lnTo>
                      <a:pt x="3379" y="1516"/>
                    </a:lnTo>
                    <a:lnTo>
                      <a:pt x="3399" y="1495"/>
                    </a:lnTo>
                    <a:lnTo>
                      <a:pt x="3375" y="1455"/>
                    </a:lnTo>
                    <a:lnTo>
                      <a:pt x="3347" y="1420"/>
                    </a:lnTo>
                    <a:lnTo>
                      <a:pt x="3315" y="1384"/>
                    </a:lnTo>
                    <a:lnTo>
                      <a:pt x="3306" y="1349"/>
                    </a:lnTo>
                    <a:lnTo>
                      <a:pt x="3298" y="1316"/>
                    </a:lnTo>
                    <a:lnTo>
                      <a:pt x="3231" y="1375"/>
                    </a:lnTo>
                    <a:lnTo>
                      <a:pt x="3215" y="1377"/>
                    </a:lnTo>
                    <a:lnTo>
                      <a:pt x="3201" y="1378"/>
                    </a:lnTo>
                    <a:lnTo>
                      <a:pt x="3186" y="1376"/>
                    </a:lnTo>
                    <a:lnTo>
                      <a:pt x="3190" y="1359"/>
                    </a:lnTo>
                    <a:lnTo>
                      <a:pt x="3198" y="1343"/>
                    </a:lnTo>
                    <a:lnTo>
                      <a:pt x="3208" y="1327"/>
                    </a:lnTo>
                    <a:lnTo>
                      <a:pt x="3233" y="1287"/>
                    </a:lnTo>
                    <a:lnTo>
                      <a:pt x="3256" y="1246"/>
                    </a:lnTo>
                    <a:lnTo>
                      <a:pt x="3281" y="1205"/>
                    </a:lnTo>
                    <a:lnTo>
                      <a:pt x="3293" y="1185"/>
                    </a:lnTo>
                    <a:lnTo>
                      <a:pt x="3302" y="1164"/>
                    </a:lnTo>
                    <a:lnTo>
                      <a:pt x="3302" y="1125"/>
                    </a:lnTo>
                    <a:lnTo>
                      <a:pt x="3301" y="1110"/>
                    </a:lnTo>
                    <a:lnTo>
                      <a:pt x="3297" y="1096"/>
                    </a:lnTo>
                    <a:lnTo>
                      <a:pt x="3290" y="1082"/>
                    </a:lnTo>
                    <a:lnTo>
                      <a:pt x="3280" y="1074"/>
                    </a:lnTo>
                    <a:lnTo>
                      <a:pt x="3264" y="1059"/>
                    </a:lnTo>
                    <a:lnTo>
                      <a:pt x="3245" y="1051"/>
                    </a:lnTo>
                    <a:lnTo>
                      <a:pt x="3225" y="1049"/>
                    </a:lnTo>
                    <a:lnTo>
                      <a:pt x="3203" y="1051"/>
                    </a:lnTo>
                    <a:lnTo>
                      <a:pt x="3187" y="1053"/>
                    </a:lnTo>
                    <a:lnTo>
                      <a:pt x="3174" y="1062"/>
                    </a:lnTo>
                    <a:lnTo>
                      <a:pt x="3159" y="1071"/>
                    </a:lnTo>
                    <a:lnTo>
                      <a:pt x="3147" y="1082"/>
                    </a:lnTo>
                    <a:lnTo>
                      <a:pt x="3137" y="1076"/>
                    </a:lnTo>
                    <a:lnTo>
                      <a:pt x="3133" y="1047"/>
                    </a:lnTo>
                    <a:lnTo>
                      <a:pt x="3105" y="1049"/>
                    </a:lnTo>
                    <a:lnTo>
                      <a:pt x="3077" y="1047"/>
                    </a:lnTo>
                    <a:lnTo>
                      <a:pt x="3094" y="1025"/>
                    </a:lnTo>
                    <a:lnTo>
                      <a:pt x="3109" y="1002"/>
                    </a:lnTo>
                    <a:lnTo>
                      <a:pt x="3100" y="1001"/>
                    </a:lnTo>
                    <a:lnTo>
                      <a:pt x="3086" y="998"/>
                    </a:lnTo>
                    <a:lnTo>
                      <a:pt x="3077" y="1001"/>
                    </a:lnTo>
                    <a:lnTo>
                      <a:pt x="3068" y="100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44"/>
              <p:cNvSpPr>
                <a:spLocks noEditPoints="1"/>
              </p:cNvSpPr>
              <p:nvPr/>
            </p:nvSpPr>
            <p:spPr bwMode="auto">
              <a:xfrm>
                <a:off x="586800" y="624084"/>
                <a:ext cx="7352661" cy="4362793"/>
              </a:xfrm>
              <a:custGeom>
                <a:avLst/>
                <a:gdLst/>
                <a:ahLst/>
                <a:cxnLst>
                  <a:cxn ang="0">
                    <a:pos x="16084" y="3448"/>
                  </a:cxn>
                  <a:cxn ang="0">
                    <a:pos x="15519" y="3078"/>
                  </a:cxn>
                  <a:cxn ang="0">
                    <a:pos x="14864" y="6870"/>
                  </a:cxn>
                  <a:cxn ang="0">
                    <a:pos x="16064" y="8632"/>
                  </a:cxn>
                  <a:cxn ang="0">
                    <a:pos x="12959" y="8191"/>
                  </a:cxn>
                  <a:cxn ang="0">
                    <a:pos x="9141" y="9998"/>
                  </a:cxn>
                  <a:cxn ang="0">
                    <a:pos x="5076" y="8344"/>
                  </a:cxn>
                  <a:cxn ang="0">
                    <a:pos x="1919" y="8247"/>
                  </a:cxn>
                  <a:cxn ang="0">
                    <a:pos x="112" y="8424"/>
                  </a:cxn>
                  <a:cxn ang="0">
                    <a:pos x="1049" y="5557"/>
                  </a:cxn>
                  <a:cxn ang="0">
                    <a:pos x="4108" y="4264"/>
                  </a:cxn>
                  <a:cxn ang="0">
                    <a:pos x="4444" y="4540"/>
                  </a:cxn>
                  <a:cxn ang="0">
                    <a:pos x="6944" y="5036"/>
                  </a:cxn>
                  <a:cxn ang="0">
                    <a:pos x="7384" y="4307"/>
                  </a:cxn>
                  <a:cxn ang="0">
                    <a:pos x="9536" y="3182"/>
                  </a:cxn>
                  <a:cxn ang="0">
                    <a:pos x="12378" y="2794"/>
                  </a:cxn>
                  <a:cxn ang="0">
                    <a:pos x="15227" y="468"/>
                  </a:cxn>
                  <a:cxn ang="0">
                    <a:pos x="11423" y="3761"/>
                  </a:cxn>
                  <a:cxn ang="0">
                    <a:pos x="9026" y="3354"/>
                  </a:cxn>
                  <a:cxn ang="0">
                    <a:pos x="7108" y="4790"/>
                  </a:cxn>
                  <a:cxn ang="0">
                    <a:pos x="6723" y="4354"/>
                  </a:cxn>
                  <a:cxn ang="0">
                    <a:pos x="4460" y="4147"/>
                  </a:cxn>
                  <a:cxn ang="0">
                    <a:pos x="4024" y="3070"/>
                  </a:cxn>
                  <a:cxn ang="0">
                    <a:pos x="756" y="6138"/>
                  </a:cxn>
                  <a:cxn ang="0">
                    <a:pos x="560" y="9167"/>
                  </a:cxn>
                  <a:cxn ang="0">
                    <a:pos x="2552" y="8044"/>
                  </a:cxn>
                  <a:cxn ang="0">
                    <a:pos x="5772" y="8407"/>
                  </a:cxn>
                  <a:cxn ang="0">
                    <a:pos x="9677" y="9677"/>
                  </a:cxn>
                  <a:cxn ang="0">
                    <a:pos x="13919" y="8393"/>
                  </a:cxn>
                  <a:cxn ang="0">
                    <a:pos x="15537" y="6872"/>
                  </a:cxn>
                  <a:cxn ang="0">
                    <a:pos x="14476" y="6391"/>
                  </a:cxn>
                  <a:cxn ang="0">
                    <a:pos x="15688" y="3151"/>
                  </a:cxn>
                  <a:cxn ang="0">
                    <a:pos x="16026" y="3030"/>
                  </a:cxn>
                  <a:cxn ang="0">
                    <a:pos x="15342" y="496"/>
                  </a:cxn>
                  <a:cxn ang="0">
                    <a:pos x="14965" y="2575"/>
                  </a:cxn>
                  <a:cxn ang="0">
                    <a:pos x="15888" y="389"/>
                  </a:cxn>
                  <a:cxn ang="0">
                    <a:pos x="15976" y="1576"/>
                  </a:cxn>
                  <a:cxn ang="0">
                    <a:pos x="14324" y="1593"/>
                  </a:cxn>
                  <a:cxn ang="0">
                    <a:pos x="15422" y="3084"/>
                  </a:cxn>
                  <a:cxn ang="0">
                    <a:pos x="16677" y="3821"/>
                  </a:cxn>
                  <a:cxn ang="0">
                    <a:pos x="15948" y="2996"/>
                  </a:cxn>
                  <a:cxn ang="0">
                    <a:pos x="16005" y="4316"/>
                  </a:cxn>
                  <a:cxn ang="0">
                    <a:pos x="13815" y="2221"/>
                  </a:cxn>
                  <a:cxn ang="0">
                    <a:pos x="10924" y="3752"/>
                  </a:cxn>
                  <a:cxn ang="0">
                    <a:pos x="10703" y="6660"/>
                  </a:cxn>
                  <a:cxn ang="0">
                    <a:pos x="13493" y="6521"/>
                  </a:cxn>
                  <a:cxn ang="0">
                    <a:pos x="14134" y="3210"/>
                  </a:cxn>
                  <a:cxn ang="0">
                    <a:pos x="14139" y="3913"/>
                  </a:cxn>
                  <a:cxn ang="0">
                    <a:pos x="13245" y="7383"/>
                  </a:cxn>
                  <a:cxn ang="0">
                    <a:pos x="10065" y="5780"/>
                  </a:cxn>
                  <a:cxn ang="0">
                    <a:pos x="11772" y="3886"/>
                  </a:cxn>
                  <a:cxn ang="0">
                    <a:pos x="14143" y="3426"/>
                  </a:cxn>
                  <a:cxn ang="0">
                    <a:pos x="15506" y="3514"/>
                  </a:cxn>
                  <a:cxn ang="0">
                    <a:pos x="14825" y="4910"/>
                  </a:cxn>
                  <a:cxn ang="0">
                    <a:pos x="9096" y="3429"/>
                  </a:cxn>
                  <a:cxn ang="0">
                    <a:pos x="7896" y="6149"/>
                  </a:cxn>
                  <a:cxn ang="0">
                    <a:pos x="8539" y="9475"/>
                  </a:cxn>
                  <a:cxn ang="0">
                    <a:pos x="10192" y="7067"/>
                  </a:cxn>
                  <a:cxn ang="0">
                    <a:pos x="9643" y="3185"/>
                  </a:cxn>
                  <a:cxn ang="0">
                    <a:pos x="10060" y="5582"/>
                  </a:cxn>
                  <a:cxn ang="0">
                    <a:pos x="9440" y="8247"/>
                  </a:cxn>
                  <a:cxn ang="0">
                    <a:pos x="8012" y="7587"/>
                  </a:cxn>
                  <a:cxn ang="0">
                    <a:pos x="7893" y="4600"/>
                  </a:cxn>
                </a:cxnLst>
                <a:rect l="0" t="0" r="r" b="b"/>
                <a:pathLst>
                  <a:path w="17312" h="10256">
                    <a:moveTo>
                      <a:pt x="15466" y="1"/>
                    </a:moveTo>
                    <a:cubicBezTo>
                      <a:pt x="15467" y="1"/>
                      <a:pt x="15468" y="0"/>
                      <a:pt x="15468" y="0"/>
                    </a:cubicBezTo>
                    <a:lnTo>
                      <a:pt x="15520" y="0"/>
                    </a:lnTo>
                    <a:cubicBezTo>
                      <a:pt x="15521" y="0"/>
                      <a:pt x="15522" y="1"/>
                      <a:pt x="15523" y="1"/>
                    </a:cubicBezTo>
                    <a:lnTo>
                      <a:pt x="15639" y="89"/>
                    </a:lnTo>
                    <a:cubicBezTo>
                      <a:pt x="15640" y="90"/>
                      <a:pt x="15641" y="92"/>
                      <a:pt x="15640" y="93"/>
                    </a:cubicBezTo>
                    <a:lnTo>
                      <a:pt x="15608" y="273"/>
                    </a:lnTo>
                    <a:lnTo>
                      <a:pt x="15605" y="269"/>
                    </a:lnTo>
                    <a:lnTo>
                      <a:pt x="15769" y="293"/>
                    </a:lnTo>
                    <a:lnTo>
                      <a:pt x="15925" y="329"/>
                    </a:lnTo>
                    <a:cubicBezTo>
                      <a:pt x="15927" y="329"/>
                      <a:pt x="15928" y="331"/>
                      <a:pt x="15928" y="333"/>
                    </a:cubicBezTo>
                    <a:lnTo>
                      <a:pt x="15928" y="425"/>
                    </a:lnTo>
                    <a:lnTo>
                      <a:pt x="15924" y="465"/>
                    </a:lnTo>
                    <a:cubicBezTo>
                      <a:pt x="15924" y="466"/>
                      <a:pt x="15924" y="467"/>
                      <a:pt x="15924" y="467"/>
                    </a:cubicBezTo>
                    <a:lnTo>
                      <a:pt x="15896" y="503"/>
                    </a:lnTo>
                    <a:cubicBezTo>
                      <a:pt x="15895" y="503"/>
                      <a:pt x="15895" y="504"/>
                      <a:pt x="15895" y="504"/>
                    </a:cubicBezTo>
                    <a:lnTo>
                      <a:pt x="15863" y="524"/>
                    </a:lnTo>
                    <a:lnTo>
                      <a:pt x="15830" y="540"/>
                    </a:lnTo>
                    <a:lnTo>
                      <a:pt x="15831" y="540"/>
                    </a:lnTo>
                    <a:lnTo>
                      <a:pt x="15799" y="564"/>
                    </a:lnTo>
                    <a:lnTo>
                      <a:pt x="15759" y="600"/>
                    </a:lnTo>
                    <a:lnTo>
                      <a:pt x="15723" y="636"/>
                    </a:lnTo>
                    <a:cubicBezTo>
                      <a:pt x="15723" y="636"/>
                      <a:pt x="15723" y="636"/>
                      <a:pt x="15723" y="636"/>
                    </a:cubicBezTo>
                    <a:lnTo>
                      <a:pt x="15675" y="668"/>
                    </a:lnTo>
                    <a:cubicBezTo>
                      <a:pt x="15674" y="668"/>
                      <a:pt x="15674" y="668"/>
                      <a:pt x="15674" y="668"/>
                    </a:cubicBezTo>
                    <a:lnTo>
                      <a:pt x="15638" y="684"/>
                    </a:lnTo>
                    <a:lnTo>
                      <a:pt x="15594" y="704"/>
                    </a:lnTo>
                    <a:lnTo>
                      <a:pt x="15558" y="724"/>
                    </a:lnTo>
                    <a:lnTo>
                      <a:pt x="15560" y="723"/>
                    </a:lnTo>
                    <a:lnTo>
                      <a:pt x="15536" y="755"/>
                    </a:lnTo>
                    <a:lnTo>
                      <a:pt x="15536" y="754"/>
                    </a:lnTo>
                    <a:lnTo>
                      <a:pt x="15512" y="834"/>
                    </a:lnTo>
                    <a:lnTo>
                      <a:pt x="15496" y="918"/>
                    </a:lnTo>
                    <a:cubicBezTo>
                      <a:pt x="15496" y="919"/>
                      <a:pt x="15494" y="921"/>
                      <a:pt x="15492" y="921"/>
                    </a:cubicBezTo>
                    <a:lnTo>
                      <a:pt x="15396" y="921"/>
                    </a:lnTo>
                    <a:lnTo>
                      <a:pt x="15297" y="925"/>
                    </a:lnTo>
                    <a:lnTo>
                      <a:pt x="15300" y="919"/>
                    </a:lnTo>
                    <a:lnTo>
                      <a:pt x="15308" y="935"/>
                    </a:lnTo>
                    <a:lnTo>
                      <a:pt x="15316" y="947"/>
                    </a:lnTo>
                    <a:lnTo>
                      <a:pt x="15336" y="975"/>
                    </a:lnTo>
                    <a:lnTo>
                      <a:pt x="15333" y="973"/>
                    </a:lnTo>
                    <a:lnTo>
                      <a:pt x="15441" y="997"/>
                    </a:lnTo>
                    <a:lnTo>
                      <a:pt x="15549" y="1017"/>
                    </a:lnTo>
                    <a:cubicBezTo>
                      <a:pt x="15551" y="1017"/>
                      <a:pt x="15552" y="1018"/>
                      <a:pt x="15552" y="1020"/>
                    </a:cubicBezTo>
                    <a:lnTo>
                      <a:pt x="15588" y="1132"/>
                    </a:lnTo>
                    <a:lnTo>
                      <a:pt x="15608" y="1244"/>
                    </a:lnTo>
                    <a:cubicBezTo>
                      <a:pt x="15609" y="1245"/>
                      <a:pt x="15608" y="1245"/>
                      <a:pt x="15608" y="1246"/>
                    </a:cubicBezTo>
                    <a:lnTo>
                      <a:pt x="15596" y="1290"/>
                    </a:lnTo>
                    <a:cubicBezTo>
                      <a:pt x="15596" y="1290"/>
                      <a:pt x="15596" y="1290"/>
                      <a:pt x="15596" y="1291"/>
                    </a:cubicBezTo>
                    <a:lnTo>
                      <a:pt x="15556" y="1375"/>
                    </a:lnTo>
                    <a:lnTo>
                      <a:pt x="15551" y="1369"/>
                    </a:lnTo>
                    <a:lnTo>
                      <a:pt x="15607" y="1341"/>
                    </a:lnTo>
                    <a:lnTo>
                      <a:pt x="15659" y="1317"/>
                    </a:lnTo>
                    <a:lnTo>
                      <a:pt x="15719" y="1289"/>
                    </a:lnTo>
                    <a:cubicBezTo>
                      <a:pt x="15719" y="1289"/>
                      <a:pt x="15720" y="1289"/>
                      <a:pt x="15720" y="1289"/>
                    </a:cubicBezTo>
                    <a:lnTo>
                      <a:pt x="15788" y="1285"/>
                    </a:lnTo>
                    <a:lnTo>
                      <a:pt x="15857" y="1289"/>
                    </a:lnTo>
                    <a:lnTo>
                      <a:pt x="15920" y="1285"/>
                    </a:lnTo>
                    <a:lnTo>
                      <a:pt x="15919" y="1285"/>
                    </a:lnTo>
                    <a:lnTo>
                      <a:pt x="15963" y="1273"/>
                    </a:lnTo>
                    <a:lnTo>
                      <a:pt x="16020" y="1265"/>
                    </a:lnTo>
                    <a:cubicBezTo>
                      <a:pt x="16020" y="1265"/>
                      <a:pt x="16020" y="1265"/>
                      <a:pt x="16020" y="1265"/>
                    </a:cubicBezTo>
                    <a:lnTo>
                      <a:pt x="16072" y="1265"/>
                    </a:lnTo>
                    <a:cubicBezTo>
                      <a:pt x="16073" y="1265"/>
                      <a:pt x="16074" y="1265"/>
                      <a:pt x="16075" y="1266"/>
                    </a:cubicBezTo>
                    <a:lnTo>
                      <a:pt x="16135" y="1310"/>
                    </a:lnTo>
                    <a:lnTo>
                      <a:pt x="16199" y="1362"/>
                    </a:lnTo>
                    <a:cubicBezTo>
                      <a:pt x="16200" y="1363"/>
                      <a:pt x="16200" y="1364"/>
                      <a:pt x="16200" y="1365"/>
                    </a:cubicBezTo>
                    <a:cubicBezTo>
                      <a:pt x="16201" y="1366"/>
                      <a:pt x="16200" y="1367"/>
                      <a:pt x="16199" y="1368"/>
                    </a:cubicBezTo>
                    <a:lnTo>
                      <a:pt x="16027" y="1564"/>
                    </a:lnTo>
                    <a:lnTo>
                      <a:pt x="16028" y="1560"/>
                    </a:lnTo>
                    <a:lnTo>
                      <a:pt x="16120" y="1952"/>
                    </a:lnTo>
                    <a:lnTo>
                      <a:pt x="16232" y="2340"/>
                    </a:lnTo>
                    <a:lnTo>
                      <a:pt x="16264" y="2424"/>
                    </a:lnTo>
                    <a:lnTo>
                      <a:pt x="16264" y="2423"/>
                    </a:lnTo>
                    <a:lnTo>
                      <a:pt x="16312" y="2507"/>
                    </a:lnTo>
                    <a:lnTo>
                      <a:pt x="16356" y="2588"/>
                    </a:lnTo>
                    <a:cubicBezTo>
                      <a:pt x="16357" y="2589"/>
                      <a:pt x="16357" y="2590"/>
                      <a:pt x="16356" y="2591"/>
                    </a:cubicBezTo>
                    <a:cubicBezTo>
                      <a:pt x="16356" y="2592"/>
                      <a:pt x="16355" y="2593"/>
                      <a:pt x="16354" y="2593"/>
                    </a:cubicBezTo>
                    <a:lnTo>
                      <a:pt x="16250" y="2633"/>
                    </a:lnTo>
                    <a:lnTo>
                      <a:pt x="16142" y="2677"/>
                    </a:lnTo>
                    <a:lnTo>
                      <a:pt x="16143" y="2677"/>
                    </a:lnTo>
                    <a:lnTo>
                      <a:pt x="16119" y="2697"/>
                    </a:lnTo>
                    <a:lnTo>
                      <a:pt x="16120" y="2694"/>
                    </a:lnTo>
                    <a:lnTo>
                      <a:pt x="16112" y="2727"/>
                    </a:lnTo>
                    <a:lnTo>
                      <a:pt x="16112" y="2726"/>
                    </a:lnTo>
                    <a:lnTo>
                      <a:pt x="16112" y="2758"/>
                    </a:lnTo>
                    <a:cubicBezTo>
                      <a:pt x="16112" y="2758"/>
                      <a:pt x="16112" y="2758"/>
                      <a:pt x="16112" y="2759"/>
                    </a:cubicBezTo>
                    <a:lnTo>
                      <a:pt x="16104" y="2791"/>
                    </a:lnTo>
                    <a:lnTo>
                      <a:pt x="16104" y="2790"/>
                    </a:lnTo>
                    <a:lnTo>
                      <a:pt x="16104" y="2866"/>
                    </a:lnTo>
                    <a:lnTo>
                      <a:pt x="16104" y="2865"/>
                    </a:lnTo>
                    <a:lnTo>
                      <a:pt x="16120" y="2933"/>
                    </a:lnTo>
                    <a:lnTo>
                      <a:pt x="16164" y="3081"/>
                    </a:lnTo>
                    <a:cubicBezTo>
                      <a:pt x="16165" y="3082"/>
                      <a:pt x="16164" y="3083"/>
                      <a:pt x="16163" y="3084"/>
                    </a:cubicBezTo>
                    <a:cubicBezTo>
                      <a:pt x="16162" y="3086"/>
                      <a:pt x="16161" y="3086"/>
                      <a:pt x="16159" y="3086"/>
                    </a:cubicBezTo>
                    <a:lnTo>
                      <a:pt x="16091" y="3066"/>
                    </a:lnTo>
                    <a:lnTo>
                      <a:pt x="16023" y="3037"/>
                    </a:lnTo>
                    <a:lnTo>
                      <a:pt x="16028" y="3033"/>
                    </a:lnTo>
                    <a:lnTo>
                      <a:pt x="16048" y="3117"/>
                    </a:lnTo>
                    <a:cubicBezTo>
                      <a:pt x="16048" y="3117"/>
                      <a:pt x="16048" y="3117"/>
                      <a:pt x="16048" y="3117"/>
                    </a:cubicBezTo>
                    <a:lnTo>
                      <a:pt x="16052" y="3161"/>
                    </a:lnTo>
                    <a:cubicBezTo>
                      <a:pt x="16053" y="3162"/>
                      <a:pt x="16052" y="3163"/>
                      <a:pt x="16052" y="3163"/>
                    </a:cubicBezTo>
                    <a:lnTo>
                      <a:pt x="16036" y="3203"/>
                    </a:lnTo>
                    <a:lnTo>
                      <a:pt x="16024" y="3231"/>
                    </a:lnTo>
                    <a:lnTo>
                      <a:pt x="16008" y="3264"/>
                    </a:lnTo>
                    <a:lnTo>
                      <a:pt x="15996" y="3295"/>
                    </a:lnTo>
                    <a:lnTo>
                      <a:pt x="15996" y="3292"/>
                    </a:lnTo>
                    <a:lnTo>
                      <a:pt x="16008" y="3328"/>
                    </a:lnTo>
                    <a:lnTo>
                      <a:pt x="16008" y="3328"/>
                    </a:lnTo>
                    <a:lnTo>
                      <a:pt x="16084" y="3448"/>
                    </a:lnTo>
                    <a:lnTo>
                      <a:pt x="16160" y="3568"/>
                    </a:lnTo>
                    <a:lnTo>
                      <a:pt x="16248" y="3679"/>
                    </a:lnTo>
                    <a:lnTo>
                      <a:pt x="16241" y="3681"/>
                    </a:lnTo>
                    <a:lnTo>
                      <a:pt x="16257" y="3633"/>
                    </a:lnTo>
                    <a:cubicBezTo>
                      <a:pt x="16257" y="3632"/>
                      <a:pt x="16257" y="3632"/>
                      <a:pt x="16257" y="3632"/>
                    </a:cubicBezTo>
                    <a:lnTo>
                      <a:pt x="16277" y="3596"/>
                    </a:lnTo>
                    <a:cubicBezTo>
                      <a:pt x="16277" y="3595"/>
                      <a:pt x="16278" y="3594"/>
                      <a:pt x="16279" y="3594"/>
                    </a:cubicBezTo>
                    <a:lnTo>
                      <a:pt x="16343" y="3570"/>
                    </a:lnTo>
                    <a:cubicBezTo>
                      <a:pt x="16343" y="3570"/>
                      <a:pt x="16344" y="3570"/>
                      <a:pt x="16344" y="3570"/>
                    </a:cubicBezTo>
                    <a:lnTo>
                      <a:pt x="16376" y="3566"/>
                    </a:lnTo>
                    <a:cubicBezTo>
                      <a:pt x="16377" y="3566"/>
                      <a:pt x="16378" y="3566"/>
                      <a:pt x="16378" y="3566"/>
                    </a:cubicBezTo>
                    <a:lnTo>
                      <a:pt x="16410" y="3582"/>
                    </a:lnTo>
                    <a:cubicBezTo>
                      <a:pt x="16411" y="3582"/>
                      <a:pt x="16411" y="3583"/>
                      <a:pt x="16411" y="3583"/>
                    </a:cubicBezTo>
                    <a:lnTo>
                      <a:pt x="16519" y="3691"/>
                    </a:lnTo>
                    <a:lnTo>
                      <a:pt x="16518" y="3690"/>
                    </a:lnTo>
                    <a:lnTo>
                      <a:pt x="16566" y="3714"/>
                    </a:lnTo>
                    <a:lnTo>
                      <a:pt x="16565" y="3714"/>
                    </a:lnTo>
                    <a:lnTo>
                      <a:pt x="16653" y="3730"/>
                    </a:lnTo>
                    <a:lnTo>
                      <a:pt x="16737" y="3734"/>
                    </a:lnTo>
                    <a:cubicBezTo>
                      <a:pt x="16738" y="3734"/>
                      <a:pt x="16739" y="3734"/>
                      <a:pt x="16739" y="3735"/>
                    </a:cubicBezTo>
                    <a:cubicBezTo>
                      <a:pt x="16740" y="3736"/>
                      <a:pt x="16741" y="3737"/>
                      <a:pt x="16740" y="3738"/>
                    </a:cubicBezTo>
                    <a:lnTo>
                      <a:pt x="16736" y="3794"/>
                    </a:lnTo>
                    <a:lnTo>
                      <a:pt x="16724" y="3855"/>
                    </a:lnTo>
                    <a:lnTo>
                      <a:pt x="16724" y="3854"/>
                    </a:lnTo>
                    <a:lnTo>
                      <a:pt x="16724" y="3910"/>
                    </a:lnTo>
                    <a:lnTo>
                      <a:pt x="16728" y="3970"/>
                    </a:lnTo>
                    <a:lnTo>
                      <a:pt x="16728" y="3968"/>
                    </a:lnTo>
                    <a:lnTo>
                      <a:pt x="16760" y="4024"/>
                    </a:lnTo>
                    <a:lnTo>
                      <a:pt x="16758" y="4022"/>
                    </a:lnTo>
                    <a:lnTo>
                      <a:pt x="16806" y="4038"/>
                    </a:lnTo>
                    <a:lnTo>
                      <a:pt x="16853" y="4050"/>
                    </a:lnTo>
                    <a:lnTo>
                      <a:pt x="16902" y="4066"/>
                    </a:lnTo>
                    <a:cubicBezTo>
                      <a:pt x="16902" y="4066"/>
                      <a:pt x="16902" y="4066"/>
                      <a:pt x="16903" y="4067"/>
                    </a:cubicBezTo>
                    <a:lnTo>
                      <a:pt x="16943" y="4091"/>
                    </a:lnTo>
                    <a:cubicBezTo>
                      <a:pt x="16943" y="4091"/>
                      <a:pt x="16944" y="4092"/>
                      <a:pt x="16944" y="4093"/>
                    </a:cubicBezTo>
                    <a:lnTo>
                      <a:pt x="16960" y="4157"/>
                    </a:lnTo>
                    <a:cubicBezTo>
                      <a:pt x="16960" y="4158"/>
                      <a:pt x="16960" y="4158"/>
                      <a:pt x="16960" y="4158"/>
                    </a:cubicBezTo>
                    <a:lnTo>
                      <a:pt x="16956" y="4222"/>
                    </a:lnTo>
                    <a:cubicBezTo>
                      <a:pt x="16956" y="4223"/>
                      <a:pt x="16956" y="4223"/>
                      <a:pt x="16956" y="4223"/>
                    </a:cubicBezTo>
                    <a:lnTo>
                      <a:pt x="16912" y="4348"/>
                    </a:lnTo>
                    <a:lnTo>
                      <a:pt x="16912" y="4346"/>
                    </a:lnTo>
                    <a:lnTo>
                      <a:pt x="16908" y="4410"/>
                    </a:lnTo>
                    <a:lnTo>
                      <a:pt x="16907" y="4407"/>
                    </a:lnTo>
                    <a:lnTo>
                      <a:pt x="16991" y="4467"/>
                    </a:lnTo>
                    <a:lnTo>
                      <a:pt x="17075" y="4539"/>
                    </a:lnTo>
                    <a:cubicBezTo>
                      <a:pt x="17076" y="4540"/>
                      <a:pt x="17076" y="4541"/>
                      <a:pt x="17076" y="4542"/>
                    </a:cubicBezTo>
                    <a:lnTo>
                      <a:pt x="17088" y="4618"/>
                    </a:lnTo>
                    <a:cubicBezTo>
                      <a:pt x="17088" y="4618"/>
                      <a:pt x="17088" y="4618"/>
                      <a:pt x="17088" y="4618"/>
                    </a:cubicBezTo>
                    <a:lnTo>
                      <a:pt x="17088" y="4702"/>
                    </a:lnTo>
                    <a:lnTo>
                      <a:pt x="17096" y="4782"/>
                    </a:lnTo>
                    <a:lnTo>
                      <a:pt x="17096" y="4780"/>
                    </a:lnTo>
                    <a:lnTo>
                      <a:pt x="17132" y="4836"/>
                    </a:lnTo>
                    <a:lnTo>
                      <a:pt x="17176" y="4888"/>
                    </a:lnTo>
                    <a:lnTo>
                      <a:pt x="17212" y="4940"/>
                    </a:lnTo>
                    <a:lnTo>
                      <a:pt x="17244" y="5001"/>
                    </a:lnTo>
                    <a:cubicBezTo>
                      <a:pt x="17244" y="5001"/>
                      <a:pt x="17244" y="5001"/>
                      <a:pt x="17244" y="5001"/>
                    </a:cubicBezTo>
                    <a:lnTo>
                      <a:pt x="17284" y="5121"/>
                    </a:lnTo>
                    <a:lnTo>
                      <a:pt x="17312" y="5242"/>
                    </a:lnTo>
                    <a:cubicBezTo>
                      <a:pt x="17312" y="5242"/>
                      <a:pt x="17312" y="5242"/>
                      <a:pt x="17312" y="5243"/>
                    </a:cubicBezTo>
                    <a:lnTo>
                      <a:pt x="17312" y="5291"/>
                    </a:lnTo>
                    <a:cubicBezTo>
                      <a:pt x="17312" y="5292"/>
                      <a:pt x="17312" y="5293"/>
                      <a:pt x="17311" y="5294"/>
                    </a:cubicBezTo>
                    <a:cubicBezTo>
                      <a:pt x="17310" y="5294"/>
                      <a:pt x="17309" y="5295"/>
                      <a:pt x="17308" y="5294"/>
                    </a:cubicBezTo>
                    <a:lnTo>
                      <a:pt x="17228" y="5282"/>
                    </a:lnTo>
                    <a:lnTo>
                      <a:pt x="17151" y="5262"/>
                    </a:lnTo>
                    <a:cubicBezTo>
                      <a:pt x="17151" y="5262"/>
                      <a:pt x="17151" y="5262"/>
                      <a:pt x="17151" y="5262"/>
                    </a:cubicBezTo>
                    <a:lnTo>
                      <a:pt x="17083" y="5230"/>
                    </a:lnTo>
                    <a:lnTo>
                      <a:pt x="17007" y="5194"/>
                    </a:lnTo>
                    <a:lnTo>
                      <a:pt x="16379" y="4874"/>
                    </a:lnTo>
                    <a:lnTo>
                      <a:pt x="16299" y="4834"/>
                    </a:lnTo>
                    <a:cubicBezTo>
                      <a:pt x="16298" y="4834"/>
                      <a:pt x="16298" y="4834"/>
                      <a:pt x="16298" y="4833"/>
                    </a:cubicBezTo>
                    <a:lnTo>
                      <a:pt x="16226" y="4769"/>
                    </a:lnTo>
                    <a:lnTo>
                      <a:pt x="16158" y="4705"/>
                    </a:lnTo>
                    <a:lnTo>
                      <a:pt x="16093" y="4633"/>
                    </a:lnTo>
                    <a:cubicBezTo>
                      <a:pt x="16093" y="4633"/>
                      <a:pt x="16093" y="4633"/>
                      <a:pt x="16093" y="4632"/>
                    </a:cubicBezTo>
                    <a:lnTo>
                      <a:pt x="16061" y="4580"/>
                    </a:lnTo>
                    <a:cubicBezTo>
                      <a:pt x="16061" y="4580"/>
                      <a:pt x="16061" y="4580"/>
                      <a:pt x="16061" y="4580"/>
                    </a:cubicBezTo>
                    <a:lnTo>
                      <a:pt x="16041" y="4519"/>
                    </a:lnTo>
                    <a:lnTo>
                      <a:pt x="16009" y="4403"/>
                    </a:lnTo>
                    <a:lnTo>
                      <a:pt x="16009" y="4405"/>
                    </a:lnTo>
                    <a:lnTo>
                      <a:pt x="15969" y="4348"/>
                    </a:lnTo>
                    <a:lnTo>
                      <a:pt x="15970" y="4349"/>
                    </a:lnTo>
                    <a:lnTo>
                      <a:pt x="15918" y="4301"/>
                    </a:lnTo>
                    <a:cubicBezTo>
                      <a:pt x="15917" y="4300"/>
                      <a:pt x="15916" y="4299"/>
                      <a:pt x="15916" y="4298"/>
                    </a:cubicBezTo>
                    <a:lnTo>
                      <a:pt x="15924" y="4194"/>
                    </a:lnTo>
                    <a:lnTo>
                      <a:pt x="15932" y="4094"/>
                    </a:lnTo>
                    <a:lnTo>
                      <a:pt x="15933" y="4095"/>
                    </a:lnTo>
                    <a:lnTo>
                      <a:pt x="15889" y="3943"/>
                    </a:lnTo>
                    <a:lnTo>
                      <a:pt x="15833" y="3791"/>
                    </a:lnTo>
                    <a:lnTo>
                      <a:pt x="15781" y="3639"/>
                    </a:lnTo>
                    <a:lnTo>
                      <a:pt x="15733" y="3487"/>
                    </a:lnTo>
                    <a:lnTo>
                      <a:pt x="15701" y="3331"/>
                    </a:lnTo>
                    <a:lnTo>
                      <a:pt x="15696" y="3286"/>
                    </a:lnTo>
                    <a:lnTo>
                      <a:pt x="15696" y="3238"/>
                    </a:lnTo>
                    <a:lnTo>
                      <a:pt x="15697" y="3239"/>
                    </a:lnTo>
                    <a:lnTo>
                      <a:pt x="15689" y="3198"/>
                    </a:lnTo>
                    <a:lnTo>
                      <a:pt x="15681" y="3154"/>
                    </a:lnTo>
                    <a:lnTo>
                      <a:pt x="15681" y="3156"/>
                    </a:lnTo>
                    <a:lnTo>
                      <a:pt x="15653" y="3120"/>
                    </a:lnTo>
                    <a:lnTo>
                      <a:pt x="15654" y="3121"/>
                    </a:lnTo>
                    <a:lnTo>
                      <a:pt x="15590" y="3069"/>
                    </a:lnTo>
                    <a:lnTo>
                      <a:pt x="15530" y="3029"/>
                    </a:lnTo>
                    <a:lnTo>
                      <a:pt x="15462" y="2981"/>
                    </a:lnTo>
                    <a:cubicBezTo>
                      <a:pt x="15461" y="2980"/>
                      <a:pt x="15460" y="2978"/>
                      <a:pt x="15461" y="2977"/>
                    </a:cubicBezTo>
                    <a:lnTo>
                      <a:pt x="15485" y="2849"/>
                    </a:lnTo>
                    <a:lnTo>
                      <a:pt x="15492" y="2851"/>
                    </a:lnTo>
                    <a:lnTo>
                      <a:pt x="15452" y="2927"/>
                    </a:lnTo>
                    <a:lnTo>
                      <a:pt x="15420" y="3003"/>
                    </a:lnTo>
                    <a:lnTo>
                      <a:pt x="15419" y="2999"/>
                    </a:lnTo>
                    <a:lnTo>
                      <a:pt x="15467" y="3043"/>
                    </a:lnTo>
                    <a:lnTo>
                      <a:pt x="15519" y="3078"/>
                    </a:lnTo>
                    <a:cubicBezTo>
                      <a:pt x="15519" y="3079"/>
                      <a:pt x="15519" y="3079"/>
                      <a:pt x="15520" y="3079"/>
                    </a:cubicBezTo>
                    <a:lnTo>
                      <a:pt x="15556" y="3127"/>
                    </a:lnTo>
                    <a:cubicBezTo>
                      <a:pt x="15556" y="3128"/>
                      <a:pt x="15556" y="3128"/>
                      <a:pt x="15556" y="3129"/>
                    </a:cubicBezTo>
                    <a:lnTo>
                      <a:pt x="15620" y="3569"/>
                    </a:lnTo>
                    <a:cubicBezTo>
                      <a:pt x="15621" y="3570"/>
                      <a:pt x="15620" y="3572"/>
                      <a:pt x="15619" y="3572"/>
                    </a:cubicBezTo>
                    <a:cubicBezTo>
                      <a:pt x="15619" y="3573"/>
                      <a:pt x="15618" y="3574"/>
                      <a:pt x="15616" y="3574"/>
                    </a:cubicBezTo>
                    <a:lnTo>
                      <a:pt x="15556" y="3574"/>
                    </a:lnTo>
                    <a:lnTo>
                      <a:pt x="15504" y="3570"/>
                    </a:lnTo>
                    <a:cubicBezTo>
                      <a:pt x="15504" y="3570"/>
                      <a:pt x="15504" y="3570"/>
                      <a:pt x="15503" y="3570"/>
                    </a:cubicBezTo>
                    <a:lnTo>
                      <a:pt x="15451" y="3554"/>
                    </a:lnTo>
                    <a:cubicBezTo>
                      <a:pt x="15451" y="3554"/>
                      <a:pt x="15450" y="3553"/>
                      <a:pt x="15450" y="3553"/>
                    </a:cubicBezTo>
                    <a:lnTo>
                      <a:pt x="15334" y="3457"/>
                    </a:lnTo>
                    <a:lnTo>
                      <a:pt x="15340" y="3456"/>
                    </a:lnTo>
                    <a:lnTo>
                      <a:pt x="15304" y="3504"/>
                    </a:lnTo>
                    <a:lnTo>
                      <a:pt x="15268" y="3556"/>
                    </a:lnTo>
                    <a:lnTo>
                      <a:pt x="15232" y="3604"/>
                    </a:lnTo>
                    <a:lnTo>
                      <a:pt x="15232" y="3603"/>
                    </a:lnTo>
                    <a:lnTo>
                      <a:pt x="15208" y="3659"/>
                    </a:lnTo>
                    <a:lnTo>
                      <a:pt x="15208" y="3658"/>
                    </a:lnTo>
                    <a:lnTo>
                      <a:pt x="15204" y="3718"/>
                    </a:lnTo>
                    <a:lnTo>
                      <a:pt x="15204" y="3717"/>
                    </a:lnTo>
                    <a:lnTo>
                      <a:pt x="15256" y="3905"/>
                    </a:lnTo>
                    <a:lnTo>
                      <a:pt x="15316" y="4093"/>
                    </a:lnTo>
                    <a:lnTo>
                      <a:pt x="15344" y="4165"/>
                    </a:lnTo>
                    <a:lnTo>
                      <a:pt x="15344" y="4164"/>
                    </a:lnTo>
                    <a:lnTo>
                      <a:pt x="15388" y="4240"/>
                    </a:lnTo>
                    <a:lnTo>
                      <a:pt x="15383" y="4239"/>
                    </a:lnTo>
                    <a:lnTo>
                      <a:pt x="15423" y="4219"/>
                    </a:lnTo>
                    <a:cubicBezTo>
                      <a:pt x="15423" y="4218"/>
                      <a:pt x="15423" y="4218"/>
                      <a:pt x="15423" y="4218"/>
                    </a:cubicBezTo>
                    <a:lnTo>
                      <a:pt x="15471" y="4202"/>
                    </a:lnTo>
                    <a:cubicBezTo>
                      <a:pt x="15472" y="4202"/>
                      <a:pt x="15474" y="4202"/>
                      <a:pt x="15475" y="4203"/>
                    </a:cubicBezTo>
                    <a:lnTo>
                      <a:pt x="15507" y="4223"/>
                    </a:lnTo>
                    <a:cubicBezTo>
                      <a:pt x="15507" y="4223"/>
                      <a:pt x="15508" y="4223"/>
                      <a:pt x="15508" y="4224"/>
                    </a:cubicBezTo>
                    <a:lnTo>
                      <a:pt x="15528" y="4256"/>
                    </a:lnTo>
                    <a:cubicBezTo>
                      <a:pt x="15528" y="4256"/>
                      <a:pt x="15528" y="4257"/>
                      <a:pt x="15528" y="4257"/>
                    </a:cubicBezTo>
                    <a:lnTo>
                      <a:pt x="15536" y="4293"/>
                    </a:lnTo>
                    <a:cubicBezTo>
                      <a:pt x="15537" y="4294"/>
                      <a:pt x="15536" y="4295"/>
                      <a:pt x="15536" y="4296"/>
                    </a:cubicBezTo>
                    <a:lnTo>
                      <a:pt x="15488" y="4368"/>
                    </a:lnTo>
                    <a:lnTo>
                      <a:pt x="15436" y="4444"/>
                    </a:lnTo>
                    <a:lnTo>
                      <a:pt x="15436" y="4444"/>
                    </a:lnTo>
                    <a:lnTo>
                      <a:pt x="15400" y="4544"/>
                    </a:lnTo>
                    <a:lnTo>
                      <a:pt x="15368" y="4647"/>
                    </a:lnTo>
                    <a:lnTo>
                      <a:pt x="15336" y="4748"/>
                    </a:lnTo>
                    <a:cubicBezTo>
                      <a:pt x="15336" y="4749"/>
                      <a:pt x="15334" y="4751"/>
                      <a:pt x="15332" y="4750"/>
                    </a:cubicBezTo>
                    <a:lnTo>
                      <a:pt x="15252" y="4738"/>
                    </a:lnTo>
                    <a:lnTo>
                      <a:pt x="15168" y="4722"/>
                    </a:lnTo>
                    <a:cubicBezTo>
                      <a:pt x="15166" y="4722"/>
                      <a:pt x="15164" y="4720"/>
                      <a:pt x="15164" y="4718"/>
                    </a:cubicBezTo>
                    <a:lnTo>
                      <a:pt x="15176" y="4626"/>
                    </a:lnTo>
                    <a:lnTo>
                      <a:pt x="15182" y="4630"/>
                    </a:lnTo>
                    <a:lnTo>
                      <a:pt x="14982" y="4742"/>
                    </a:lnTo>
                    <a:lnTo>
                      <a:pt x="14984" y="4737"/>
                    </a:lnTo>
                    <a:lnTo>
                      <a:pt x="15012" y="4813"/>
                    </a:lnTo>
                    <a:cubicBezTo>
                      <a:pt x="15012" y="4813"/>
                      <a:pt x="15012" y="4813"/>
                      <a:pt x="15012" y="4814"/>
                    </a:cubicBezTo>
                    <a:lnTo>
                      <a:pt x="15024" y="4886"/>
                    </a:lnTo>
                    <a:cubicBezTo>
                      <a:pt x="15025" y="4887"/>
                      <a:pt x="15024" y="4889"/>
                      <a:pt x="15023" y="4890"/>
                    </a:cubicBezTo>
                    <a:lnTo>
                      <a:pt x="14951" y="4942"/>
                    </a:lnTo>
                    <a:lnTo>
                      <a:pt x="14952" y="4940"/>
                    </a:lnTo>
                    <a:lnTo>
                      <a:pt x="14932" y="4984"/>
                    </a:lnTo>
                    <a:cubicBezTo>
                      <a:pt x="14932" y="4984"/>
                      <a:pt x="14932" y="4985"/>
                      <a:pt x="14932" y="4985"/>
                    </a:cubicBezTo>
                    <a:lnTo>
                      <a:pt x="14884" y="5041"/>
                    </a:lnTo>
                    <a:lnTo>
                      <a:pt x="14831" y="5093"/>
                    </a:lnTo>
                    <a:lnTo>
                      <a:pt x="14787" y="5130"/>
                    </a:lnTo>
                    <a:lnTo>
                      <a:pt x="14747" y="5162"/>
                    </a:lnTo>
                    <a:lnTo>
                      <a:pt x="14699" y="5194"/>
                    </a:lnTo>
                    <a:lnTo>
                      <a:pt x="14699" y="5193"/>
                    </a:lnTo>
                    <a:lnTo>
                      <a:pt x="14659" y="5229"/>
                    </a:lnTo>
                    <a:lnTo>
                      <a:pt x="14575" y="5313"/>
                    </a:lnTo>
                    <a:lnTo>
                      <a:pt x="14576" y="5313"/>
                    </a:lnTo>
                    <a:lnTo>
                      <a:pt x="14508" y="5409"/>
                    </a:lnTo>
                    <a:lnTo>
                      <a:pt x="14508" y="5408"/>
                    </a:lnTo>
                    <a:lnTo>
                      <a:pt x="14492" y="5440"/>
                    </a:lnTo>
                    <a:lnTo>
                      <a:pt x="14492" y="5440"/>
                    </a:lnTo>
                    <a:lnTo>
                      <a:pt x="14484" y="5472"/>
                    </a:lnTo>
                    <a:lnTo>
                      <a:pt x="14484" y="5470"/>
                    </a:lnTo>
                    <a:lnTo>
                      <a:pt x="14492" y="5506"/>
                    </a:lnTo>
                    <a:cubicBezTo>
                      <a:pt x="14492" y="5506"/>
                      <a:pt x="14492" y="5506"/>
                      <a:pt x="14492" y="5507"/>
                    </a:cubicBezTo>
                    <a:lnTo>
                      <a:pt x="14492" y="5539"/>
                    </a:lnTo>
                    <a:lnTo>
                      <a:pt x="14496" y="5594"/>
                    </a:lnTo>
                    <a:cubicBezTo>
                      <a:pt x="14496" y="5595"/>
                      <a:pt x="14496" y="5595"/>
                      <a:pt x="14496" y="5596"/>
                    </a:cubicBezTo>
                    <a:lnTo>
                      <a:pt x="14484" y="5648"/>
                    </a:lnTo>
                    <a:lnTo>
                      <a:pt x="14468" y="5700"/>
                    </a:lnTo>
                    <a:lnTo>
                      <a:pt x="14468" y="5699"/>
                    </a:lnTo>
                    <a:lnTo>
                      <a:pt x="14464" y="5743"/>
                    </a:lnTo>
                    <a:lnTo>
                      <a:pt x="14464" y="5741"/>
                    </a:lnTo>
                    <a:lnTo>
                      <a:pt x="14512" y="5849"/>
                    </a:lnTo>
                    <a:cubicBezTo>
                      <a:pt x="14512" y="5850"/>
                      <a:pt x="14512" y="5850"/>
                      <a:pt x="14512" y="5851"/>
                    </a:cubicBezTo>
                    <a:lnTo>
                      <a:pt x="14512" y="5915"/>
                    </a:lnTo>
                    <a:cubicBezTo>
                      <a:pt x="14512" y="5915"/>
                      <a:pt x="14512" y="5915"/>
                      <a:pt x="14512" y="5916"/>
                    </a:cubicBezTo>
                    <a:lnTo>
                      <a:pt x="14500" y="5972"/>
                    </a:lnTo>
                    <a:lnTo>
                      <a:pt x="14484" y="6032"/>
                    </a:lnTo>
                    <a:lnTo>
                      <a:pt x="14476" y="6087"/>
                    </a:lnTo>
                    <a:lnTo>
                      <a:pt x="14468" y="6187"/>
                    </a:lnTo>
                    <a:lnTo>
                      <a:pt x="14468" y="6186"/>
                    </a:lnTo>
                    <a:lnTo>
                      <a:pt x="14480" y="6290"/>
                    </a:lnTo>
                    <a:lnTo>
                      <a:pt x="14484" y="6391"/>
                    </a:lnTo>
                    <a:lnTo>
                      <a:pt x="14480" y="6491"/>
                    </a:lnTo>
                    <a:lnTo>
                      <a:pt x="14460" y="6620"/>
                    </a:lnTo>
                    <a:lnTo>
                      <a:pt x="14432" y="6748"/>
                    </a:lnTo>
                    <a:lnTo>
                      <a:pt x="14408" y="6876"/>
                    </a:lnTo>
                    <a:lnTo>
                      <a:pt x="14403" y="6872"/>
                    </a:lnTo>
                    <a:lnTo>
                      <a:pt x="14591" y="6768"/>
                    </a:lnTo>
                    <a:cubicBezTo>
                      <a:pt x="14591" y="6767"/>
                      <a:pt x="14593" y="6767"/>
                      <a:pt x="14594" y="6767"/>
                    </a:cubicBezTo>
                    <a:lnTo>
                      <a:pt x="14650" y="6783"/>
                    </a:lnTo>
                    <a:lnTo>
                      <a:pt x="14649" y="6783"/>
                    </a:lnTo>
                    <a:lnTo>
                      <a:pt x="14709" y="6787"/>
                    </a:lnTo>
                    <a:lnTo>
                      <a:pt x="14708" y="6787"/>
                    </a:lnTo>
                    <a:lnTo>
                      <a:pt x="14824" y="6767"/>
                    </a:lnTo>
                    <a:cubicBezTo>
                      <a:pt x="14826" y="6767"/>
                      <a:pt x="14828" y="6768"/>
                      <a:pt x="14828" y="6770"/>
                    </a:cubicBezTo>
                    <a:lnTo>
                      <a:pt x="14848" y="6822"/>
                    </a:lnTo>
                    <a:lnTo>
                      <a:pt x="14864" y="6870"/>
                    </a:lnTo>
                    <a:lnTo>
                      <a:pt x="14857" y="6869"/>
                    </a:lnTo>
                    <a:lnTo>
                      <a:pt x="14877" y="6845"/>
                    </a:lnTo>
                    <a:lnTo>
                      <a:pt x="14897" y="6821"/>
                    </a:lnTo>
                    <a:lnTo>
                      <a:pt x="14897" y="6825"/>
                    </a:lnTo>
                    <a:lnTo>
                      <a:pt x="14865" y="6749"/>
                    </a:lnTo>
                    <a:lnTo>
                      <a:pt x="14829" y="6673"/>
                    </a:lnTo>
                    <a:cubicBezTo>
                      <a:pt x="14828" y="6671"/>
                      <a:pt x="14828" y="6669"/>
                      <a:pt x="14830" y="6668"/>
                    </a:cubicBezTo>
                    <a:lnTo>
                      <a:pt x="14862" y="6636"/>
                    </a:lnTo>
                    <a:lnTo>
                      <a:pt x="14898" y="6608"/>
                    </a:lnTo>
                    <a:lnTo>
                      <a:pt x="14934" y="6576"/>
                    </a:lnTo>
                    <a:cubicBezTo>
                      <a:pt x="14934" y="6576"/>
                      <a:pt x="14935" y="6575"/>
                      <a:pt x="14935" y="6575"/>
                    </a:cubicBezTo>
                    <a:lnTo>
                      <a:pt x="14979" y="6563"/>
                    </a:lnTo>
                    <a:cubicBezTo>
                      <a:pt x="14980" y="6563"/>
                      <a:pt x="14980" y="6563"/>
                      <a:pt x="14980" y="6563"/>
                    </a:cubicBezTo>
                    <a:lnTo>
                      <a:pt x="15096" y="6563"/>
                    </a:lnTo>
                    <a:lnTo>
                      <a:pt x="15217" y="6571"/>
                    </a:lnTo>
                    <a:lnTo>
                      <a:pt x="15337" y="6575"/>
                    </a:lnTo>
                    <a:lnTo>
                      <a:pt x="15332" y="6579"/>
                    </a:lnTo>
                    <a:lnTo>
                      <a:pt x="15336" y="6535"/>
                    </a:lnTo>
                    <a:cubicBezTo>
                      <a:pt x="15336" y="6534"/>
                      <a:pt x="15337" y="6534"/>
                      <a:pt x="15337" y="6534"/>
                    </a:cubicBezTo>
                    <a:lnTo>
                      <a:pt x="15349" y="6486"/>
                    </a:lnTo>
                    <a:lnTo>
                      <a:pt x="15348" y="6487"/>
                    </a:lnTo>
                    <a:lnTo>
                      <a:pt x="15348" y="6439"/>
                    </a:lnTo>
                    <a:lnTo>
                      <a:pt x="15350" y="6442"/>
                    </a:lnTo>
                    <a:lnTo>
                      <a:pt x="15314" y="6414"/>
                    </a:lnTo>
                    <a:lnTo>
                      <a:pt x="15315" y="6414"/>
                    </a:lnTo>
                    <a:lnTo>
                      <a:pt x="15271" y="6390"/>
                    </a:lnTo>
                    <a:cubicBezTo>
                      <a:pt x="15270" y="6390"/>
                      <a:pt x="15270" y="6390"/>
                      <a:pt x="15270" y="6390"/>
                    </a:cubicBezTo>
                    <a:lnTo>
                      <a:pt x="15230" y="6358"/>
                    </a:lnTo>
                    <a:cubicBezTo>
                      <a:pt x="15230" y="6358"/>
                      <a:pt x="15229" y="6357"/>
                      <a:pt x="15229" y="6357"/>
                    </a:cubicBezTo>
                    <a:lnTo>
                      <a:pt x="15201" y="6309"/>
                    </a:lnTo>
                    <a:cubicBezTo>
                      <a:pt x="15200" y="6307"/>
                      <a:pt x="15200" y="6305"/>
                      <a:pt x="15202" y="6304"/>
                    </a:cubicBezTo>
                    <a:lnTo>
                      <a:pt x="15330" y="6212"/>
                    </a:lnTo>
                    <a:cubicBezTo>
                      <a:pt x="15332" y="6210"/>
                      <a:pt x="15334" y="6211"/>
                      <a:pt x="15335" y="6212"/>
                    </a:cubicBezTo>
                    <a:lnTo>
                      <a:pt x="15467" y="6352"/>
                    </a:lnTo>
                    <a:lnTo>
                      <a:pt x="15603" y="6484"/>
                    </a:lnTo>
                    <a:lnTo>
                      <a:pt x="15727" y="6620"/>
                    </a:lnTo>
                    <a:lnTo>
                      <a:pt x="15727" y="6620"/>
                    </a:lnTo>
                    <a:lnTo>
                      <a:pt x="15891" y="6724"/>
                    </a:lnTo>
                    <a:lnTo>
                      <a:pt x="16058" y="6812"/>
                    </a:lnTo>
                    <a:lnTo>
                      <a:pt x="16394" y="7004"/>
                    </a:lnTo>
                    <a:cubicBezTo>
                      <a:pt x="16396" y="7004"/>
                      <a:pt x="16396" y="7006"/>
                      <a:pt x="16396" y="7007"/>
                    </a:cubicBezTo>
                    <a:lnTo>
                      <a:pt x="16396" y="7047"/>
                    </a:lnTo>
                    <a:cubicBezTo>
                      <a:pt x="16396" y="7049"/>
                      <a:pt x="16396" y="7050"/>
                      <a:pt x="16394" y="7051"/>
                    </a:cubicBezTo>
                    <a:lnTo>
                      <a:pt x="16218" y="7131"/>
                    </a:lnTo>
                    <a:lnTo>
                      <a:pt x="16220" y="7126"/>
                    </a:lnTo>
                    <a:lnTo>
                      <a:pt x="16304" y="7334"/>
                    </a:lnTo>
                    <a:lnTo>
                      <a:pt x="16356" y="7438"/>
                    </a:lnTo>
                    <a:lnTo>
                      <a:pt x="16355" y="7436"/>
                    </a:lnTo>
                    <a:lnTo>
                      <a:pt x="16423" y="7480"/>
                    </a:lnTo>
                    <a:lnTo>
                      <a:pt x="16422" y="7480"/>
                    </a:lnTo>
                    <a:lnTo>
                      <a:pt x="16582" y="7532"/>
                    </a:lnTo>
                    <a:lnTo>
                      <a:pt x="16654" y="7560"/>
                    </a:lnTo>
                    <a:lnTo>
                      <a:pt x="16726" y="7596"/>
                    </a:lnTo>
                    <a:cubicBezTo>
                      <a:pt x="16727" y="7596"/>
                      <a:pt x="16727" y="7596"/>
                      <a:pt x="16727" y="7596"/>
                    </a:cubicBezTo>
                    <a:lnTo>
                      <a:pt x="16767" y="7632"/>
                    </a:lnTo>
                    <a:cubicBezTo>
                      <a:pt x="16767" y="7633"/>
                      <a:pt x="16768" y="7633"/>
                      <a:pt x="16768" y="7633"/>
                    </a:cubicBezTo>
                    <a:lnTo>
                      <a:pt x="16792" y="7673"/>
                    </a:lnTo>
                    <a:lnTo>
                      <a:pt x="16820" y="7721"/>
                    </a:lnTo>
                    <a:cubicBezTo>
                      <a:pt x="16821" y="7723"/>
                      <a:pt x="16821" y="7724"/>
                      <a:pt x="16820" y="7726"/>
                    </a:cubicBezTo>
                    <a:cubicBezTo>
                      <a:pt x="16819" y="7727"/>
                      <a:pt x="16818" y="7728"/>
                      <a:pt x="16816" y="7727"/>
                    </a:cubicBezTo>
                    <a:lnTo>
                      <a:pt x="16704" y="7723"/>
                    </a:lnTo>
                    <a:lnTo>
                      <a:pt x="16588" y="7719"/>
                    </a:lnTo>
                    <a:lnTo>
                      <a:pt x="16592" y="7714"/>
                    </a:lnTo>
                    <a:lnTo>
                      <a:pt x="16624" y="7782"/>
                    </a:lnTo>
                    <a:lnTo>
                      <a:pt x="16652" y="7854"/>
                    </a:lnTo>
                    <a:cubicBezTo>
                      <a:pt x="16652" y="7854"/>
                      <a:pt x="16652" y="7855"/>
                      <a:pt x="16652" y="7855"/>
                    </a:cubicBezTo>
                    <a:lnTo>
                      <a:pt x="16660" y="7927"/>
                    </a:lnTo>
                    <a:cubicBezTo>
                      <a:pt x="16661" y="7929"/>
                      <a:pt x="16660" y="7930"/>
                      <a:pt x="16659" y="7931"/>
                    </a:cubicBezTo>
                    <a:cubicBezTo>
                      <a:pt x="16658" y="7932"/>
                      <a:pt x="16656" y="7932"/>
                      <a:pt x="16655" y="7931"/>
                    </a:cubicBezTo>
                    <a:lnTo>
                      <a:pt x="16563" y="7895"/>
                    </a:lnTo>
                    <a:cubicBezTo>
                      <a:pt x="16563" y="7895"/>
                      <a:pt x="16563" y="7895"/>
                      <a:pt x="16562" y="7895"/>
                    </a:cubicBezTo>
                    <a:lnTo>
                      <a:pt x="16474" y="7843"/>
                    </a:lnTo>
                    <a:lnTo>
                      <a:pt x="16394" y="7779"/>
                    </a:lnTo>
                    <a:cubicBezTo>
                      <a:pt x="16394" y="7778"/>
                      <a:pt x="16393" y="7778"/>
                      <a:pt x="16393" y="7778"/>
                    </a:cubicBezTo>
                    <a:lnTo>
                      <a:pt x="16329" y="7694"/>
                    </a:lnTo>
                    <a:lnTo>
                      <a:pt x="16293" y="7638"/>
                    </a:lnTo>
                    <a:lnTo>
                      <a:pt x="16257" y="7573"/>
                    </a:lnTo>
                    <a:lnTo>
                      <a:pt x="16225" y="7517"/>
                    </a:lnTo>
                    <a:lnTo>
                      <a:pt x="16225" y="7518"/>
                    </a:lnTo>
                    <a:lnTo>
                      <a:pt x="16177" y="7458"/>
                    </a:lnTo>
                    <a:lnTo>
                      <a:pt x="16178" y="7459"/>
                    </a:lnTo>
                    <a:lnTo>
                      <a:pt x="16126" y="7419"/>
                    </a:lnTo>
                    <a:lnTo>
                      <a:pt x="16042" y="7338"/>
                    </a:lnTo>
                    <a:lnTo>
                      <a:pt x="15961" y="7250"/>
                    </a:lnTo>
                    <a:lnTo>
                      <a:pt x="15893" y="7162"/>
                    </a:lnTo>
                    <a:lnTo>
                      <a:pt x="15821" y="7066"/>
                    </a:lnTo>
                    <a:lnTo>
                      <a:pt x="15742" y="6982"/>
                    </a:lnTo>
                    <a:lnTo>
                      <a:pt x="15702" y="6942"/>
                    </a:lnTo>
                    <a:lnTo>
                      <a:pt x="15703" y="6943"/>
                    </a:lnTo>
                    <a:lnTo>
                      <a:pt x="15651" y="6915"/>
                    </a:lnTo>
                    <a:lnTo>
                      <a:pt x="15599" y="6895"/>
                    </a:lnTo>
                    <a:lnTo>
                      <a:pt x="15539" y="6875"/>
                    </a:lnTo>
                    <a:lnTo>
                      <a:pt x="15544" y="6870"/>
                    </a:lnTo>
                    <a:lnTo>
                      <a:pt x="15564" y="6962"/>
                    </a:lnTo>
                    <a:lnTo>
                      <a:pt x="15564" y="6962"/>
                    </a:lnTo>
                    <a:lnTo>
                      <a:pt x="15604" y="7058"/>
                    </a:lnTo>
                    <a:lnTo>
                      <a:pt x="15604" y="7057"/>
                    </a:lnTo>
                    <a:lnTo>
                      <a:pt x="15660" y="7149"/>
                    </a:lnTo>
                    <a:lnTo>
                      <a:pt x="15728" y="7241"/>
                    </a:lnTo>
                    <a:lnTo>
                      <a:pt x="15800" y="7329"/>
                    </a:lnTo>
                    <a:lnTo>
                      <a:pt x="15864" y="7417"/>
                    </a:lnTo>
                    <a:lnTo>
                      <a:pt x="15924" y="7513"/>
                    </a:lnTo>
                    <a:lnTo>
                      <a:pt x="15964" y="7602"/>
                    </a:lnTo>
                    <a:cubicBezTo>
                      <a:pt x="15964" y="7602"/>
                      <a:pt x="15964" y="7603"/>
                      <a:pt x="15964" y="7603"/>
                    </a:cubicBezTo>
                    <a:lnTo>
                      <a:pt x="15984" y="7771"/>
                    </a:lnTo>
                    <a:lnTo>
                      <a:pt x="15992" y="7935"/>
                    </a:lnTo>
                    <a:lnTo>
                      <a:pt x="16012" y="8055"/>
                    </a:lnTo>
                    <a:lnTo>
                      <a:pt x="16032" y="8171"/>
                    </a:lnTo>
                    <a:lnTo>
                      <a:pt x="16048" y="8283"/>
                    </a:lnTo>
                    <a:lnTo>
                      <a:pt x="16064" y="8632"/>
                    </a:lnTo>
                    <a:lnTo>
                      <a:pt x="16064" y="9060"/>
                    </a:lnTo>
                    <a:cubicBezTo>
                      <a:pt x="16064" y="9060"/>
                      <a:pt x="16064" y="9060"/>
                      <a:pt x="16064" y="9061"/>
                    </a:cubicBezTo>
                    <a:lnTo>
                      <a:pt x="16052" y="9137"/>
                    </a:lnTo>
                    <a:lnTo>
                      <a:pt x="16032" y="9213"/>
                    </a:lnTo>
                    <a:lnTo>
                      <a:pt x="15996" y="9306"/>
                    </a:lnTo>
                    <a:lnTo>
                      <a:pt x="15960" y="9390"/>
                    </a:lnTo>
                    <a:cubicBezTo>
                      <a:pt x="15960" y="9390"/>
                      <a:pt x="15960" y="9390"/>
                      <a:pt x="15960" y="9390"/>
                    </a:cubicBezTo>
                    <a:lnTo>
                      <a:pt x="15908" y="9466"/>
                    </a:lnTo>
                    <a:cubicBezTo>
                      <a:pt x="15907" y="9467"/>
                      <a:pt x="15907" y="9468"/>
                      <a:pt x="15906" y="9468"/>
                    </a:cubicBezTo>
                    <a:lnTo>
                      <a:pt x="15814" y="9508"/>
                    </a:lnTo>
                    <a:cubicBezTo>
                      <a:pt x="15814" y="9508"/>
                      <a:pt x="15814" y="9508"/>
                      <a:pt x="15814" y="9508"/>
                    </a:cubicBezTo>
                    <a:lnTo>
                      <a:pt x="15726" y="9532"/>
                    </a:lnTo>
                    <a:lnTo>
                      <a:pt x="15638" y="9564"/>
                    </a:lnTo>
                    <a:lnTo>
                      <a:pt x="15640" y="9561"/>
                    </a:lnTo>
                    <a:lnTo>
                      <a:pt x="15612" y="9709"/>
                    </a:lnTo>
                    <a:cubicBezTo>
                      <a:pt x="15612" y="9709"/>
                      <a:pt x="15612" y="9709"/>
                      <a:pt x="15612" y="9710"/>
                    </a:cubicBezTo>
                    <a:lnTo>
                      <a:pt x="15564" y="9850"/>
                    </a:lnTo>
                    <a:cubicBezTo>
                      <a:pt x="15564" y="9852"/>
                      <a:pt x="15562" y="9853"/>
                      <a:pt x="15560" y="9852"/>
                    </a:cubicBezTo>
                    <a:lnTo>
                      <a:pt x="15452" y="9828"/>
                    </a:lnTo>
                    <a:cubicBezTo>
                      <a:pt x="15451" y="9828"/>
                      <a:pt x="15451" y="9828"/>
                      <a:pt x="15451" y="9828"/>
                    </a:cubicBezTo>
                    <a:lnTo>
                      <a:pt x="15347" y="9788"/>
                    </a:lnTo>
                    <a:cubicBezTo>
                      <a:pt x="15346" y="9788"/>
                      <a:pt x="15345" y="9786"/>
                      <a:pt x="15345" y="9785"/>
                    </a:cubicBezTo>
                    <a:cubicBezTo>
                      <a:pt x="15344" y="9784"/>
                      <a:pt x="15345" y="9783"/>
                      <a:pt x="15345" y="9782"/>
                    </a:cubicBezTo>
                    <a:lnTo>
                      <a:pt x="15381" y="9742"/>
                    </a:lnTo>
                    <a:lnTo>
                      <a:pt x="15421" y="9694"/>
                    </a:lnTo>
                    <a:lnTo>
                      <a:pt x="15461" y="9646"/>
                    </a:lnTo>
                    <a:lnTo>
                      <a:pt x="15461" y="9647"/>
                    </a:lnTo>
                    <a:lnTo>
                      <a:pt x="15473" y="9591"/>
                    </a:lnTo>
                    <a:lnTo>
                      <a:pt x="15473" y="9594"/>
                    </a:lnTo>
                    <a:lnTo>
                      <a:pt x="15421" y="9490"/>
                    </a:lnTo>
                    <a:lnTo>
                      <a:pt x="15421" y="9491"/>
                    </a:lnTo>
                    <a:lnTo>
                      <a:pt x="15349" y="9399"/>
                    </a:lnTo>
                    <a:lnTo>
                      <a:pt x="15350" y="9399"/>
                    </a:lnTo>
                    <a:lnTo>
                      <a:pt x="15266" y="9323"/>
                    </a:lnTo>
                    <a:lnTo>
                      <a:pt x="15245" y="9299"/>
                    </a:lnTo>
                    <a:lnTo>
                      <a:pt x="15225" y="9275"/>
                    </a:lnTo>
                    <a:cubicBezTo>
                      <a:pt x="15225" y="9274"/>
                      <a:pt x="15225" y="9274"/>
                      <a:pt x="15225" y="9273"/>
                    </a:cubicBezTo>
                    <a:lnTo>
                      <a:pt x="15217" y="9245"/>
                    </a:lnTo>
                    <a:cubicBezTo>
                      <a:pt x="15216" y="9244"/>
                      <a:pt x="15216" y="9243"/>
                      <a:pt x="15217" y="9243"/>
                    </a:cubicBezTo>
                    <a:lnTo>
                      <a:pt x="15229" y="9211"/>
                    </a:lnTo>
                    <a:lnTo>
                      <a:pt x="15245" y="9171"/>
                    </a:lnTo>
                    <a:lnTo>
                      <a:pt x="15245" y="9171"/>
                    </a:lnTo>
                    <a:lnTo>
                      <a:pt x="15253" y="9127"/>
                    </a:lnTo>
                    <a:cubicBezTo>
                      <a:pt x="15253" y="9127"/>
                      <a:pt x="15253" y="9127"/>
                      <a:pt x="15253" y="9126"/>
                    </a:cubicBezTo>
                    <a:lnTo>
                      <a:pt x="15269" y="9090"/>
                    </a:lnTo>
                    <a:cubicBezTo>
                      <a:pt x="15269" y="9090"/>
                      <a:pt x="15269" y="9090"/>
                      <a:pt x="15269" y="9089"/>
                    </a:cubicBezTo>
                    <a:lnTo>
                      <a:pt x="15297" y="9057"/>
                    </a:lnTo>
                    <a:cubicBezTo>
                      <a:pt x="15298" y="9057"/>
                      <a:pt x="15298" y="9056"/>
                      <a:pt x="15299" y="9056"/>
                    </a:cubicBezTo>
                    <a:lnTo>
                      <a:pt x="15355" y="9036"/>
                    </a:lnTo>
                    <a:cubicBezTo>
                      <a:pt x="15355" y="9036"/>
                      <a:pt x="15356" y="9036"/>
                      <a:pt x="15356" y="9036"/>
                    </a:cubicBezTo>
                    <a:lnTo>
                      <a:pt x="15472" y="9016"/>
                    </a:lnTo>
                    <a:lnTo>
                      <a:pt x="15468" y="9020"/>
                    </a:lnTo>
                    <a:lnTo>
                      <a:pt x="15460" y="8916"/>
                    </a:lnTo>
                    <a:lnTo>
                      <a:pt x="15448" y="8816"/>
                    </a:lnTo>
                    <a:lnTo>
                      <a:pt x="15429" y="8713"/>
                    </a:lnTo>
                    <a:lnTo>
                      <a:pt x="15429" y="8713"/>
                    </a:lnTo>
                    <a:lnTo>
                      <a:pt x="15393" y="8613"/>
                    </a:lnTo>
                    <a:lnTo>
                      <a:pt x="15365" y="8533"/>
                    </a:lnTo>
                    <a:lnTo>
                      <a:pt x="15345" y="8453"/>
                    </a:lnTo>
                    <a:lnTo>
                      <a:pt x="15329" y="8368"/>
                    </a:lnTo>
                    <a:lnTo>
                      <a:pt x="15329" y="8370"/>
                    </a:lnTo>
                    <a:lnTo>
                      <a:pt x="15277" y="8265"/>
                    </a:lnTo>
                    <a:lnTo>
                      <a:pt x="15277" y="8266"/>
                    </a:lnTo>
                    <a:lnTo>
                      <a:pt x="15253" y="8234"/>
                    </a:lnTo>
                    <a:lnTo>
                      <a:pt x="15260" y="8234"/>
                    </a:lnTo>
                    <a:lnTo>
                      <a:pt x="15188" y="8346"/>
                    </a:lnTo>
                    <a:lnTo>
                      <a:pt x="15120" y="8454"/>
                    </a:lnTo>
                    <a:lnTo>
                      <a:pt x="15048" y="8562"/>
                    </a:lnTo>
                    <a:lnTo>
                      <a:pt x="14964" y="8662"/>
                    </a:lnTo>
                    <a:cubicBezTo>
                      <a:pt x="14963" y="8663"/>
                      <a:pt x="14963" y="8663"/>
                      <a:pt x="14962" y="8663"/>
                    </a:cubicBezTo>
                    <a:lnTo>
                      <a:pt x="14918" y="8683"/>
                    </a:lnTo>
                    <a:cubicBezTo>
                      <a:pt x="14918" y="8684"/>
                      <a:pt x="14917" y="8684"/>
                      <a:pt x="14916" y="8684"/>
                    </a:cubicBezTo>
                    <a:lnTo>
                      <a:pt x="14828" y="8684"/>
                    </a:lnTo>
                    <a:cubicBezTo>
                      <a:pt x="14827" y="8684"/>
                      <a:pt x="14826" y="8683"/>
                      <a:pt x="14826" y="8683"/>
                    </a:cubicBezTo>
                    <a:lnTo>
                      <a:pt x="14778" y="8639"/>
                    </a:lnTo>
                    <a:lnTo>
                      <a:pt x="14738" y="8599"/>
                    </a:lnTo>
                    <a:lnTo>
                      <a:pt x="14694" y="8551"/>
                    </a:lnTo>
                    <a:lnTo>
                      <a:pt x="14694" y="8551"/>
                    </a:lnTo>
                    <a:lnTo>
                      <a:pt x="14642" y="8515"/>
                    </a:lnTo>
                    <a:lnTo>
                      <a:pt x="14644" y="8516"/>
                    </a:lnTo>
                    <a:lnTo>
                      <a:pt x="14408" y="8500"/>
                    </a:lnTo>
                    <a:lnTo>
                      <a:pt x="14409" y="8500"/>
                    </a:lnTo>
                    <a:lnTo>
                      <a:pt x="14341" y="8516"/>
                    </a:lnTo>
                    <a:lnTo>
                      <a:pt x="14278" y="8540"/>
                    </a:lnTo>
                    <a:lnTo>
                      <a:pt x="14210" y="8564"/>
                    </a:lnTo>
                    <a:lnTo>
                      <a:pt x="14177" y="8572"/>
                    </a:lnTo>
                    <a:lnTo>
                      <a:pt x="14154" y="8580"/>
                    </a:lnTo>
                    <a:cubicBezTo>
                      <a:pt x="14153" y="8580"/>
                      <a:pt x="14152" y="8580"/>
                      <a:pt x="14151" y="8580"/>
                    </a:cubicBezTo>
                    <a:lnTo>
                      <a:pt x="14119" y="8572"/>
                    </a:lnTo>
                    <a:cubicBezTo>
                      <a:pt x="14119" y="8572"/>
                      <a:pt x="14119" y="8571"/>
                      <a:pt x="14118" y="8571"/>
                    </a:cubicBezTo>
                    <a:lnTo>
                      <a:pt x="14090" y="8555"/>
                    </a:lnTo>
                    <a:cubicBezTo>
                      <a:pt x="14090" y="8555"/>
                      <a:pt x="14090" y="8555"/>
                      <a:pt x="14090" y="8555"/>
                    </a:cubicBezTo>
                    <a:lnTo>
                      <a:pt x="13914" y="8399"/>
                    </a:lnTo>
                    <a:lnTo>
                      <a:pt x="13742" y="8235"/>
                    </a:lnTo>
                    <a:lnTo>
                      <a:pt x="13562" y="8079"/>
                    </a:lnTo>
                    <a:lnTo>
                      <a:pt x="13522" y="8051"/>
                    </a:lnTo>
                    <a:lnTo>
                      <a:pt x="13524" y="8052"/>
                    </a:lnTo>
                    <a:lnTo>
                      <a:pt x="13476" y="8044"/>
                    </a:lnTo>
                    <a:lnTo>
                      <a:pt x="13476" y="8044"/>
                    </a:lnTo>
                    <a:lnTo>
                      <a:pt x="13424" y="8044"/>
                    </a:lnTo>
                    <a:lnTo>
                      <a:pt x="13377" y="8048"/>
                    </a:lnTo>
                    <a:lnTo>
                      <a:pt x="13313" y="8052"/>
                    </a:lnTo>
                    <a:lnTo>
                      <a:pt x="13245" y="8060"/>
                    </a:lnTo>
                    <a:lnTo>
                      <a:pt x="13181" y="8064"/>
                    </a:lnTo>
                    <a:lnTo>
                      <a:pt x="13181" y="8063"/>
                    </a:lnTo>
                    <a:lnTo>
                      <a:pt x="13121" y="8079"/>
                    </a:lnTo>
                    <a:lnTo>
                      <a:pt x="13122" y="8079"/>
                    </a:lnTo>
                    <a:lnTo>
                      <a:pt x="13066" y="8111"/>
                    </a:lnTo>
                    <a:lnTo>
                      <a:pt x="13015" y="8147"/>
                    </a:lnTo>
                    <a:lnTo>
                      <a:pt x="12959" y="8191"/>
                    </a:lnTo>
                    <a:lnTo>
                      <a:pt x="12911" y="8231"/>
                    </a:lnTo>
                    <a:lnTo>
                      <a:pt x="12912" y="8230"/>
                    </a:lnTo>
                    <a:lnTo>
                      <a:pt x="12872" y="8282"/>
                    </a:lnTo>
                    <a:lnTo>
                      <a:pt x="12872" y="8282"/>
                    </a:lnTo>
                    <a:lnTo>
                      <a:pt x="12840" y="8342"/>
                    </a:lnTo>
                    <a:lnTo>
                      <a:pt x="12840" y="8339"/>
                    </a:lnTo>
                    <a:lnTo>
                      <a:pt x="12844" y="8383"/>
                    </a:lnTo>
                    <a:lnTo>
                      <a:pt x="12844" y="8382"/>
                    </a:lnTo>
                    <a:lnTo>
                      <a:pt x="12872" y="8426"/>
                    </a:lnTo>
                    <a:lnTo>
                      <a:pt x="12871" y="8425"/>
                    </a:lnTo>
                    <a:lnTo>
                      <a:pt x="12903" y="8461"/>
                    </a:lnTo>
                    <a:lnTo>
                      <a:pt x="12939" y="8497"/>
                    </a:lnTo>
                    <a:lnTo>
                      <a:pt x="12971" y="8533"/>
                    </a:lnTo>
                    <a:cubicBezTo>
                      <a:pt x="12972" y="8534"/>
                      <a:pt x="12973" y="8536"/>
                      <a:pt x="12972" y="8537"/>
                    </a:cubicBezTo>
                    <a:lnTo>
                      <a:pt x="12932" y="8673"/>
                    </a:lnTo>
                    <a:lnTo>
                      <a:pt x="12932" y="8672"/>
                    </a:lnTo>
                    <a:lnTo>
                      <a:pt x="12912" y="8816"/>
                    </a:lnTo>
                    <a:lnTo>
                      <a:pt x="12912" y="8816"/>
                    </a:lnTo>
                    <a:lnTo>
                      <a:pt x="12916" y="8956"/>
                    </a:lnTo>
                    <a:lnTo>
                      <a:pt x="12916" y="8954"/>
                    </a:lnTo>
                    <a:lnTo>
                      <a:pt x="12940" y="8998"/>
                    </a:lnTo>
                    <a:lnTo>
                      <a:pt x="12992" y="9070"/>
                    </a:lnTo>
                    <a:cubicBezTo>
                      <a:pt x="12993" y="9071"/>
                      <a:pt x="12993" y="9074"/>
                      <a:pt x="12991" y="9075"/>
                    </a:cubicBezTo>
                    <a:lnTo>
                      <a:pt x="12943" y="9111"/>
                    </a:lnTo>
                    <a:lnTo>
                      <a:pt x="12895" y="9143"/>
                    </a:lnTo>
                    <a:lnTo>
                      <a:pt x="12896" y="9142"/>
                    </a:lnTo>
                    <a:lnTo>
                      <a:pt x="12860" y="9190"/>
                    </a:lnTo>
                    <a:lnTo>
                      <a:pt x="12808" y="9262"/>
                    </a:lnTo>
                    <a:cubicBezTo>
                      <a:pt x="12808" y="9263"/>
                      <a:pt x="12807" y="9263"/>
                      <a:pt x="12807" y="9263"/>
                    </a:cubicBezTo>
                    <a:lnTo>
                      <a:pt x="12775" y="9291"/>
                    </a:lnTo>
                    <a:cubicBezTo>
                      <a:pt x="12775" y="9292"/>
                      <a:pt x="12774" y="9292"/>
                      <a:pt x="12773" y="9292"/>
                    </a:cubicBezTo>
                    <a:lnTo>
                      <a:pt x="12725" y="9300"/>
                    </a:lnTo>
                    <a:lnTo>
                      <a:pt x="12657" y="9312"/>
                    </a:lnTo>
                    <a:cubicBezTo>
                      <a:pt x="12657" y="9312"/>
                      <a:pt x="12656" y="9312"/>
                      <a:pt x="12656" y="9312"/>
                    </a:cubicBezTo>
                    <a:lnTo>
                      <a:pt x="12584" y="9300"/>
                    </a:lnTo>
                    <a:lnTo>
                      <a:pt x="12516" y="9288"/>
                    </a:lnTo>
                    <a:lnTo>
                      <a:pt x="12519" y="9287"/>
                    </a:lnTo>
                    <a:lnTo>
                      <a:pt x="12487" y="9315"/>
                    </a:lnTo>
                    <a:lnTo>
                      <a:pt x="12459" y="9347"/>
                    </a:lnTo>
                    <a:cubicBezTo>
                      <a:pt x="12459" y="9347"/>
                      <a:pt x="12459" y="9347"/>
                      <a:pt x="12458" y="9348"/>
                    </a:cubicBezTo>
                    <a:lnTo>
                      <a:pt x="12422" y="9368"/>
                    </a:lnTo>
                    <a:cubicBezTo>
                      <a:pt x="12422" y="9368"/>
                      <a:pt x="12421" y="9368"/>
                      <a:pt x="12420" y="9368"/>
                    </a:cubicBezTo>
                    <a:lnTo>
                      <a:pt x="12304" y="9356"/>
                    </a:lnTo>
                    <a:lnTo>
                      <a:pt x="12192" y="9332"/>
                    </a:lnTo>
                    <a:lnTo>
                      <a:pt x="12196" y="9330"/>
                    </a:lnTo>
                    <a:lnTo>
                      <a:pt x="12100" y="9478"/>
                    </a:lnTo>
                    <a:lnTo>
                      <a:pt x="12048" y="9547"/>
                    </a:lnTo>
                    <a:cubicBezTo>
                      <a:pt x="12047" y="9547"/>
                      <a:pt x="12047" y="9547"/>
                      <a:pt x="12047" y="9547"/>
                    </a:cubicBezTo>
                    <a:lnTo>
                      <a:pt x="11983" y="9603"/>
                    </a:lnTo>
                    <a:lnTo>
                      <a:pt x="11915" y="9651"/>
                    </a:lnTo>
                    <a:lnTo>
                      <a:pt x="11851" y="9703"/>
                    </a:lnTo>
                    <a:lnTo>
                      <a:pt x="11783" y="9748"/>
                    </a:lnTo>
                    <a:cubicBezTo>
                      <a:pt x="11782" y="9748"/>
                      <a:pt x="11782" y="9748"/>
                      <a:pt x="11781" y="9748"/>
                    </a:cubicBezTo>
                    <a:lnTo>
                      <a:pt x="11605" y="9780"/>
                    </a:lnTo>
                    <a:lnTo>
                      <a:pt x="11425" y="9800"/>
                    </a:lnTo>
                    <a:lnTo>
                      <a:pt x="11332" y="9800"/>
                    </a:lnTo>
                    <a:cubicBezTo>
                      <a:pt x="11332" y="9800"/>
                      <a:pt x="11332" y="9800"/>
                      <a:pt x="11331" y="9800"/>
                    </a:cubicBezTo>
                    <a:lnTo>
                      <a:pt x="11287" y="9784"/>
                    </a:lnTo>
                    <a:lnTo>
                      <a:pt x="11183" y="9732"/>
                    </a:lnTo>
                    <a:lnTo>
                      <a:pt x="11183" y="9732"/>
                    </a:lnTo>
                    <a:lnTo>
                      <a:pt x="11071" y="9696"/>
                    </a:lnTo>
                    <a:lnTo>
                      <a:pt x="11072" y="9696"/>
                    </a:lnTo>
                    <a:lnTo>
                      <a:pt x="10952" y="9684"/>
                    </a:lnTo>
                    <a:lnTo>
                      <a:pt x="10953" y="9684"/>
                    </a:lnTo>
                    <a:lnTo>
                      <a:pt x="10837" y="9696"/>
                    </a:lnTo>
                    <a:lnTo>
                      <a:pt x="10838" y="9696"/>
                    </a:lnTo>
                    <a:lnTo>
                      <a:pt x="10786" y="9716"/>
                    </a:lnTo>
                    <a:lnTo>
                      <a:pt x="10787" y="9716"/>
                    </a:lnTo>
                    <a:lnTo>
                      <a:pt x="10695" y="9780"/>
                    </a:lnTo>
                    <a:cubicBezTo>
                      <a:pt x="10695" y="9780"/>
                      <a:pt x="10694" y="9780"/>
                      <a:pt x="10694" y="9780"/>
                    </a:cubicBezTo>
                    <a:lnTo>
                      <a:pt x="10646" y="9804"/>
                    </a:lnTo>
                    <a:cubicBezTo>
                      <a:pt x="10646" y="9804"/>
                      <a:pt x="10645" y="9804"/>
                      <a:pt x="10644" y="9804"/>
                    </a:cubicBezTo>
                    <a:lnTo>
                      <a:pt x="10548" y="9804"/>
                    </a:lnTo>
                    <a:cubicBezTo>
                      <a:pt x="10548" y="9804"/>
                      <a:pt x="10548" y="9804"/>
                      <a:pt x="10548" y="9804"/>
                    </a:cubicBezTo>
                    <a:lnTo>
                      <a:pt x="10456" y="9788"/>
                    </a:lnTo>
                    <a:cubicBezTo>
                      <a:pt x="10456" y="9788"/>
                      <a:pt x="10455" y="9788"/>
                      <a:pt x="10455" y="9788"/>
                    </a:cubicBezTo>
                    <a:lnTo>
                      <a:pt x="10363" y="9756"/>
                    </a:lnTo>
                    <a:cubicBezTo>
                      <a:pt x="10363" y="9756"/>
                      <a:pt x="10362" y="9756"/>
                      <a:pt x="10362" y="9755"/>
                    </a:cubicBezTo>
                    <a:lnTo>
                      <a:pt x="10330" y="9727"/>
                    </a:lnTo>
                    <a:cubicBezTo>
                      <a:pt x="10329" y="9727"/>
                      <a:pt x="10329" y="9726"/>
                      <a:pt x="10329" y="9726"/>
                    </a:cubicBezTo>
                    <a:lnTo>
                      <a:pt x="10301" y="9641"/>
                    </a:lnTo>
                    <a:lnTo>
                      <a:pt x="10301" y="9642"/>
                    </a:lnTo>
                    <a:lnTo>
                      <a:pt x="10277" y="9598"/>
                    </a:lnTo>
                    <a:lnTo>
                      <a:pt x="10253" y="9562"/>
                    </a:lnTo>
                    <a:lnTo>
                      <a:pt x="10255" y="9564"/>
                    </a:lnTo>
                    <a:lnTo>
                      <a:pt x="10111" y="9528"/>
                    </a:lnTo>
                    <a:lnTo>
                      <a:pt x="9972" y="9496"/>
                    </a:lnTo>
                    <a:lnTo>
                      <a:pt x="9824" y="9468"/>
                    </a:lnTo>
                    <a:lnTo>
                      <a:pt x="9828" y="9467"/>
                    </a:lnTo>
                    <a:lnTo>
                      <a:pt x="9724" y="9603"/>
                    </a:lnTo>
                    <a:lnTo>
                      <a:pt x="9724" y="9602"/>
                    </a:lnTo>
                    <a:lnTo>
                      <a:pt x="9684" y="9678"/>
                    </a:lnTo>
                    <a:lnTo>
                      <a:pt x="9684" y="9675"/>
                    </a:lnTo>
                    <a:lnTo>
                      <a:pt x="9700" y="9743"/>
                    </a:lnTo>
                    <a:lnTo>
                      <a:pt x="9700" y="9743"/>
                    </a:lnTo>
                    <a:lnTo>
                      <a:pt x="9752" y="9867"/>
                    </a:lnTo>
                    <a:cubicBezTo>
                      <a:pt x="9752" y="9867"/>
                      <a:pt x="9752" y="9867"/>
                      <a:pt x="9752" y="9868"/>
                    </a:cubicBezTo>
                    <a:lnTo>
                      <a:pt x="9760" y="9932"/>
                    </a:lnTo>
                    <a:cubicBezTo>
                      <a:pt x="9761" y="9933"/>
                      <a:pt x="9760" y="9934"/>
                      <a:pt x="9760" y="9935"/>
                    </a:cubicBezTo>
                    <a:lnTo>
                      <a:pt x="9736" y="9967"/>
                    </a:lnTo>
                    <a:cubicBezTo>
                      <a:pt x="9735" y="9967"/>
                      <a:pt x="9735" y="9967"/>
                      <a:pt x="9735" y="9968"/>
                    </a:cubicBezTo>
                    <a:lnTo>
                      <a:pt x="9703" y="9988"/>
                    </a:lnTo>
                    <a:cubicBezTo>
                      <a:pt x="9702" y="9988"/>
                      <a:pt x="9702" y="9988"/>
                      <a:pt x="9702" y="9988"/>
                    </a:cubicBezTo>
                    <a:lnTo>
                      <a:pt x="9658" y="10004"/>
                    </a:lnTo>
                    <a:lnTo>
                      <a:pt x="9622" y="10020"/>
                    </a:lnTo>
                    <a:cubicBezTo>
                      <a:pt x="9622" y="10020"/>
                      <a:pt x="9621" y="10020"/>
                      <a:pt x="9621" y="10020"/>
                    </a:cubicBezTo>
                    <a:lnTo>
                      <a:pt x="9469" y="10032"/>
                    </a:lnTo>
                    <a:lnTo>
                      <a:pt x="9160" y="10032"/>
                    </a:lnTo>
                    <a:cubicBezTo>
                      <a:pt x="9159" y="10032"/>
                      <a:pt x="9158" y="10032"/>
                      <a:pt x="9157" y="10030"/>
                    </a:cubicBezTo>
                    <a:lnTo>
                      <a:pt x="9141" y="9998"/>
                    </a:lnTo>
                    <a:lnTo>
                      <a:pt x="9109" y="9922"/>
                    </a:lnTo>
                    <a:lnTo>
                      <a:pt x="9110" y="9923"/>
                    </a:lnTo>
                    <a:lnTo>
                      <a:pt x="9082" y="9899"/>
                    </a:lnTo>
                    <a:lnTo>
                      <a:pt x="9082" y="9900"/>
                    </a:lnTo>
                    <a:lnTo>
                      <a:pt x="9054" y="9884"/>
                    </a:lnTo>
                    <a:lnTo>
                      <a:pt x="9056" y="9884"/>
                    </a:lnTo>
                    <a:lnTo>
                      <a:pt x="8980" y="9868"/>
                    </a:lnTo>
                    <a:lnTo>
                      <a:pt x="8904" y="9856"/>
                    </a:lnTo>
                    <a:lnTo>
                      <a:pt x="8904" y="9856"/>
                    </a:lnTo>
                    <a:lnTo>
                      <a:pt x="8824" y="9856"/>
                    </a:lnTo>
                    <a:lnTo>
                      <a:pt x="8826" y="9856"/>
                    </a:lnTo>
                    <a:lnTo>
                      <a:pt x="8754" y="9880"/>
                    </a:lnTo>
                    <a:lnTo>
                      <a:pt x="8610" y="9948"/>
                    </a:lnTo>
                    <a:lnTo>
                      <a:pt x="8478" y="10020"/>
                    </a:lnTo>
                    <a:lnTo>
                      <a:pt x="8480" y="10019"/>
                    </a:lnTo>
                    <a:lnTo>
                      <a:pt x="8456" y="10051"/>
                    </a:lnTo>
                    <a:lnTo>
                      <a:pt x="8436" y="10075"/>
                    </a:lnTo>
                    <a:lnTo>
                      <a:pt x="8407" y="10107"/>
                    </a:lnTo>
                    <a:cubicBezTo>
                      <a:pt x="8407" y="10108"/>
                      <a:pt x="8406" y="10108"/>
                      <a:pt x="8406" y="10108"/>
                    </a:cubicBezTo>
                    <a:lnTo>
                      <a:pt x="8310" y="10140"/>
                    </a:lnTo>
                    <a:lnTo>
                      <a:pt x="8218" y="10168"/>
                    </a:lnTo>
                    <a:lnTo>
                      <a:pt x="8219" y="10168"/>
                    </a:lnTo>
                    <a:lnTo>
                      <a:pt x="8171" y="10208"/>
                    </a:lnTo>
                    <a:lnTo>
                      <a:pt x="8123" y="10255"/>
                    </a:lnTo>
                    <a:cubicBezTo>
                      <a:pt x="8123" y="10256"/>
                      <a:pt x="8122" y="10256"/>
                      <a:pt x="8120" y="10256"/>
                    </a:cubicBezTo>
                    <a:lnTo>
                      <a:pt x="8104" y="10256"/>
                    </a:lnTo>
                    <a:cubicBezTo>
                      <a:pt x="8104" y="10256"/>
                      <a:pt x="8104" y="10256"/>
                      <a:pt x="8103" y="10256"/>
                    </a:cubicBezTo>
                    <a:lnTo>
                      <a:pt x="8063" y="10244"/>
                    </a:lnTo>
                    <a:lnTo>
                      <a:pt x="8064" y="10244"/>
                    </a:lnTo>
                    <a:lnTo>
                      <a:pt x="8020" y="10240"/>
                    </a:lnTo>
                    <a:cubicBezTo>
                      <a:pt x="8020" y="10240"/>
                      <a:pt x="8019" y="10240"/>
                      <a:pt x="8019" y="10240"/>
                    </a:cubicBezTo>
                    <a:lnTo>
                      <a:pt x="7979" y="10224"/>
                    </a:lnTo>
                    <a:cubicBezTo>
                      <a:pt x="7978" y="10224"/>
                      <a:pt x="7978" y="10223"/>
                      <a:pt x="7977" y="10223"/>
                    </a:cubicBezTo>
                    <a:lnTo>
                      <a:pt x="7941" y="10171"/>
                    </a:lnTo>
                    <a:lnTo>
                      <a:pt x="7909" y="10119"/>
                    </a:lnTo>
                    <a:lnTo>
                      <a:pt x="7912" y="10120"/>
                    </a:lnTo>
                    <a:lnTo>
                      <a:pt x="7848" y="10120"/>
                    </a:lnTo>
                    <a:lnTo>
                      <a:pt x="7793" y="10124"/>
                    </a:lnTo>
                    <a:lnTo>
                      <a:pt x="7728" y="10120"/>
                    </a:lnTo>
                    <a:cubicBezTo>
                      <a:pt x="7728" y="10120"/>
                      <a:pt x="7727" y="10120"/>
                      <a:pt x="7727" y="10120"/>
                    </a:cubicBezTo>
                    <a:lnTo>
                      <a:pt x="7671" y="10100"/>
                    </a:lnTo>
                    <a:cubicBezTo>
                      <a:pt x="7670" y="10100"/>
                      <a:pt x="7670" y="10100"/>
                      <a:pt x="7669" y="10099"/>
                    </a:cubicBezTo>
                    <a:lnTo>
                      <a:pt x="7585" y="9999"/>
                    </a:lnTo>
                    <a:lnTo>
                      <a:pt x="7509" y="9887"/>
                    </a:lnTo>
                    <a:lnTo>
                      <a:pt x="7437" y="9783"/>
                    </a:lnTo>
                    <a:lnTo>
                      <a:pt x="7440" y="9784"/>
                    </a:lnTo>
                    <a:lnTo>
                      <a:pt x="7324" y="9784"/>
                    </a:lnTo>
                    <a:lnTo>
                      <a:pt x="7209" y="9788"/>
                    </a:lnTo>
                    <a:lnTo>
                      <a:pt x="7092" y="9780"/>
                    </a:lnTo>
                    <a:cubicBezTo>
                      <a:pt x="7091" y="9780"/>
                      <a:pt x="7090" y="9780"/>
                      <a:pt x="7090" y="9779"/>
                    </a:cubicBezTo>
                    <a:lnTo>
                      <a:pt x="7058" y="9751"/>
                    </a:lnTo>
                    <a:cubicBezTo>
                      <a:pt x="7057" y="9751"/>
                      <a:pt x="7057" y="9750"/>
                      <a:pt x="7057" y="9750"/>
                    </a:cubicBezTo>
                    <a:lnTo>
                      <a:pt x="7045" y="9714"/>
                    </a:lnTo>
                    <a:lnTo>
                      <a:pt x="7033" y="9673"/>
                    </a:lnTo>
                    <a:lnTo>
                      <a:pt x="7017" y="9634"/>
                    </a:lnTo>
                    <a:lnTo>
                      <a:pt x="7023" y="9635"/>
                    </a:lnTo>
                    <a:lnTo>
                      <a:pt x="6923" y="9747"/>
                    </a:lnTo>
                    <a:cubicBezTo>
                      <a:pt x="6923" y="9748"/>
                      <a:pt x="6921" y="9748"/>
                      <a:pt x="6920" y="9748"/>
                    </a:cubicBezTo>
                    <a:cubicBezTo>
                      <a:pt x="6919" y="9748"/>
                      <a:pt x="6918" y="9747"/>
                      <a:pt x="6917" y="9746"/>
                    </a:cubicBezTo>
                    <a:lnTo>
                      <a:pt x="6869" y="9666"/>
                    </a:lnTo>
                    <a:cubicBezTo>
                      <a:pt x="6869" y="9666"/>
                      <a:pt x="6869" y="9666"/>
                      <a:pt x="6869" y="9666"/>
                    </a:cubicBezTo>
                    <a:lnTo>
                      <a:pt x="6837" y="9582"/>
                    </a:lnTo>
                    <a:lnTo>
                      <a:pt x="6809" y="9493"/>
                    </a:lnTo>
                    <a:lnTo>
                      <a:pt x="6777" y="9410"/>
                    </a:lnTo>
                    <a:lnTo>
                      <a:pt x="6741" y="9309"/>
                    </a:lnTo>
                    <a:lnTo>
                      <a:pt x="6709" y="9209"/>
                    </a:lnTo>
                    <a:lnTo>
                      <a:pt x="6665" y="9110"/>
                    </a:lnTo>
                    <a:lnTo>
                      <a:pt x="6665" y="9110"/>
                    </a:lnTo>
                    <a:lnTo>
                      <a:pt x="6609" y="9022"/>
                    </a:lnTo>
                    <a:lnTo>
                      <a:pt x="6565" y="8958"/>
                    </a:lnTo>
                    <a:lnTo>
                      <a:pt x="6525" y="8890"/>
                    </a:lnTo>
                    <a:lnTo>
                      <a:pt x="6493" y="8822"/>
                    </a:lnTo>
                    <a:lnTo>
                      <a:pt x="6498" y="8824"/>
                    </a:lnTo>
                    <a:lnTo>
                      <a:pt x="6410" y="8852"/>
                    </a:lnTo>
                    <a:lnTo>
                      <a:pt x="6314" y="8884"/>
                    </a:lnTo>
                    <a:lnTo>
                      <a:pt x="6217" y="8904"/>
                    </a:lnTo>
                    <a:cubicBezTo>
                      <a:pt x="6217" y="8904"/>
                      <a:pt x="6217" y="8904"/>
                      <a:pt x="6217" y="8904"/>
                    </a:cubicBezTo>
                    <a:lnTo>
                      <a:pt x="6129" y="8908"/>
                    </a:lnTo>
                    <a:cubicBezTo>
                      <a:pt x="6128" y="8908"/>
                      <a:pt x="6128" y="8908"/>
                      <a:pt x="6128" y="8908"/>
                    </a:cubicBezTo>
                    <a:lnTo>
                      <a:pt x="6036" y="8888"/>
                    </a:lnTo>
                    <a:cubicBezTo>
                      <a:pt x="6034" y="8887"/>
                      <a:pt x="6033" y="8886"/>
                      <a:pt x="6032" y="8884"/>
                    </a:cubicBezTo>
                    <a:lnTo>
                      <a:pt x="6024" y="8820"/>
                    </a:lnTo>
                    <a:cubicBezTo>
                      <a:pt x="6024" y="8820"/>
                      <a:pt x="6024" y="8820"/>
                      <a:pt x="6025" y="8819"/>
                    </a:cubicBezTo>
                    <a:lnTo>
                      <a:pt x="6037" y="8755"/>
                    </a:lnTo>
                    <a:lnTo>
                      <a:pt x="6038" y="8759"/>
                    </a:lnTo>
                    <a:lnTo>
                      <a:pt x="5986" y="8723"/>
                    </a:lnTo>
                    <a:lnTo>
                      <a:pt x="5987" y="8724"/>
                    </a:lnTo>
                    <a:lnTo>
                      <a:pt x="5927" y="8708"/>
                    </a:lnTo>
                    <a:lnTo>
                      <a:pt x="5868" y="8700"/>
                    </a:lnTo>
                    <a:lnTo>
                      <a:pt x="5804" y="8692"/>
                    </a:lnTo>
                    <a:cubicBezTo>
                      <a:pt x="5802" y="8692"/>
                      <a:pt x="5801" y="8690"/>
                      <a:pt x="5800" y="8688"/>
                    </a:cubicBezTo>
                    <a:lnTo>
                      <a:pt x="5788" y="8548"/>
                    </a:lnTo>
                    <a:lnTo>
                      <a:pt x="5765" y="8408"/>
                    </a:lnTo>
                    <a:lnTo>
                      <a:pt x="5765" y="8410"/>
                    </a:lnTo>
                    <a:lnTo>
                      <a:pt x="5741" y="8378"/>
                    </a:lnTo>
                    <a:lnTo>
                      <a:pt x="5742" y="8379"/>
                    </a:lnTo>
                    <a:lnTo>
                      <a:pt x="5718" y="8363"/>
                    </a:lnTo>
                    <a:lnTo>
                      <a:pt x="5719" y="8363"/>
                    </a:lnTo>
                    <a:lnTo>
                      <a:pt x="5683" y="8347"/>
                    </a:lnTo>
                    <a:lnTo>
                      <a:pt x="5683" y="8348"/>
                    </a:lnTo>
                    <a:lnTo>
                      <a:pt x="5607" y="8328"/>
                    </a:lnTo>
                    <a:lnTo>
                      <a:pt x="5556" y="8320"/>
                    </a:lnTo>
                    <a:lnTo>
                      <a:pt x="5557" y="8320"/>
                    </a:lnTo>
                    <a:lnTo>
                      <a:pt x="5501" y="8332"/>
                    </a:lnTo>
                    <a:lnTo>
                      <a:pt x="5450" y="8348"/>
                    </a:lnTo>
                    <a:cubicBezTo>
                      <a:pt x="5449" y="8348"/>
                      <a:pt x="5449" y="8348"/>
                      <a:pt x="5449" y="8348"/>
                    </a:cubicBezTo>
                    <a:lnTo>
                      <a:pt x="5397" y="8356"/>
                    </a:lnTo>
                    <a:cubicBezTo>
                      <a:pt x="5397" y="8356"/>
                      <a:pt x="5397" y="8356"/>
                      <a:pt x="5396" y="8356"/>
                    </a:cubicBezTo>
                    <a:lnTo>
                      <a:pt x="5232" y="8348"/>
                    </a:lnTo>
                    <a:lnTo>
                      <a:pt x="5076" y="8344"/>
                    </a:lnTo>
                    <a:lnTo>
                      <a:pt x="4856" y="8336"/>
                    </a:lnTo>
                    <a:lnTo>
                      <a:pt x="4640" y="8300"/>
                    </a:lnTo>
                    <a:cubicBezTo>
                      <a:pt x="4640" y="8300"/>
                      <a:pt x="4639" y="8300"/>
                      <a:pt x="4639" y="8300"/>
                    </a:cubicBezTo>
                    <a:lnTo>
                      <a:pt x="4427" y="8231"/>
                    </a:lnTo>
                    <a:lnTo>
                      <a:pt x="4432" y="8227"/>
                    </a:lnTo>
                    <a:lnTo>
                      <a:pt x="4444" y="8323"/>
                    </a:lnTo>
                    <a:lnTo>
                      <a:pt x="4464" y="8411"/>
                    </a:lnTo>
                    <a:lnTo>
                      <a:pt x="4492" y="8499"/>
                    </a:lnTo>
                    <a:cubicBezTo>
                      <a:pt x="4493" y="8500"/>
                      <a:pt x="4492" y="8501"/>
                      <a:pt x="4491" y="8502"/>
                    </a:cubicBezTo>
                    <a:cubicBezTo>
                      <a:pt x="4490" y="8504"/>
                      <a:pt x="4489" y="8504"/>
                      <a:pt x="4488" y="8504"/>
                    </a:cubicBezTo>
                    <a:lnTo>
                      <a:pt x="4276" y="8456"/>
                    </a:lnTo>
                    <a:lnTo>
                      <a:pt x="4280" y="8452"/>
                    </a:lnTo>
                    <a:lnTo>
                      <a:pt x="4272" y="8500"/>
                    </a:lnTo>
                    <a:cubicBezTo>
                      <a:pt x="4272" y="8501"/>
                      <a:pt x="4272" y="8501"/>
                      <a:pt x="4272" y="8501"/>
                    </a:cubicBezTo>
                    <a:lnTo>
                      <a:pt x="4256" y="8549"/>
                    </a:lnTo>
                    <a:cubicBezTo>
                      <a:pt x="4256" y="8549"/>
                      <a:pt x="4256" y="8549"/>
                      <a:pt x="4256" y="8550"/>
                    </a:cubicBezTo>
                    <a:lnTo>
                      <a:pt x="4236" y="8590"/>
                    </a:lnTo>
                    <a:cubicBezTo>
                      <a:pt x="4236" y="8591"/>
                      <a:pt x="4235" y="8591"/>
                      <a:pt x="4234" y="8592"/>
                    </a:cubicBezTo>
                    <a:lnTo>
                      <a:pt x="4186" y="8608"/>
                    </a:lnTo>
                    <a:lnTo>
                      <a:pt x="4134" y="8624"/>
                    </a:lnTo>
                    <a:lnTo>
                      <a:pt x="4136" y="8618"/>
                    </a:lnTo>
                    <a:lnTo>
                      <a:pt x="4176" y="8682"/>
                    </a:lnTo>
                    <a:lnTo>
                      <a:pt x="4224" y="8750"/>
                    </a:lnTo>
                    <a:cubicBezTo>
                      <a:pt x="4224" y="8750"/>
                      <a:pt x="4224" y="8750"/>
                      <a:pt x="4224" y="8750"/>
                    </a:cubicBezTo>
                    <a:lnTo>
                      <a:pt x="4256" y="8818"/>
                    </a:lnTo>
                    <a:cubicBezTo>
                      <a:pt x="4257" y="8819"/>
                      <a:pt x="4257" y="8821"/>
                      <a:pt x="4256" y="8822"/>
                    </a:cubicBezTo>
                    <a:lnTo>
                      <a:pt x="4228" y="8874"/>
                    </a:lnTo>
                    <a:cubicBezTo>
                      <a:pt x="4228" y="8874"/>
                      <a:pt x="4228" y="8874"/>
                      <a:pt x="4227" y="8875"/>
                    </a:cubicBezTo>
                    <a:lnTo>
                      <a:pt x="4179" y="8923"/>
                    </a:lnTo>
                    <a:lnTo>
                      <a:pt x="4135" y="8959"/>
                    </a:lnTo>
                    <a:cubicBezTo>
                      <a:pt x="4134" y="8960"/>
                      <a:pt x="4133" y="8960"/>
                      <a:pt x="4131" y="8960"/>
                    </a:cubicBezTo>
                    <a:lnTo>
                      <a:pt x="4083" y="8944"/>
                    </a:lnTo>
                    <a:cubicBezTo>
                      <a:pt x="4083" y="8944"/>
                      <a:pt x="4083" y="8944"/>
                      <a:pt x="4083" y="8943"/>
                    </a:cubicBezTo>
                    <a:lnTo>
                      <a:pt x="4039" y="8919"/>
                    </a:lnTo>
                    <a:lnTo>
                      <a:pt x="3995" y="8900"/>
                    </a:lnTo>
                    <a:lnTo>
                      <a:pt x="3997" y="8900"/>
                    </a:lnTo>
                    <a:lnTo>
                      <a:pt x="3965" y="8904"/>
                    </a:lnTo>
                    <a:lnTo>
                      <a:pt x="3929" y="8912"/>
                    </a:lnTo>
                    <a:lnTo>
                      <a:pt x="3897" y="8920"/>
                    </a:lnTo>
                    <a:cubicBezTo>
                      <a:pt x="3897" y="8920"/>
                      <a:pt x="3896" y="8920"/>
                      <a:pt x="3895" y="8920"/>
                    </a:cubicBezTo>
                    <a:lnTo>
                      <a:pt x="3867" y="8912"/>
                    </a:lnTo>
                    <a:cubicBezTo>
                      <a:pt x="3867" y="8912"/>
                      <a:pt x="3866" y="8911"/>
                      <a:pt x="3866" y="8911"/>
                    </a:cubicBezTo>
                    <a:lnTo>
                      <a:pt x="3842" y="8891"/>
                    </a:lnTo>
                    <a:lnTo>
                      <a:pt x="3798" y="8851"/>
                    </a:lnTo>
                    <a:cubicBezTo>
                      <a:pt x="3797" y="8851"/>
                      <a:pt x="3797" y="8850"/>
                      <a:pt x="3797" y="8850"/>
                    </a:cubicBezTo>
                    <a:lnTo>
                      <a:pt x="3773" y="8802"/>
                    </a:lnTo>
                    <a:lnTo>
                      <a:pt x="3749" y="8750"/>
                    </a:lnTo>
                    <a:cubicBezTo>
                      <a:pt x="3749" y="8749"/>
                      <a:pt x="3749" y="8749"/>
                      <a:pt x="3748" y="8748"/>
                    </a:cubicBezTo>
                    <a:lnTo>
                      <a:pt x="3740" y="8688"/>
                    </a:lnTo>
                    <a:lnTo>
                      <a:pt x="3744" y="8692"/>
                    </a:lnTo>
                    <a:lnTo>
                      <a:pt x="3696" y="8692"/>
                    </a:lnTo>
                    <a:lnTo>
                      <a:pt x="3697" y="8692"/>
                    </a:lnTo>
                    <a:lnTo>
                      <a:pt x="3649" y="8700"/>
                    </a:lnTo>
                    <a:cubicBezTo>
                      <a:pt x="3649" y="8700"/>
                      <a:pt x="3648" y="8700"/>
                      <a:pt x="3648" y="8700"/>
                    </a:cubicBezTo>
                    <a:lnTo>
                      <a:pt x="3600" y="8692"/>
                    </a:lnTo>
                    <a:cubicBezTo>
                      <a:pt x="3599" y="8692"/>
                      <a:pt x="3598" y="8691"/>
                      <a:pt x="3598" y="8691"/>
                    </a:cubicBezTo>
                    <a:lnTo>
                      <a:pt x="3550" y="8647"/>
                    </a:lnTo>
                    <a:cubicBezTo>
                      <a:pt x="3550" y="8647"/>
                      <a:pt x="3549" y="8646"/>
                      <a:pt x="3549" y="8646"/>
                    </a:cubicBezTo>
                    <a:lnTo>
                      <a:pt x="3505" y="8586"/>
                    </a:lnTo>
                    <a:lnTo>
                      <a:pt x="3509" y="8588"/>
                    </a:lnTo>
                    <a:lnTo>
                      <a:pt x="3417" y="8608"/>
                    </a:lnTo>
                    <a:lnTo>
                      <a:pt x="3325" y="8620"/>
                    </a:lnTo>
                    <a:cubicBezTo>
                      <a:pt x="3324" y="8620"/>
                      <a:pt x="3323" y="8620"/>
                      <a:pt x="3323" y="8619"/>
                    </a:cubicBezTo>
                    <a:lnTo>
                      <a:pt x="3291" y="8603"/>
                    </a:lnTo>
                    <a:cubicBezTo>
                      <a:pt x="3290" y="8603"/>
                      <a:pt x="3289" y="8603"/>
                      <a:pt x="3289" y="8602"/>
                    </a:cubicBezTo>
                    <a:lnTo>
                      <a:pt x="3257" y="8550"/>
                    </a:lnTo>
                    <a:cubicBezTo>
                      <a:pt x="3257" y="8550"/>
                      <a:pt x="3257" y="8549"/>
                      <a:pt x="3257" y="8549"/>
                    </a:cubicBezTo>
                    <a:lnTo>
                      <a:pt x="3245" y="8517"/>
                    </a:lnTo>
                    <a:lnTo>
                      <a:pt x="3248" y="8520"/>
                    </a:lnTo>
                    <a:lnTo>
                      <a:pt x="3156" y="8520"/>
                    </a:lnTo>
                    <a:cubicBezTo>
                      <a:pt x="3154" y="8520"/>
                      <a:pt x="3153" y="8518"/>
                      <a:pt x="3153" y="8516"/>
                    </a:cubicBezTo>
                    <a:lnTo>
                      <a:pt x="3137" y="8400"/>
                    </a:lnTo>
                    <a:lnTo>
                      <a:pt x="3109" y="8281"/>
                    </a:lnTo>
                    <a:lnTo>
                      <a:pt x="3109" y="8282"/>
                    </a:lnTo>
                    <a:lnTo>
                      <a:pt x="3089" y="8258"/>
                    </a:lnTo>
                    <a:lnTo>
                      <a:pt x="3066" y="8235"/>
                    </a:lnTo>
                    <a:lnTo>
                      <a:pt x="3067" y="8235"/>
                    </a:lnTo>
                    <a:lnTo>
                      <a:pt x="3003" y="8203"/>
                    </a:lnTo>
                    <a:cubicBezTo>
                      <a:pt x="3002" y="8203"/>
                      <a:pt x="3001" y="8202"/>
                      <a:pt x="3001" y="8200"/>
                    </a:cubicBezTo>
                    <a:lnTo>
                      <a:pt x="2985" y="8104"/>
                    </a:lnTo>
                    <a:lnTo>
                      <a:pt x="2989" y="8108"/>
                    </a:lnTo>
                    <a:lnTo>
                      <a:pt x="2941" y="8112"/>
                    </a:lnTo>
                    <a:lnTo>
                      <a:pt x="2900" y="8112"/>
                    </a:lnTo>
                    <a:lnTo>
                      <a:pt x="2856" y="8108"/>
                    </a:lnTo>
                    <a:cubicBezTo>
                      <a:pt x="2855" y="8108"/>
                      <a:pt x="2854" y="8107"/>
                      <a:pt x="2853" y="8106"/>
                    </a:cubicBezTo>
                    <a:lnTo>
                      <a:pt x="2833" y="8078"/>
                    </a:lnTo>
                    <a:cubicBezTo>
                      <a:pt x="2833" y="8078"/>
                      <a:pt x="2833" y="8077"/>
                      <a:pt x="2833" y="8077"/>
                    </a:cubicBezTo>
                    <a:lnTo>
                      <a:pt x="2813" y="8013"/>
                    </a:lnTo>
                    <a:lnTo>
                      <a:pt x="2817" y="8016"/>
                    </a:lnTo>
                    <a:lnTo>
                      <a:pt x="2685" y="8040"/>
                    </a:lnTo>
                    <a:lnTo>
                      <a:pt x="2553" y="8052"/>
                    </a:lnTo>
                    <a:lnTo>
                      <a:pt x="2553" y="8051"/>
                    </a:lnTo>
                    <a:lnTo>
                      <a:pt x="2421" y="8084"/>
                    </a:lnTo>
                    <a:lnTo>
                      <a:pt x="2424" y="8082"/>
                    </a:lnTo>
                    <a:lnTo>
                      <a:pt x="2400" y="8122"/>
                    </a:lnTo>
                    <a:lnTo>
                      <a:pt x="2356" y="8202"/>
                    </a:lnTo>
                    <a:cubicBezTo>
                      <a:pt x="2355" y="8203"/>
                      <a:pt x="2353" y="8204"/>
                      <a:pt x="2352" y="8204"/>
                    </a:cubicBezTo>
                    <a:lnTo>
                      <a:pt x="2244" y="8184"/>
                    </a:lnTo>
                    <a:cubicBezTo>
                      <a:pt x="2242" y="8183"/>
                      <a:pt x="2241" y="8182"/>
                      <a:pt x="2241" y="8181"/>
                    </a:cubicBezTo>
                    <a:lnTo>
                      <a:pt x="2189" y="8013"/>
                    </a:lnTo>
                    <a:lnTo>
                      <a:pt x="2194" y="8015"/>
                    </a:lnTo>
                    <a:lnTo>
                      <a:pt x="2142" y="8043"/>
                    </a:lnTo>
                    <a:lnTo>
                      <a:pt x="2095" y="8075"/>
                    </a:lnTo>
                    <a:lnTo>
                      <a:pt x="2047" y="8111"/>
                    </a:lnTo>
                    <a:lnTo>
                      <a:pt x="2048" y="8110"/>
                    </a:lnTo>
                    <a:lnTo>
                      <a:pt x="2016" y="8158"/>
                    </a:lnTo>
                    <a:cubicBezTo>
                      <a:pt x="2016" y="8158"/>
                      <a:pt x="2016" y="8158"/>
                      <a:pt x="2015" y="8158"/>
                    </a:cubicBezTo>
                    <a:lnTo>
                      <a:pt x="1975" y="8202"/>
                    </a:lnTo>
                    <a:cubicBezTo>
                      <a:pt x="1975" y="8203"/>
                      <a:pt x="1975" y="8203"/>
                      <a:pt x="1975" y="8203"/>
                    </a:cubicBezTo>
                    <a:lnTo>
                      <a:pt x="1919" y="8247"/>
                    </a:lnTo>
                    <a:lnTo>
                      <a:pt x="1920" y="8246"/>
                    </a:lnTo>
                    <a:lnTo>
                      <a:pt x="1880" y="8294"/>
                    </a:lnTo>
                    <a:lnTo>
                      <a:pt x="1880" y="8292"/>
                    </a:lnTo>
                    <a:lnTo>
                      <a:pt x="1868" y="8384"/>
                    </a:lnTo>
                    <a:lnTo>
                      <a:pt x="1860" y="8476"/>
                    </a:lnTo>
                    <a:lnTo>
                      <a:pt x="1859" y="8473"/>
                    </a:lnTo>
                    <a:lnTo>
                      <a:pt x="1919" y="8525"/>
                    </a:lnTo>
                    <a:lnTo>
                      <a:pt x="1947" y="8549"/>
                    </a:lnTo>
                    <a:cubicBezTo>
                      <a:pt x="1948" y="8549"/>
                      <a:pt x="1948" y="8550"/>
                      <a:pt x="1948" y="8550"/>
                    </a:cubicBezTo>
                    <a:lnTo>
                      <a:pt x="1964" y="8586"/>
                    </a:lnTo>
                    <a:cubicBezTo>
                      <a:pt x="1964" y="8587"/>
                      <a:pt x="1964" y="8587"/>
                      <a:pt x="1964" y="8588"/>
                    </a:cubicBezTo>
                    <a:lnTo>
                      <a:pt x="1980" y="8824"/>
                    </a:lnTo>
                    <a:cubicBezTo>
                      <a:pt x="1981" y="8825"/>
                      <a:pt x="1980" y="8826"/>
                      <a:pt x="1980" y="8826"/>
                    </a:cubicBezTo>
                    <a:lnTo>
                      <a:pt x="1960" y="8850"/>
                    </a:lnTo>
                    <a:cubicBezTo>
                      <a:pt x="1959" y="8851"/>
                      <a:pt x="1959" y="8851"/>
                      <a:pt x="1958" y="8851"/>
                    </a:cubicBezTo>
                    <a:lnTo>
                      <a:pt x="1930" y="8867"/>
                    </a:lnTo>
                    <a:lnTo>
                      <a:pt x="1931" y="8867"/>
                    </a:lnTo>
                    <a:lnTo>
                      <a:pt x="1911" y="8887"/>
                    </a:lnTo>
                    <a:lnTo>
                      <a:pt x="1912" y="8884"/>
                    </a:lnTo>
                    <a:lnTo>
                      <a:pt x="1908" y="8916"/>
                    </a:lnTo>
                    <a:lnTo>
                      <a:pt x="1908" y="8984"/>
                    </a:lnTo>
                    <a:cubicBezTo>
                      <a:pt x="1908" y="8985"/>
                      <a:pt x="1908" y="8986"/>
                      <a:pt x="1907" y="8987"/>
                    </a:cubicBezTo>
                    <a:cubicBezTo>
                      <a:pt x="1906" y="8988"/>
                      <a:pt x="1905" y="8988"/>
                      <a:pt x="1904" y="8988"/>
                    </a:cubicBezTo>
                    <a:lnTo>
                      <a:pt x="1788" y="8976"/>
                    </a:lnTo>
                    <a:lnTo>
                      <a:pt x="1672" y="8960"/>
                    </a:lnTo>
                    <a:lnTo>
                      <a:pt x="1556" y="8960"/>
                    </a:lnTo>
                    <a:lnTo>
                      <a:pt x="1558" y="8959"/>
                    </a:lnTo>
                    <a:lnTo>
                      <a:pt x="1434" y="9027"/>
                    </a:lnTo>
                    <a:lnTo>
                      <a:pt x="1302" y="9088"/>
                    </a:lnTo>
                    <a:lnTo>
                      <a:pt x="1304" y="9084"/>
                    </a:lnTo>
                    <a:lnTo>
                      <a:pt x="1304" y="9272"/>
                    </a:lnTo>
                    <a:cubicBezTo>
                      <a:pt x="1304" y="9272"/>
                      <a:pt x="1304" y="9273"/>
                      <a:pt x="1304" y="9273"/>
                    </a:cubicBezTo>
                    <a:lnTo>
                      <a:pt x="1296" y="9321"/>
                    </a:lnTo>
                    <a:cubicBezTo>
                      <a:pt x="1296" y="9321"/>
                      <a:pt x="1296" y="9322"/>
                      <a:pt x="1296" y="9322"/>
                    </a:cubicBezTo>
                    <a:lnTo>
                      <a:pt x="1276" y="9362"/>
                    </a:lnTo>
                    <a:lnTo>
                      <a:pt x="1252" y="9398"/>
                    </a:lnTo>
                    <a:lnTo>
                      <a:pt x="1224" y="9442"/>
                    </a:lnTo>
                    <a:lnTo>
                      <a:pt x="1204" y="9482"/>
                    </a:lnTo>
                    <a:lnTo>
                      <a:pt x="1204" y="9481"/>
                    </a:lnTo>
                    <a:lnTo>
                      <a:pt x="1192" y="9593"/>
                    </a:lnTo>
                    <a:lnTo>
                      <a:pt x="1192" y="9708"/>
                    </a:lnTo>
                    <a:lnTo>
                      <a:pt x="1188" y="9824"/>
                    </a:lnTo>
                    <a:cubicBezTo>
                      <a:pt x="1188" y="9825"/>
                      <a:pt x="1188" y="9825"/>
                      <a:pt x="1188" y="9826"/>
                    </a:cubicBezTo>
                    <a:lnTo>
                      <a:pt x="1184" y="9838"/>
                    </a:lnTo>
                    <a:cubicBezTo>
                      <a:pt x="1184" y="9838"/>
                      <a:pt x="1183" y="9839"/>
                      <a:pt x="1183" y="9840"/>
                    </a:cubicBezTo>
                    <a:lnTo>
                      <a:pt x="1171" y="9848"/>
                    </a:lnTo>
                    <a:lnTo>
                      <a:pt x="1159" y="9856"/>
                    </a:lnTo>
                    <a:lnTo>
                      <a:pt x="1159" y="9855"/>
                    </a:lnTo>
                    <a:lnTo>
                      <a:pt x="1151" y="9863"/>
                    </a:lnTo>
                    <a:cubicBezTo>
                      <a:pt x="1151" y="9864"/>
                      <a:pt x="1150" y="9864"/>
                      <a:pt x="1149" y="9864"/>
                    </a:cubicBezTo>
                    <a:lnTo>
                      <a:pt x="1133" y="9868"/>
                    </a:lnTo>
                    <a:cubicBezTo>
                      <a:pt x="1133" y="9868"/>
                      <a:pt x="1133" y="9868"/>
                      <a:pt x="1132" y="9868"/>
                    </a:cubicBezTo>
                    <a:lnTo>
                      <a:pt x="1116" y="9868"/>
                    </a:lnTo>
                    <a:lnTo>
                      <a:pt x="1118" y="9868"/>
                    </a:lnTo>
                    <a:lnTo>
                      <a:pt x="1106" y="9872"/>
                    </a:lnTo>
                    <a:cubicBezTo>
                      <a:pt x="1106" y="9872"/>
                      <a:pt x="1105" y="9872"/>
                      <a:pt x="1105" y="9872"/>
                    </a:cubicBezTo>
                    <a:lnTo>
                      <a:pt x="1017" y="9888"/>
                    </a:lnTo>
                    <a:cubicBezTo>
                      <a:pt x="1017" y="9888"/>
                      <a:pt x="1017" y="9888"/>
                      <a:pt x="1016" y="9888"/>
                    </a:cubicBezTo>
                    <a:lnTo>
                      <a:pt x="920" y="9888"/>
                    </a:lnTo>
                    <a:cubicBezTo>
                      <a:pt x="919" y="9888"/>
                      <a:pt x="918" y="9888"/>
                      <a:pt x="917" y="9886"/>
                    </a:cubicBezTo>
                    <a:lnTo>
                      <a:pt x="897" y="9854"/>
                    </a:lnTo>
                    <a:cubicBezTo>
                      <a:pt x="897" y="9854"/>
                      <a:pt x="897" y="9853"/>
                      <a:pt x="896" y="9853"/>
                    </a:cubicBezTo>
                    <a:lnTo>
                      <a:pt x="892" y="9817"/>
                    </a:lnTo>
                    <a:lnTo>
                      <a:pt x="888" y="9777"/>
                    </a:lnTo>
                    <a:lnTo>
                      <a:pt x="881" y="9741"/>
                    </a:lnTo>
                    <a:lnTo>
                      <a:pt x="872" y="9677"/>
                    </a:lnTo>
                    <a:lnTo>
                      <a:pt x="873" y="9678"/>
                    </a:lnTo>
                    <a:lnTo>
                      <a:pt x="849" y="9618"/>
                    </a:lnTo>
                    <a:lnTo>
                      <a:pt x="849" y="9618"/>
                    </a:lnTo>
                    <a:lnTo>
                      <a:pt x="813" y="9562"/>
                    </a:lnTo>
                    <a:cubicBezTo>
                      <a:pt x="813" y="9562"/>
                      <a:pt x="813" y="9562"/>
                      <a:pt x="813" y="9562"/>
                    </a:cubicBezTo>
                    <a:lnTo>
                      <a:pt x="789" y="9506"/>
                    </a:lnTo>
                    <a:cubicBezTo>
                      <a:pt x="789" y="9505"/>
                      <a:pt x="789" y="9505"/>
                      <a:pt x="788" y="9505"/>
                    </a:cubicBezTo>
                    <a:lnTo>
                      <a:pt x="780" y="9441"/>
                    </a:lnTo>
                    <a:lnTo>
                      <a:pt x="776" y="9380"/>
                    </a:lnTo>
                    <a:lnTo>
                      <a:pt x="777" y="9381"/>
                    </a:lnTo>
                    <a:lnTo>
                      <a:pt x="761" y="9321"/>
                    </a:lnTo>
                    <a:lnTo>
                      <a:pt x="761" y="9322"/>
                    </a:lnTo>
                    <a:lnTo>
                      <a:pt x="725" y="9270"/>
                    </a:lnTo>
                    <a:lnTo>
                      <a:pt x="726" y="9271"/>
                    </a:lnTo>
                    <a:lnTo>
                      <a:pt x="698" y="9247"/>
                    </a:lnTo>
                    <a:lnTo>
                      <a:pt x="699" y="9248"/>
                    </a:lnTo>
                    <a:lnTo>
                      <a:pt x="667" y="9232"/>
                    </a:lnTo>
                    <a:lnTo>
                      <a:pt x="667" y="9232"/>
                    </a:lnTo>
                    <a:lnTo>
                      <a:pt x="639" y="9224"/>
                    </a:lnTo>
                    <a:lnTo>
                      <a:pt x="599" y="9212"/>
                    </a:lnTo>
                    <a:cubicBezTo>
                      <a:pt x="599" y="9212"/>
                      <a:pt x="599" y="9212"/>
                      <a:pt x="598" y="9211"/>
                    </a:cubicBezTo>
                    <a:lnTo>
                      <a:pt x="574" y="9195"/>
                    </a:lnTo>
                    <a:cubicBezTo>
                      <a:pt x="574" y="9195"/>
                      <a:pt x="574" y="9195"/>
                      <a:pt x="573" y="9195"/>
                    </a:cubicBezTo>
                    <a:lnTo>
                      <a:pt x="553" y="9171"/>
                    </a:lnTo>
                    <a:cubicBezTo>
                      <a:pt x="553" y="9170"/>
                      <a:pt x="553" y="9170"/>
                      <a:pt x="553" y="9169"/>
                    </a:cubicBezTo>
                    <a:lnTo>
                      <a:pt x="541" y="9129"/>
                    </a:lnTo>
                    <a:lnTo>
                      <a:pt x="509" y="9037"/>
                    </a:lnTo>
                    <a:lnTo>
                      <a:pt x="473" y="8949"/>
                    </a:lnTo>
                    <a:lnTo>
                      <a:pt x="473" y="8950"/>
                    </a:lnTo>
                    <a:lnTo>
                      <a:pt x="429" y="8890"/>
                    </a:lnTo>
                    <a:lnTo>
                      <a:pt x="385" y="8838"/>
                    </a:lnTo>
                    <a:lnTo>
                      <a:pt x="273" y="8682"/>
                    </a:lnTo>
                    <a:lnTo>
                      <a:pt x="233" y="8630"/>
                    </a:lnTo>
                    <a:lnTo>
                      <a:pt x="234" y="8631"/>
                    </a:lnTo>
                    <a:lnTo>
                      <a:pt x="182" y="8591"/>
                    </a:lnTo>
                    <a:lnTo>
                      <a:pt x="183" y="8591"/>
                    </a:lnTo>
                    <a:lnTo>
                      <a:pt x="155" y="8579"/>
                    </a:lnTo>
                    <a:cubicBezTo>
                      <a:pt x="154" y="8579"/>
                      <a:pt x="154" y="8579"/>
                      <a:pt x="153" y="8578"/>
                    </a:cubicBezTo>
                    <a:lnTo>
                      <a:pt x="133" y="8554"/>
                    </a:lnTo>
                    <a:cubicBezTo>
                      <a:pt x="133" y="8554"/>
                      <a:pt x="133" y="8554"/>
                      <a:pt x="133" y="8554"/>
                    </a:cubicBezTo>
                    <a:lnTo>
                      <a:pt x="121" y="8534"/>
                    </a:lnTo>
                    <a:cubicBezTo>
                      <a:pt x="121" y="8533"/>
                      <a:pt x="120" y="8533"/>
                      <a:pt x="120" y="8532"/>
                    </a:cubicBezTo>
                    <a:lnTo>
                      <a:pt x="120" y="8500"/>
                    </a:lnTo>
                    <a:lnTo>
                      <a:pt x="112" y="8424"/>
                    </a:lnTo>
                    <a:lnTo>
                      <a:pt x="104" y="8340"/>
                    </a:lnTo>
                    <a:lnTo>
                      <a:pt x="100" y="8260"/>
                    </a:lnTo>
                    <a:lnTo>
                      <a:pt x="101" y="8261"/>
                    </a:lnTo>
                    <a:lnTo>
                      <a:pt x="81" y="8181"/>
                    </a:lnTo>
                    <a:lnTo>
                      <a:pt x="37" y="8049"/>
                    </a:lnTo>
                    <a:lnTo>
                      <a:pt x="1" y="7921"/>
                    </a:lnTo>
                    <a:cubicBezTo>
                      <a:pt x="1" y="7920"/>
                      <a:pt x="0" y="7920"/>
                      <a:pt x="0" y="7920"/>
                    </a:cubicBezTo>
                    <a:lnTo>
                      <a:pt x="0" y="7852"/>
                    </a:lnTo>
                    <a:cubicBezTo>
                      <a:pt x="0" y="7850"/>
                      <a:pt x="1" y="7849"/>
                      <a:pt x="2" y="7848"/>
                    </a:cubicBezTo>
                    <a:lnTo>
                      <a:pt x="34" y="7824"/>
                    </a:lnTo>
                    <a:lnTo>
                      <a:pt x="34" y="7825"/>
                    </a:lnTo>
                    <a:lnTo>
                      <a:pt x="58" y="7801"/>
                    </a:lnTo>
                    <a:cubicBezTo>
                      <a:pt x="59" y="7799"/>
                      <a:pt x="61" y="7799"/>
                      <a:pt x="62" y="7800"/>
                    </a:cubicBezTo>
                    <a:lnTo>
                      <a:pt x="94" y="7816"/>
                    </a:lnTo>
                    <a:lnTo>
                      <a:pt x="130" y="7836"/>
                    </a:lnTo>
                    <a:lnTo>
                      <a:pt x="158" y="7852"/>
                    </a:lnTo>
                    <a:lnTo>
                      <a:pt x="155" y="7852"/>
                    </a:lnTo>
                    <a:lnTo>
                      <a:pt x="223" y="7824"/>
                    </a:lnTo>
                    <a:cubicBezTo>
                      <a:pt x="223" y="7824"/>
                      <a:pt x="223" y="7824"/>
                      <a:pt x="224" y="7824"/>
                    </a:cubicBezTo>
                    <a:lnTo>
                      <a:pt x="292" y="7808"/>
                    </a:lnTo>
                    <a:lnTo>
                      <a:pt x="360" y="7800"/>
                    </a:lnTo>
                    <a:lnTo>
                      <a:pt x="357" y="7803"/>
                    </a:lnTo>
                    <a:lnTo>
                      <a:pt x="373" y="7691"/>
                    </a:lnTo>
                    <a:cubicBezTo>
                      <a:pt x="373" y="7689"/>
                      <a:pt x="375" y="7687"/>
                      <a:pt x="377" y="7687"/>
                    </a:cubicBezTo>
                    <a:lnTo>
                      <a:pt x="533" y="7703"/>
                    </a:lnTo>
                    <a:lnTo>
                      <a:pt x="528" y="7707"/>
                    </a:lnTo>
                    <a:lnTo>
                      <a:pt x="528" y="7655"/>
                    </a:lnTo>
                    <a:cubicBezTo>
                      <a:pt x="528" y="7655"/>
                      <a:pt x="529" y="7654"/>
                      <a:pt x="529" y="7654"/>
                    </a:cubicBezTo>
                    <a:lnTo>
                      <a:pt x="553" y="7606"/>
                    </a:lnTo>
                    <a:cubicBezTo>
                      <a:pt x="553" y="7605"/>
                      <a:pt x="554" y="7605"/>
                      <a:pt x="554" y="7604"/>
                    </a:cubicBezTo>
                    <a:lnTo>
                      <a:pt x="594" y="7572"/>
                    </a:lnTo>
                    <a:cubicBezTo>
                      <a:pt x="594" y="7572"/>
                      <a:pt x="595" y="7572"/>
                      <a:pt x="595" y="7572"/>
                    </a:cubicBezTo>
                    <a:lnTo>
                      <a:pt x="643" y="7560"/>
                    </a:lnTo>
                    <a:cubicBezTo>
                      <a:pt x="644" y="7559"/>
                      <a:pt x="644" y="7559"/>
                      <a:pt x="645" y="7559"/>
                    </a:cubicBezTo>
                    <a:lnTo>
                      <a:pt x="701" y="7563"/>
                    </a:lnTo>
                    <a:cubicBezTo>
                      <a:pt x="701" y="7563"/>
                      <a:pt x="702" y="7564"/>
                      <a:pt x="702" y="7564"/>
                    </a:cubicBezTo>
                    <a:lnTo>
                      <a:pt x="754" y="7584"/>
                    </a:lnTo>
                    <a:cubicBezTo>
                      <a:pt x="754" y="7584"/>
                      <a:pt x="754" y="7584"/>
                      <a:pt x="754" y="7584"/>
                    </a:cubicBezTo>
                    <a:lnTo>
                      <a:pt x="810" y="7616"/>
                    </a:lnTo>
                    <a:cubicBezTo>
                      <a:pt x="811" y="7616"/>
                      <a:pt x="811" y="7616"/>
                      <a:pt x="811" y="7616"/>
                    </a:cubicBezTo>
                    <a:lnTo>
                      <a:pt x="851" y="7652"/>
                    </a:lnTo>
                    <a:lnTo>
                      <a:pt x="846" y="7653"/>
                    </a:lnTo>
                    <a:lnTo>
                      <a:pt x="890" y="7605"/>
                    </a:lnTo>
                    <a:lnTo>
                      <a:pt x="925" y="7553"/>
                    </a:lnTo>
                    <a:cubicBezTo>
                      <a:pt x="925" y="7553"/>
                      <a:pt x="926" y="7552"/>
                      <a:pt x="926" y="7552"/>
                    </a:cubicBezTo>
                    <a:lnTo>
                      <a:pt x="978" y="7516"/>
                    </a:lnTo>
                    <a:lnTo>
                      <a:pt x="1002" y="7500"/>
                    </a:lnTo>
                    <a:lnTo>
                      <a:pt x="1067" y="7468"/>
                    </a:lnTo>
                    <a:lnTo>
                      <a:pt x="1066" y="7469"/>
                    </a:lnTo>
                    <a:lnTo>
                      <a:pt x="1086" y="7449"/>
                    </a:lnTo>
                    <a:lnTo>
                      <a:pt x="1085" y="7450"/>
                    </a:lnTo>
                    <a:lnTo>
                      <a:pt x="1097" y="7418"/>
                    </a:lnTo>
                    <a:lnTo>
                      <a:pt x="1096" y="7420"/>
                    </a:lnTo>
                    <a:lnTo>
                      <a:pt x="1092" y="7368"/>
                    </a:lnTo>
                    <a:lnTo>
                      <a:pt x="1093" y="7369"/>
                    </a:lnTo>
                    <a:lnTo>
                      <a:pt x="1069" y="7321"/>
                    </a:lnTo>
                    <a:lnTo>
                      <a:pt x="1017" y="7229"/>
                    </a:lnTo>
                    <a:cubicBezTo>
                      <a:pt x="1017" y="7229"/>
                      <a:pt x="1017" y="7229"/>
                      <a:pt x="1017" y="7228"/>
                    </a:cubicBezTo>
                    <a:lnTo>
                      <a:pt x="1001" y="7152"/>
                    </a:lnTo>
                    <a:lnTo>
                      <a:pt x="992" y="7076"/>
                    </a:lnTo>
                    <a:lnTo>
                      <a:pt x="977" y="7000"/>
                    </a:lnTo>
                    <a:lnTo>
                      <a:pt x="978" y="7002"/>
                    </a:lnTo>
                    <a:lnTo>
                      <a:pt x="934" y="6970"/>
                    </a:lnTo>
                    <a:lnTo>
                      <a:pt x="894" y="6947"/>
                    </a:lnTo>
                    <a:lnTo>
                      <a:pt x="850" y="6914"/>
                    </a:lnTo>
                    <a:cubicBezTo>
                      <a:pt x="850" y="6914"/>
                      <a:pt x="849" y="6914"/>
                      <a:pt x="849" y="6913"/>
                    </a:cubicBezTo>
                    <a:lnTo>
                      <a:pt x="821" y="6873"/>
                    </a:lnTo>
                    <a:lnTo>
                      <a:pt x="797" y="6833"/>
                    </a:lnTo>
                    <a:cubicBezTo>
                      <a:pt x="797" y="6833"/>
                      <a:pt x="797" y="6832"/>
                      <a:pt x="796" y="6831"/>
                    </a:cubicBezTo>
                    <a:lnTo>
                      <a:pt x="792" y="6787"/>
                    </a:lnTo>
                    <a:cubicBezTo>
                      <a:pt x="792" y="6787"/>
                      <a:pt x="792" y="6787"/>
                      <a:pt x="793" y="6787"/>
                    </a:cubicBezTo>
                    <a:lnTo>
                      <a:pt x="805" y="6703"/>
                    </a:lnTo>
                    <a:lnTo>
                      <a:pt x="808" y="6611"/>
                    </a:lnTo>
                    <a:lnTo>
                      <a:pt x="809" y="6612"/>
                    </a:lnTo>
                    <a:lnTo>
                      <a:pt x="797" y="6528"/>
                    </a:lnTo>
                    <a:lnTo>
                      <a:pt x="781" y="6444"/>
                    </a:lnTo>
                    <a:cubicBezTo>
                      <a:pt x="780" y="6442"/>
                      <a:pt x="781" y="6441"/>
                      <a:pt x="782" y="6440"/>
                    </a:cubicBezTo>
                    <a:lnTo>
                      <a:pt x="830" y="6408"/>
                    </a:lnTo>
                    <a:lnTo>
                      <a:pt x="866" y="6380"/>
                    </a:lnTo>
                    <a:lnTo>
                      <a:pt x="865" y="6381"/>
                    </a:lnTo>
                    <a:lnTo>
                      <a:pt x="897" y="6321"/>
                    </a:lnTo>
                    <a:lnTo>
                      <a:pt x="897" y="6322"/>
                    </a:lnTo>
                    <a:lnTo>
                      <a:pt x="913" y="6258"/>
                    </a:lnTo>
                    <a:lnTo>
                      <a:pt x="916" y="6263"/>
                    </a:lnTo>
                    <a:lnTo>
                      <a:pt x="848" y="6259"/>
                    </a:lnTo>
                    <a:lnTo>
                      <a:pt x="784" y="6255"/>
                    </a:lnTo>
                    <a:cubicBezTo>
                      <a:pt x="783" y="6255"/>
                      <a:pt x="781" y="6254"/>
                      <a:pt x="781" y="6252"/>
                    </a:cubicBezTo>
                    <a:lnTo>
                      <a:pt x="765" y="6192"/>
                    </a:lnTo>
                    <a:lnTo>
                      <a:pt x="749" y="6140"/>
                    </a:lnTo>
                    <a:lnTo>
                      <a:pt x="750" y="6142"/>
                    </a:lnTo>
                    <a:lnTo>
                      <a:pt x="706" y="6106"/>
                    </a:lnTo>
                    <a:lnTo>
                      <a:pt x="658" y="6074"/>
                    </a:lnTo>
                    <a:cubicBezTo>
                      <a:pt x="656" y="6073"/>
                      <a:pt x="656" y="6071"/>
                      <a:pt x="657" y="6069"/>
                    </a:cubicBezTo>
                    <a:lnTo>
                      <a:pt x="713" y="5977"/>
                    </a:lnTo>
                    <a:lnTo>
                      <a:pt x="773" y="5885"/>
                    </a:lnTo>
                    <a:lnTo>
                      <a:pt x="845" y="5796"/>
                    </a:lnTo>
                    <a:cubicBezTo>
                      <a:pt x="846" y="5795"/>
                      <a:pt x="848" y="5795"/>
                      <a:pt x="849" y="5795"/>
                    </a:cubicBezTo>
                    <a:cubicBezTo>
                      <a:pt x="850" y="5795"/>
                      <a:pt x="851" y="5796"/>
                      <a:pt x="852" y="5797"/>
                    </a:cubicBezTo>
                    <a:lnTo>
                      <a:pt x="872" y="5833"/>
                    </a:lnTo>
                    <a:lnTo>
                      <a:pt x="888" y="5865"/>
                    </a:lnTo>
                    <a:lnTo>
                      <a:pt x="887" y="5864"/>
                    </a:lnTo>
                    <a:lnTo>
                      <a:pt x="915" y="5896"/>
                    </a:lnTo>
                    <a:lnTo>
                      <a:pt x="915" y="5895"/>
                    </a:lnTo>
                    <a:lnTo>
                      <a:pt x="947" y="5915"/>
                    </a:lnTo>
                    <a:lnTo>
                      <a:pt x="945" y="5915"/>
                    </a:lnTo>
                    <a:lnTo>
                      <a:pt x="985" y="5923"/>
                    </a:lnTo>
                    <a:lnTo>
                      <a:pt x="980" y="5926"/>
                    </a:lnTo>
                    <a:lnTo>
                      <a:pt x="992" y="5798"/>
                    </a:lnTo>
                    <a:lnTo>
                      <a:pt x="1013" y="5678"/>
                    </a:lnTo>
                    <a:lnTo>
                      <a:pt x="1049" y="5557"/>
                    </a:lnTo>
                    <a:cubicBezTo>
                      <a:pt x="1049" y="5557"/>
                      <a:pt x="1049" y="5557"/>
                      <a:pt x="1049" y="5557"/>
                    </a:cubicBezTo>
                    <a:lnTo>
                      <a:pt x="1093" y="5481"/>
                    </a:lnTo>
                    <a:cubicBezTo>
                      <a:pt x="1093" y="5480"/>
                      <a:pt x="1093" y="5480"/>
                      <a:pt x="1094" y="5480"/>
                    </a:cubicBezTo>
                    <a:lnTo>
                      <a:pt x="1146" y="5424"/>
                    </a:lnTo>
                    <a:lnTo>
                      <a:pt x="1202" y="5368"/>
                    </a:lnTo>
                    <a:lnTo>
                      <a:pt x="1201" y="5372"/>
                    </a:lnTo>
                    <a:lnTo>
                      <a:pt x="1145" y="5208"/>
                    </a:lnTo>
                    <a:lnTo>
                      <a:pt x="1077" y="5044"/>
                    </a:lnTo>
                    <a:cubicBezTo>
                      <a:pt x="1077" y="5043"/>
                      <a:pt x="1076" y="5043"/>
                      <a:pt x="1076" y="5042"/>
                    </a:cubicBezTo>
                    <a:lnTo>
                      <a:pt x="1076" y="5022"/>
                    </a:lnTo>
                    <a:cubicBezTo>
                      <a:pt x="1076" y="5022"/>
                      <a:pt x="1077" y="5022"/>
                      <a:pt x="1077" y="5021"/>
                    </a:cubicBezTo>
                    <a:lnTo>
                      <a:pt x="1085" y="4989"/>
                    </a:lnTo>
                    <a:cubicBezTo>
                      <a:pt x="1085" y="4989"/>
                      <a:pt x="1085" y="4988"/>
                      <a:pt x="1085" y="4988"/>
                    </a:cubicBezTo>
                    <a:lnTo>
                      <a:pt x="1097" y="4972"/>
                    </a:lnTo>
                    <a:lnTo>
                      <a:pt x="1245" y="4744"/>
                    </a:lnTo>
                    <a:cubicBezTo>
                      <a:pt x="1245" y="4744"/>
                      <a:pt x="1245" y="4744"/>
                      <a:pt x="1245" y="4744"/>
                    </a:cubicBezTo>
                    <a:lnTo>
                      <a:pt x="1281" y="4704"/>
                    </a:lnTo>
                    <a:cubicBezTo>
                      <a:pt x="1282" y="4703"/>
                      <a:pt x="1282" y="4703"/>
                      <a:pt x="1283" y="4703"/>
                    </a:cubicBezTo>
                    <a:lnTo>
                      <a:pt x="1331" y="4679"/>
                    </a:lnTo>
                    <a:lnTo>
                      <a:pt x="1375" y="4659"/>
                    </a:lnTo>
                    <a:lnTo>
                      <a:pt x="1374" y="4659"/>
                    </a:lnTo>
                    <a:lnTo>
                      <a:pt x="1414" y="4627"/>
                    </a:lnTo>
                    <a:lnTo>
                      <a:pt x="1413" y="4628"/>
                    </a:lnTo>
                    <a:lnTo>
                      <a:pt x="1445" y="4584"/>
                    </a:lnTo>
                    <a:lnTo>
                      <a:pt x="1473" y="4552"/>
                    </a:lnTo>
                    <a:cubicBezTo>
                      <a:pt x="1474" y="4551"/>
                      <a:pt x="1474" y="4551"/>
                      <a:pt x="1475" y="4550"/>
                    </a:cubicBezTo>
                    <a:lnTo>
                      <a:pt x="1587" y="4510"/>
                    </a:lnTo>
                    <a:lnTo>
                      <a:pt x="1695" y="4482"/>
                    </a:lnTo>
                    <a:cubicBezTo>
                      <a:pt x="1696" y="4482"/>
                      <a:pt x="1696" y="4482"/>
                      <a:pt x="1696" y="4482"/>
                    </a:cubicBezTo>
                    <a:lnTo>
                      <a:pt x="1760" y="4482"/>
                    </a:lnTo>
                    <a:cubicBezTo>
                      <a:pt x="1761" y="4482"/>
                      <a:pt x="1761" y="4482"/>
                      <a:pt x="1761" y="4482"/>
                    </a:cubicBezTo>
                    <a:lnTo>
                      <a:pt x="1825" y="4498"/>
                    </a:lnTo>
                    <a:cubicBezTo>
                      <a:pt x="1826" y="4498"/>
                      <a:pt x="1826" y="4498"/>
                      <a:pt x="1826" y="4499"/>
                    </a:cubicBezTo>
                    <a:lnTo>
                      <a:pt x="1890" y="4527"/>
                    </a:lnTo>
                    <a:lnTo>
                      <a:pt x="1946" y="4551"/>
                    </a:lnTo>
                    <a:lnTo>
                      <a:pt x="1941" y="4555"/>
                    </a:lnTo>
                    <a:lnTo>
                      <a:pt x="1925" y="4495"/>
                    </a:lnTo>
                    <a:lnTo>
                      <a:pt x="1913" y="4431"/>
                    </a:lnTo>
                    <a:lnTo>
                      <a:pt x="1908" y="4374"/>
                    </a:lnTo>
                    <a:cubicBezTo>
                      <a:pt x="1908" y="4374"/>
                      <a:pt x="1908" y="4374"/>
                      <a:pt x="1909" y="4373"/>
                    </a:cubicBezTo>
                    <a:lnTo>
                      <a:pt x="1925" y="4309"/>
                    </a:lnTo>
                    <a:cubicBezTo>
                      <a:pt x="1925" y="4308"/>
                      <a:pt x="1926" y="4306"/>
                      <a:pt x="1928" y="4306"/>
                    </a:cubicBezTo>
                    <a:lnTo>
                      <a:pt x="1996" y="4294"/>
                    </a:lnTo>
                    <a:cubicBezTo>
                      <a:pt x="1996" y="4294"/>
                      <a:pt x="1997" y="4294"/>
                      <a:pt x="1997" y="4294"/>
                    </a:cubicBezTo>
                    <a:lnTo>
                      <a:pt x="2069" y="4302"/>
                    </a:lnTo>
                    <a:lnTo>
                      <a:pt x="2140" y="4302"/>
                    </a:lnTo>
                    <a:lnTo>
                      <a:pt x="2296" y="4294"/>
                    </a:lnTo>
                    <a:lnTo>
                      <a:pt x="2448" y="4274"/>
                    </a:lnTo>
                    <a:lnTo>
                      <a:pt x="2596" y="4242"/>
                    </a:lnTo>
                    <a:lnTo>
                      <a:pt x="2593" y="4245"/>
                    </a:lnTo>
                    <a:lnTo>
                      <a:pt x="2609" y="4165"/>
                    </a:lnTo>
                    <a:lnTo>
                      <a:pt x="2616" y="4090"/>
                    </a:lnTo>
                    <a:lnTo>
                      <a:pt x="2637" y="4009"/>
                    </a:lnTo>
                    <a:cubicBezTo>
                      <a:pt x="2637" y="4008"/>
                      <a:pt x="2637" y="4007"/>
                      <a:pt x="2638" y="4007"/>
                    </a:cubicBezTo>
                    <a:lnTo>
                      <a:pt x="2670" y="3987"/>
                    </a:lnTo>
                    <a:cubicBezTo>
                      <a:pt x="2671" y="3987"/>
                      <a:pt x="2671" y="3986"/>
                      <a:pt x="2671" y="3986"/>
                    </a:cubicBezTo>
                    <a:lnTo>
                      <a:pt x="2747" y="3954"/>
                    </a:lnTo>
                    <a:lnTo>
                      <a:pt x="2745" y="3955"/>
                    </a:lnTo>
                    <a:lnTo>
                      <a:pt x="2769" y="3927"/>
                    </a:lnTo>
                    <a:lnTo>
                      <a:pt x="2769" y="3928"/>
                    </a:lnTo>
                    <a:lnTo>
                      <a:pt x="2801" y="3876"/>
                    </a:lnTo>
                    <a:lnTo>
                      <a:pt x="2833" y="3820"/>
                    </a:lnTo>
                    <a:lnTo>
                      <a:pt x="2869" y="3768"/>
                    </a:lnTo>
                    <a:cubicBezTo>
                      <a:pt x="2869" y="3767"/>
                      <a:pt x="2870" y="3767"/>
                      <a:pt x="2870" y="3767"/>
                    </a:cubicBezTo>
                    <a:lnTo>
                      <a:pt x="2914" y="3731"/>
                    </a:lnTo>
                    <a:lnTo>
                      <a:pt x="2958" y="3703"/>
                    </a:lnTo>
                    <a:lnTo>
                      <a:pt x="3006" y="3671"/>
                    </a:lnTo>
                    <a:lnTo>
                      <a:pt x="3050" y="3635"/>
                    </a:lnTo>
                    <a:lnTo>
                      <a:pt x="3049" y="3636"/>
                    </a:lnTo>
                    <a:lnTo>
                      <a:pt x="3101" y="3556"/>
                    </a:lnTo>
                    <a:lnTo>
                      <a:pt x="3149" y="3480"/>
                    </a:lnTo>
                    <a:lnTo>
                      <a:pt x="3205" y="3399"/>
                    </a:lnTo>
                    <a:cubicBezTo>
                      <a:pt x="3206" y="3399"/>
                      <a:pt x="3206" y="3398"/>
                      <a:pt x="3207" y="3398"/>
                    </a:cubicBezTo>
                    <a:lnTo>
                      <a:pt x="3291" y="3366"/>
                    </a:lnTo>
                    <a:cubicBezTo>
                      <a:pt x="3291" y="3366"/>
                      <a:pt x="3292" y="3366"/>
                      <a:pt x="3292" y="3366"/>
                    </a:cubicBezTo>
                    <a:lnTo>
                      <a:pt x="3388" y="3350"/>
                    </a:lnTo>
                    <a:lnTo>
                      <a:pt x="3385" y="3353"/>
                    </a:lnTo>
                    <a:lnTo>
                      <a:pt x="3409" y="3229"/>
                    </a:lnTo>
                    <a:lnTo>
                      <a:pt x="3445" y="3109"/>
                    </a:lnTo>
                    <a:cubicBezTo>
                      <a:pt x="3445" y="3107"/>
                      <a:pt x="3446" y="3107"/>
                      <a:pt x="3447" y="3106"/>
                    </a:cubicBezTo>
                    <a:lnTo>
                      <a:pt x="3539" y="3058"/>
                    </a:lnTo>
                    <a:cubicBezTo>
                      <a:pt x="3539" y="3058"/>
                      <a:pt x="3539" y="3058"/>
                      <a:pt x="3540" y="3058"/>
                    </a:cubicBezTo>
                    <a:lnTo>
                      <a:pt x="3632" y="3038"/>
                    </a:lnTo>
                    <a:lnTo>
                      <a:pt x="3728" y="3030"/>
                    </a:lnTo>
                    <a:cubicBezTo>
                      <a:pt x="3728" y="3030"/>
                      <a:pt x="3729" y="3030"/>
                      <a:pt x="3729" y="3030"/>
                    </a:cubicBezTo>
                    <a:lnTo>
                      <a:pt x="3829" y="3038"/>
                    </a:lnTo>
                    <a:lnTo>
                      <a:pt x="3929" y="3054"/>
                    </a:lnTo>
                    <a:lnTo>
                      <a:pt x="4025" y="3062"/>
                    </a:lnTo>
                    <a:cubicBezTo>
                      <a:pt x="4026" y="3062"/>
                      <a:pt x="4027" y="3062"/>
                      <a:pt x="4028" y="3063"/>
                    </a:cubicBezTo>
                    <a:cubicBezTo>
                      <a:pt x="4028" y="3064"/>
                      <a:pt x="4029" y="3065"/>
                      <a:pt x="4028" y="3066"/>
                    </a:cubicBezTo>
                    <a:lnTo>
                      <a:pt x="4016" y="3202"/>
                    </a:lnTo>
                    <a:cubicBezTo>
                      <a:pt x="4016" y="3203"/>
                      <a:pt x="4016" y="3203"/>
                      <a:pt x="4016" y="3204"/>
                    </a:cubicBezTo>
                    <a:lnTo>
                      <a:pt x="4000" y="3232"/>
                    </a:lnTo>
                    <a:lnTo>
                      <a:pt x="3984" y="3264"/>
                    </a:lnTo>
                    <a:lnTo>
                      <a:pt x="3984" y="3262"/>
                    </a:lnTo>
                    <a:lnTo>
                      <a:pt x="3984" y="3286"/>
                    </a:lnTo>
                    <a:lnTo>
                      <a:pt x="3984" y="3284"/>
                    </a:lnTo>
                    <a:lnTo>
                      <a:pt x="4020" y="3368"/>
                    </a:lnTo>
                    <a:lnTo>
                      <a:pt x="4060" y="3460"/>
                    </a:lnTo>
                    <a:lnTo>
                      <a:pt x="4100" y="3540"/>
                    </a:lnTo>
                    <a:cubicBezTo>
                      <a:pt x="4100" y="3540"/>
                      <a:pt x="4100" y="3541"/>
                      <a:pt x="4100" y="3541"/>
                    </a:cubicBezTo>
                    <a:lnTo>
                      <a:pt x="4120" y="3689"/>
                    </a:lnTo>
                    <a:lnTo>
                      <a:pt x="4144" y="3841"/>
                    </a:lnTo>
                    <a:lnTo>
                      <a:pt x="4160" y="3937"/>
                    </a:lnTo>
                    <a:cubicBezTo>
                      <a:pt x="4160" y="3938"/>
                      <a:pt x="4160" y="3938"/>
                      <a:pt x="4160" y="3938"/>
                    </a:cubicBezTo>
                    <a:lnTo>
                      <a:pt x="4156" y="4038"/>
                    </a:lnTo>
                    <a:lnTo>
                      <a:pt x="4144" y="4139"/>
                    </a:lnTo>
                    <a:lnTo>
                      <a:pt x="4124" y="4239"/>
                    </a:lnTo>
                    <a:cubicBezTo>
                      <a:pt x="4124" y="4239"/>
                      <a:pt x="4124" y="4240"/>
                      <a:pt x="4124" y="4240"/>
                    </a:cubicBezTo>
                    <a:lnTo>
                      <a:pt x="4108" y="4264"/>
                    </a:lnTo>
                    <a:cubicBezTo>
                      <a:pt x="4107" y="4265"/>
                      <a:pt x="4107" y="4265"/>
                      <a:pt x="4106" y="4266"/>
                    </a:cubicBezTo>
                    <a:lnTo>
                      <a:pt x="4074" y="4282"/>
                    </a:lnTo>
                    <a:lnTo>
                      <a:pt x="4042" y="4294"/>
                    </a:lnTo>
                    <a:lnTo>
                      <a:pt x="4005" y="4302"/>
                    </a:lnTo>
                    <a:lnTo>
                      <a:pt x="3921" y="4318"/>
                    </a:lnTo>
                    <a:cubicBezTo>
                      <a:pt x="3921" y="4318"/>
                      <a:pt x="3920" y="4318"/>
                      <a:pt x="3920" y="4318"/>
                    </a:cubicBezTo>
                    <a:lnTo>
                      <a:pt x="3844" y="4310"/>
                    </a:lnTo>
                    <a:cubicBezTo>
                      <a:pt x="3844" y="4310"/>
                      <a:pt x="3843" y="4310"/>
                      <a:pt x="3843" y="4310"/>
                    </a:cubicBezTo>
                    <a:lnTo>
                      <a:pt x="3759" y="4278"/>
                    </a:lnTo>
                    <a:cubicBezTo>
                      <a:pt x="3759" y="4278"/>
                      <a:pt x="3758" y="4278"/>
                      <a:pt x="3758" y="4277"/>
                    </a:cubicBezTo>
                    <a:lnTo>
                      <a:pt x="3690" y="4229"/>
                    </a:lnTo>
                    <a:cubicBezTo>
                      <a:pt x="3690" y="4229"/>
                      <a:pt x="3690" y="4229"/>
                      <a:pt x="3690" y="4229"/>
                    </a:cubicBezTo>
                    <a:lnTo>
                      <a:pt x="3630" y="4165"/>
                    </a:lnTo>
                    <a:cubicBezTo>
                      <a:pt x="3629" y="4165"/>
                      <a:pt x="3629" y="4164"/>
                      <a:pt x="3629" y="4164"/>
                    </a:cubicBezTo>
                    <a:lnTo>
                      <a:pt x="3561" y="4060"/>
                    </a:lnTo>
                    <a:cubicBezTo>
                      <a:pt x="3561" y="4060"/>
                      <a:pt x="3561" y="4060"/>
                      <a:pt x="3561" y="4059"/>
                    </a:cubicBezTo>
                    <a:lnTo>
                      <a:pt x="3521" y="3943"/>
                    </a:lnTo>
                    <a:lnTo>
                      <a:pt x="3481" y="3823"/>
                    </a:lnTo>
                    <a:lnTo>
                      <a:pt x="3457" y="3703"/>
                    </a:lnTo>
                    <a:lnTo>
                      <a:pt x="3464" y="3704"/>
                    </a:lnTo>
                    <a:lnTo>
                      <a:pt x="3436" y="3744"/>
                    </a:lnTo>
                    <a:lnTo>
                      <a:pt x="3436" y="3743"/>
                    </a:lnTo>
                    <a:lnTo>
                      <a:pt x="3428" y="3791"/>
                    </a:lnTo>
                    <a:lnTo>
                      <a:pt x="3428" y="3790"/>
                    </a:lnTo>
                    <a:lnTo>
                      <a:pt x="3436" y="3902"/>
                    </a:lnTo>
                    <a:lnTo>
                      <a:pt x="3452" y="4013"/>
                    </a:lnTo>
                    <a:cubicBezTo>
                      <a:pt x="3453" y="4015"/>
                      <a:pt x="3452" y="4016"/>
                      <a:pt x="3451" y="4017"/>
                    </a:cubicBezTo>
                    <a:lnTo>
                      <a:pt x="3359" y="4093"/>
                    </a:lnTo>
                    <a:lnTo>
                      <a:pt x="3275" y="4177"/>
                    </a:lnTo>
                    <a:lnTo>
                      <a:pt x="3276" y="4176"/>
                    </a:lnTo>
                    <a:lnTo>
                      <a:pt x="3208" y="4269"/>
                    </a:lnTo>
                    <a:lnTo>
                      <a:pt x="3208" y="4266"/>
                    </a:lnTo>
                    <a:lnTo>
                      <a:pt x="3212" y="4374"/>
                    </a:lnTo>
                    <a:lnTo>
                      <a:pt x="3212" y="4373"/>
                    </a:lnTo>
                    <a:lnTo>
                      <a:pt x="3240" y="4465"/>
                    </a:lnTo>
                    <a:lnTo>
                      <a:pt x="3276" y="4561"/>
                    </a:lnTo>
                    <a:lnTo>
                      <a:pt x="3270" y="4559"/>
                    </a:lnTo>
                    <a:lnTo>
                      <a:pt x="3306" y="4523"/>
                    </a:lnTo>
                    <a:lnTo>
                      <a:pt x="3305" y="4526"/>
                    </a:lnTo>
                    <a:lnTo>
                      <a:pt x="3313" y="4481"/>
                    </a:lnTo>
                    <a:lnTo>
                      <a:pt x="3321" y="4434"/>
                    </a:lnTo>
                    <a:lnTo>
                      <a:pt x="3320" y="4434"/>
                    </a:lnTo>
                    <a:lnTo>
                      <a:pt x="3320" y="4334"/>
                    </a:lnTo>
                    <a:cubicBezTo>
                      <a:pt x="3320" y="4334"/>
                      <a:pt x="3321" y="4333"/>
                      <a:pt x="3321" y="4333"/>
                    </a:cubicBezTo>
                    <a:lnTo>
                      <a:pt x="3337" y="4289"/>
                    </a:lnTo>
                    <a:cubicBezTo>
                      <a:pt x="3337" y="4288"/>
                      <a:pt x="3337" y="4287"/>
                      <a:pt x="3338" y="4287"/>
                    </a:cubicBezTo>
                    <a:lnTo>
                      <a:pt x="3378" y="4259"/>
                    </a:lnTo>
                    <a:cubicBezTo>
                      <a:pt x="3379" y="4259"/>
                      <a:pt x="3379" y="4258"/>
                      <a:pt x="3379" y="4258"/>
                    </a:cubicBezTo>
                    <a:lnTo>
                      <a:pt x="3427" y="4246"/>
                    </a:lnTo>
                    <a:lnTo>
                      <a:pt x="3475" y="4234"/>
                    </a:lnTo>
                    <a:cubicBezTo>
                      <a:pt x="3477" y="4234"/>
                      <a:pt x="3478" y="4234"/>
                      <a:pt x="3479" y="4235"/>
                    </a:cubicBezTo>
                    <a:cubicBezTo>
                      <a:pt x="3480" y="4235"/>
                      <a:pt x="3480" y="4236"/>
                      <a:pt x="3480" y="4238"/>
                    </a:cubicBezTo>
                    <a:lnTo>
                      <a:pt x="3496" y="4358"/>
                    </a:lnTo>
                    <a:lnTo>
                      <a:pt x="3520" y="4477"/>
                    </a:lnTo>
                    <a:lnTo>
                      <a:pt x="3520" y="4476"/>
                    </a:lnTo>
                    <a:lnTo>
                      <a:pt x="3564" y="4528"/>
                    </a:lnTo>
                    <a:lnTo>
                      <a:pt x="3611" y="4575"/>
                    </a:lnTo>
                    <a:lnTo>
                      <a:pt x="3605" y="4577"/>
                    </a:lnTo>
                    <a:lnTo>
                      <a:pt x="3681" y="4397"/>
                    </a:lnTo>
                    <a:cubicBezTo>
                      <a:pt x="3681" y="4395"/>
                      <a:pt x="3682" y="4394"/>
                      <a:pt x="3684" y="4394"/>
                    </a:cubicBezTo>
                    <a:lnTo>
                      <a:pt x="3812" y="4374"/>
                    </a:lnTo>
                    <a:cubicBezTo>
                      <a:pt x="3812" y="4374"/>
                      <a:pt x="3812" y="4374"/>
                      <a:pt x="3812" y="4374"/>
                    </a:cubicBezTo>
                    <a:lnTo>
                      <a:pt x="3936" y="4374"/>
                    </a:lnTo>
                    <a:lnTo>
                      <a:pt x="4065" y="4386"/>
                    </a:lnTo>
                    <a:cubicBezTo>
                      <a:pt x="4066" y="4386"/>
                      <a:pt x="4067" y="4387"/>
                      <a:pt x="4068" y="4388"/>
                    </a:cubicBezTo>
                    <a:lnTo>
                      <a:pt x="4100" y="4432"/>
                    </a:lnTo>
                    <a:cubicBezTo>
                      <a:pt x="4100" y="4432"/>
                      <a:pt x="4100" y="4432"/>
                      <a:pt x="4100" y="4433"/>
                    </a:cubicBezTo>
                    <a:lnTo>
                      <a:pt x="4124" y="4493"/>
                    </a:lnTo>
                    <a:lnTo>
                      <a:pt x="4144" y="4549"/>
                    </a:lnTo>
                    <a:lnTo>
                      <a:pt x="4138" y="4547"/>
                    </a:lnTo>
                    <a:lnTo>
                      <a:pt x="4190" y="4515"/>
                    </a:lnTo>
                    <a:lnTo>
                      <a:pt x="4246" y="4479"/>
                    </a:lnTo>
                    <a:lnTo>
                      <a:pt x="4245" y="4482"/>
                    </a:lnTo>
                    <a:lnTo>
                      <a:pt x="4253" y="4434"/>
                    </a:lnTo>
                    <a:lnTo>
                      <a:pt x="4252" y="4434"/>
                    </a:lnTo>
                    <a:lnTo>
                      <a:pt x="4252" y="4330"/>
                    </a:lnTo>
                    <a:cubicBezTo>
                      <a:pt x="4252" y="4329"/>
                      <a:pt x="4253" y="4327"/>
                      <a:pt x="4255" y="4327"/>
                    </a:cubicBezTo>
                    <a:lnTo>
                      <a:pt x="4303" y="4303"/>
                    </a:lnTo>
                    <a:lnTo>
                      <a:pt x="4355" y="4275"/>
                    </a:lnTo>
                    <a:lnTo>
                      <a:pt x="4354" y="4275"/>
                    </a:lnTo>
                    <a:lnTo>
                      <a:pt x="4398" y="4239"/>
                    </a:lnTo>
                    <a:lnTo>
                      <a:pt x="4397" y="4240"/>
                    </a:lnTo>
                    <a:lnTo>
                      <a:pt x="4433" y="4192"/>
                    </a:lnTo>
                    <a:lnTo>
                      <a:pt x="4433" y="4193"/>
                    </a:lnTo>
                    <a:lnTo>
                      <a:pt x="4453" y="4145"/>
                    </a:lnTo>
                    <a:lnTo>
                      <a:pt x="4453" y="4145"/>
                    </a:lnTo>
                    <a:lnTo>
                      <a:pt x="4473" y="4041"/>
                    </a:lnTo>
                    <a:cubicBezTo>
                      <a:pt x="4473" y="4040"/>
                      <a:pt x="4474" y="4039"/>
                      <a:pt x="4475" y="4038"/>
                    </a:cubicBezTo>
                    <a:cubicBezTo>
                      <a:pt x="4476" y="4038"/>
                      <a:pt x="4477" y="4038"/>
                      <a:pt x="4478" y="4038"/>
                    </a:cubicBezTo>
                    <a:lnTo>
                      <a:pt x="4558" y="4078"/>
                    </a:lnTo>
                    <a:cubicBezTo>
                      <a:pt x="4559" y="4079"/>
                      <a:pt x="4559" y="4079"/>
                      <a:pt x="4559" y="4079"/>
                    </a:cubicBezTo>
                    <a:lnTo>
                      <a:pt x="4623" y="4139"/>
                    </a:lnTo>
                    <a:cubicBezTo>
                      <a:pt x="4623" y="4139"/>
                      <a:pt x="4624" y="4140"/>
                      <a:pt x="4624" y="4140"/>
                    </a:cubicBezTo>
                    <a:lnTo>
                      <a:pt x="4668" y="4212"/>
                    </a:lnTo>
                    <a:cubicBezTo>
                      <a:pt x="4668" y="4212"/>
                      <a:pt x="4668" y="4213"/>
                      <a:pt x="4668" y="4213"/>
                    </a:cubicBezTo>
                    <a:lnTo>
                      <a:pt x="4684" y="4305"/>
                    </a:lnTo>
                    <a:cubicBezTo>
                      <a:pt x="4685" y="4306"/>
                      <a:pt x="4684" y="4307"/>
                      <a:pt x="4684" y="4308"/>
                    </a:cubicBezTo>
                    <a:lnTo>
                      <a:pt x="4652" y="4364"/>
                    </a:lnTo>
                    <a:lnTo>
                      <a:pt x="4612" y="4428"/>
                    </a:lnTo>
                    <a:cubicBezTo>
                      <a:pt x="4611" y="4430"/>
                      <a:pt x="4609" y="4431"/>
                      <a:pt x="4607" y="4430"/>
                    </a:cubicBezTo>
                    <a:lnTo>
                      <a:pt x="4543" y="4406"/>
                    </a:lnTo>
                    <a:lnTo>
                      <a:pt x="4544" y="4406"/>
                    </a:lnTo>
                    <a:lnTo>
                      <a:pt x="4484" y="4394"/>
                    </a:lnTo>
                    <a:lnTo>
                      <a:pt x="4485" y="4394"/>
                    </a:lnTo>
                    <a:lnTo>
                      <a:pt x="4413" y="4398"/>
                    </a:lnTo>
                    <a:lnTo>
                      <a:pt x="4416" y="4394"/>
                    </a:lnTo>
                    <a:lnTo>
                      <a:pt x="4432" y="4502"/>
                    </a:lnTo>
                    <a:lnTo>
                      <a:pt x="4432" y="4501"/>
                    </a:lnTo>
                    <a:lnTo>
                      <a:pt x="4444" y="4541"/>
                    </a:lnTo>
                    <a:lnTo>
                      <a:pt x="4444" y="4540"/>
                    </a:lnTo>
                    <a:lnTo>
                      <a:pt x="4460" y="4564"/>
                    </a:lnTo>
                    <a:lnTo>
                      <a:pt x="4458" y="4563"/>
                    </a:lnTo>
                    <a:lnTo>
                      <a:pt x="4490" y="4579"/>
                    </a:lnTo>
                    <a:lnTo>
                      <a:pt x="4488" y="4578"/>
                    </a:lnTo>
                    <a:lnTo>
                      <a:pt x="4524" y="4578"/>
                    </a:lnTo>
                    <a:lnTo>
                      <a:pt x="4523" y="4579"/>
                    </a:lnTo>
                    <a:lnTo>
                      <a:pt x="4559" y="4563"/>
                    </a:lnTo>
                    <a:lnTo>
                      <a:pt x="4558" y="4563"/>
                    </a:lnTo>
                    <a:lnTo>
                      <a:pt x="4586" y="4539"/>
                    </a:lnTo>
                    <a:lnTo>
                      <a:pt x="4646" y="4483"/>
                    </a:lnTo>
                    <a:cubicBezTo>
                      <a:pt x="4646" y="4483"/>
                      <a:pt x="4647" y="4482"/>
                      <a:pt x="4648" y="4482"/>
                    </a:cubicBezTo>
                    <a:lnTo>
                      <a:pt x="4688" y="4474"/>
                    </a:lnTo>
                    <a:cubicBezTo>
                      <a:pt x="4688" y="4474"/>
                      <a:pt x="4688" y="4474"/>
                      <a:pt x="4688" y="4474"/>
                    </a:cubicBezTo>
                    <a:lnTo>
                      <a:pt x="5160" y="4474"/>
                    </a:lnTo>
                    <a:lnTo>
                      <a:pt x="5397" y="4498"/>
                    </a:lnTo>
                    <a:cubicBezTo>
                      <a:pt x="5398" y="4498"/>
                      <a:pt x="5399" y="4499"/>
                      <a:pt x="5400" y="4500"/>
                    </a:cubicBezTo>
                    <a:cubicBezTo>
                      <a:pt x="5400" y="4501"/>
                      <a:pt x="5401" y="4502"/>
                      <a:pt x="5400" y="4503"/>
                    </a:cubicBezTo>
                    <a:lnTo>
                      <a:pt x="5392" y="4527"/>
                    </a:lnTo>
                    <a:lnTo>
                      <a:pt x="5392" y="4526"/>
                    </a:lnTo>
                    <a:lnTo>
                      <a:pt x="5392" y="4550"/>
                    </a:lnTo>
                    <a:cubicBezTo>
                      <a:pt x="5392" y="4552"/>
                      <a:pt x="5392" y="4553"/>
                      <a:pt x="5390" y="4554"/>
                    </a:cubicBezTo>
                    <a:lnTo>
                      <a:pt x="5306" y="4602"/>
                    </a:lnTo>
                    <a:lnTo>
                      <a:pt x="5231" y="4650"/>
                    </a:lnTo>
                    <a:lnTo>
                      <a:pt x="5232" y="4644"/>
                    </a:lnTo>
                    <a:lnTo>
                      <a:pt x="5240" y="4660"/>
                    </a:lnTo>
                    <a:lnTo>
                      <a:pt x="5238" y="4659"/>
                    </a:lnTo>
                    <a:lnTo>
                      <a:pt x="5254" y="4667"/>
                    </a:lnTo>
                    <a:cubicBezTo>
                      <a:pt x="5255" y="4667"/>
                      <a:pt x="5255" y="4667"/>
                      <a:pt x="5256" y="4668"/>
                    </a:cubicBezTo>
                    <a:lnTo>
                      <a:pt x="5268" y="4684"/>
                    </a:lnTo>
                    <a:lnTo>
                      <a:pt x="5264" y="4682"/>
                    </a:lnTo>
                    <a:lnTo>
                      <a:pt x="5336" y="4666"/>
                    </a:lnTo>
                    <a:cubicBezTo>
                      <a:pt x="5336" y="4666"/>
                      <a:pt x="5336" y="4666"/>
                      <a:pt x="5336" y="4666"/>
                    </a:cubicBezTo>
                    <a:lnTo>
                      <a:pt x="5412" y="4662"/>
                    </a:lnTo>
                    <a:cubicBezTo>
                      <a:pt x="5413" y="4662"/>
                      <a:pt x="5413" y="4662"/>
                      <a:pt x="5413" y="4662"/>
                    </a:cubicBezTo>
                    <a:lnTo>
                      <a:pt x="5485" y="4674"/>
                    </a:lnTo>
                    <a:lnTo>
                      <a:pt x="5573" y="4690"/>
                    </a:lnTo>
                    <a:lnTo>
                      <a:pt x="5669" y="4694"/>
                    </a:lnTo>
                    <a:lnTo>
                      <a:pt x="5756" y="4694"/>
                    </a:lnTo>
                    <a:cubicBezTo>
                      <a:pt x="5759" y="4694"/>
                      <a:pt x="5760" y="4696"/>
                      <a:pt x="5760" y="4698"/>
                    </a:cubicBezTo>
                    <a:lnTo>
                      <a:pt x="5764" y="4762"/>
                    </a:lnTo>
                    <a:lnTo>
                      <a:pt x="5776" y="4822"/>
                    </a:lnTo>
                    <a:lnTo>
                      <a:pt x="5771" y="4819"/>
                    </a:lnTo>
                    <a:lnTo>
                      <a:pt x="5867" y="4779"/>
                    </a:lnTo>
                    <a:lnTo>
                      <a:pt x="5864" y="4782"/>
                    </a:lnTo>
                    <a:lnTo>
                      <a:pt x="5864" y="4598"/>
                    </a:lnTo>
                    <a:cubicBezTo>
                      <a:pt x="5864" y="4596"/>
                      <a:pt x="5866" y="4595"/>
                      <a:pt x="5867" y="4594"/>
                    </a:cubicBezTo>
                    <a:lnTo>
                      <a:pt x="5907" y="4582"/>
                    </a:lnTo>
                    <a:cubicBezTo>
                      <a:pt x="5908" y="4582"/>
                      <a:pt x="5908" y="4582"/>
                      <a:pt x="5908" y="4582"/>
                    </a:cubicBezTo>
                    <a:lnTo>
                      <a:pt x="5956" y="4582"/>
                    </a:lnTo>
                    <a:cubicBezTo>
                      <a:pt x="5957" y="4582"/>
                      <a:pt x="5957" y="4582"/>
                      <a:pt x="5958" y="4582"/>
                    </a:cubicBezTo>
                    <a:lnTo>
                      <a:pt x="5998" y="4594"/>
                    </a:lnTo>
                    <a:cubicBezTo>
                      <a:pt x="5998" y="4594"/>
                      <a:pt x="5998" y="4595"/>
                      <a:pt x="5998" y="4595"/>
                    </a:cubicBezTo>
                    <a:lnTo>
                      <a:pt x="6074" y="4631"/>
                    </a:lnTo>
                    <a:lnTo>
                      <a:pt x="6147" y="4675"/>
                    </a:lnTo>
                    <a:lnTo>
                      <a:pt x="6211" y="4727"/>
                    </a:lnTo>
                    <a:cubicBezTo>
                      <a:pt x="6211" y="4727"/>
                      <a:pt x="6212" y="4728"/>
                      <a:pt x="6212" y="4728"/>
                    </a:cubicBezTo>
                    <a:lnTo>
                      <a:pt x="6304" y="4868"/>
                    </a:lnTo>
                    <a:lnTo>
                      <a:pt x="6400" y="5016"/>
                    </a:lnTo>
                    <a:lnTo>
                      <a:pt x="6500" y="5156"/>
                    </a:lnTo>
                    <a:lnTo>
                      <a:pt x="6493" y="5157"/>
                    </a:lnTo>
                    <a:lnTo>
                      <a:pt x="6513" y="5109"/>
                    </a:lnTo>
                    <a:lnTo>
                      <a:pt x="6512" y="5110"/>
                    </a:lnTo>
                    <a:lnTo>
                      <a:pt x="6512" y="5018"/>
                    </a:lnTo>
                    <a:lnTo>
                      <a:pt x="6513" y="5019"/>
                    </a:lnTo>
                    <a:lnTo>
                      <a:pt x="6505" y="4967"/>
                    </a:lnTo>
                    <a:lnTo>
                      <a:pt x="6505" y="4968"/>
                    </a:lnTo>
                    <a:lnTo>
                      <a:pt x="6493" y="4932"/>
                    </a:lnTo>
                    <a:lnTo>
                      <a:pt x="6493" y="4932"/>
                    </a:lnTo>
                    <a:lnTo>
                      <a:pt x="6473" y="4892"/>
                    </a:lnTo>
                    <a:lnTo>
                      <a:pt x="6473" y="4893"/>
                    </a:lnTo>
                    <a:lnTo>
                      <a:pt x="6429" y="4833"/>
                    </a:lnTo>
                    <a:cubicBezTo>
                      <a:pt x="6428" y="4831"/>
                      <a:pt x="6428" y="4830"/>
                      <a:pt x="6429" y="4828"/>
                    </a:cubicBezTo>
                    <a:lnTo>
                      <a:pt x="6457" y="4784"/>
                    </a:lnTo>
                    <a:lnTo>
                      <a:pt x="6481" y="4748"/>
                    </a:lnTo>
                    <a:lnTo>
                      <a:pt x="6509" y="4704"/>
                    </a:lnTo>
                    <a:lnTo>
                      <a:pt x="6509" y="4705"/>
                    </a:lnTo>
                    <a:lnTo>
                      <a:pt x="6525" y="4649"/>
                    </a:lnTo>
                    <a:lnTo>
                      <a:pt x="6524" y="4650"/>
                    </a:lnTo>
                    <a:lnTo>
                      <a:pt x="6528" y="4586"/>
                    </a:lnTo>
                    <a:lnTo>
                      <a:pt x="6532" y="4530"/>
                    </a:lnTo>
                    <a:cubicBezTo>
                      <a:pt x="6532" y="4530"/>
                      <a:pt x="6533" y="4529"/>
                      <a:pt x="6533" y="4529"/>
                    </a:cubicBezTo>
                    <a:lnTo>
                      <a:pt x="6549" y="4465"/>
                    </a:lnTo>
                    <a:cubicBezTo>
                      <a:pt x="6549" y="4464"/>
                      <a:pt x="6549" y="4464"/>
                      <a:pt x="6550" y="4463"/>
                    </a:cubicBezTo>
                    <a:lnTo>
                      <a:pt x="6602" y="4423"/>
                    </a:lnTo>
                    <a:lnTo>
                      <a:pt x="6718" y="4347"/>
                    </a:lnTo>
                    <a:lnTo>
                      <a:pt x="6718" y="4347"/>
                    </a:lnTo>
                    <a:lnTo>
                      <a:pt x="6766" y="4303"/>
                    </a:lnTo>
                    <a:lnTo>
                      <a:pt x="6765" y="4304"/>
                    </a:lnTo>
                    <a:lnTo>
                      <a:pt x="6929" y="4088"/>
                    </a:lnTo>
                    <a:cubicBezTo>
                      <a:pt x="6930" y="4086"/>
                      <a:pt x="6932" y="4086"/>
                      <a:pt x="6934" y="4086"/>
                    </a:cubicBezTo>
                    <a:lnTo>
                      <a:pt x="7054" y="4126"/>
                    </a:lnTo>
                    <a:lnTo>
                      <a:pt x="7178" y="4174"/>
                    </a:lnTo>
                    <a:cubicBezTo>
                      <a:pt x="7180" y="4175"/>
                      <a:pt x="7181" y="4177"/>
                      <a:pt x="7180" y="4179"/>
                    </a:cubicBezTo>
                    <a:lnTo>
                      <a:pt x="7172" y="4243"/>
                    </a:lnTo>
                    <a:lnTo>
                      <a:pt x="7164" y="4299"/>
                    </a:lnTo>
                    <a:cubicBezTo>
                      <a:pt x="7164" y="4299"/>
                      <a:pt x="7164" y="4299"/>
                      <a:pt x="7164" y="4299"/>
                    </a:cubicBezTo>
                    <a:lnTo>
                      <a:pt x="7144" y="4363"/>
                    </a:lnTo>
                    <a:cubicBezTo>
                      <a:pt x="7144" y="4364"/>
                      <a:pt x="7144" y="4364"/>
                      <a:pt x="7144" y="4364"/>
                    </a:cubicBezTo>
                    <a:lnTo>
                      <a:pt x="7088" y="4444"/>
                    </a:lnTo>
                    <a:lnTo>
                      <a:pt x="7028" y="4529"/>
                    </a:lnTo>
                    <a:lnTo>
                      <a:pt x="7028" y="4526"/>
                    </a:lnTo>
                    <a:lnTo>
                      <a:pt x="7028" y="4586"/>
                    </a:lnTo>
                    <a:lnTo>
                      <a:pt x="7036" y="4650"/>
                    </a:lnTo>
                    <a:cubicBezTo>
                      <a:pt x="7036" y="4650"/>
                      <a:pt x="7036" y="4650"/>
                      <a:pt x="7036" y="4651"/>
                    </a:cubicBezTo>
                    <a:lnTo>
                      <a:pt x="7028" y="4739"/>
                    </a:lnTo>
                    <a:cubicBezTo>
                      <a:pt x="7028" y="4739"/>
                      <a:pt x="7028" y="4739"/>
                      <a:pt x="7028" y="4739"/>
                    </a:cubicBezTo>
                    <a:lnTo>
                      <a:pt x="7008" y="4823"/>
                    </a:lnTo>
                    <a:lnTo>
                      <a:pt x="6984" y="4907"/>
                    </a:lnTo>
                    <a:lnTo>
                      <a:pt x="6968" y="4971"/>
                    </a:lnTo>
                    <a:lnTo>
                      <a:pt x="6944" y="5036"/>
                    </a:lnTo>
                    <a:lnTo>
                      <a:pt x="6928" y="5095"/>
                    </a:lnTo>
                    <a:lnTo>
                      <a:pt x="6928" y="5094"/>
                    </a:lnTo>
                    <a:lnTo>
                      <a:pt x="6936" y="5158"/>
                    </a:lnTo>
                    <a:lnTo>
                      <a:pt x="6944" y="5210"/>
                    </a:lnTo>
                    <a:lnTo>
                      <a:pt x="6944" y="5209"/>
                    </a:lnTo>
                    <a:lnTo>
                      <a:pt x="6968" y="5257"/>
                    </a:lnTo>
                    <a:cubicBezTo>
                      <a:pt x="6968" y="5257"/>
                      <a:pt x="6968" y="5258"/>
                      <a:pt x="6968" y="5259"/>
                    </a:cubicBezTo>
                    <a:lnTo>
                      <a:pt x="6968" y="5311"/>
                    </a:lnTo>
                    <a:cubicBezTo>
                      <a:pt x="6968" y="5311"/>
                      <a:pt x="6968" y="5312"/>
                      <a:pt x="6968" y="5312"/>
                    </a:cubicBezTo>
                    <a:lnTo>
                      <a:pt x="6924" y="5396"/>
                    </a:lnTo>
                    <a:lnTo>
                      <a:pt x="6876" y="5473"/>
                    </a:lnTo>
                    <a:cubicBezTo>
                      <a:pt x="6876" y="5473"/>
                      <a:pt x="6876" y="5473"/>
                      <a:pt x="6875" y="5473"/>
                    </a:cubicBezTo>
                    <a:lnTo>
                      <a:pt x="6815" y="5541"/>
                    </a:lnTo>
                    <a:lnTo>
                      <a:pt x="6755" y="5609"/>
                    </a:lnTo>
                    <a:lnTo>
                      <a:pt x="6731" y="5633"/>
                    </a:lnTo>
                    <a:cubicBezTo>
                      <a:pt x="6731" y="5634"/>
                      <a:pt x="6731" y="5634"/>
                      <a:pt x="6731" y="5634"/>
                    </a:cubicBezTo>
                    <a:lnTo>
                      <a:pt x="6699" y="5654"/>
                    </a:lnTo>
                    <a:cubicBezTo>
                      <a:pt x="6698" y="5654"/>
                      <a:pt x="6698" y="5654"/>
                      <a:pt x="6698" y="5654"/>
                    </a:cubicBezTo>
                    <a:lnTo>
                      <a:pt x="6666" y="5666"/>
                    </a:lnTo>
                    <a:cubicBezTo>
                      <a:pt x="6665" y="5667"/>
                      <a:pt x="6665" y="5667"/>
                      <a:pt x="6664" y="5667"/>
                    </a:cubicBezTo>
                    <a:lnTo>
                      <a:pt x="6564" y="5655"/>
                    </a:lnTo>
                    <a:lnTo>
                      <a:pt x="6464" y="5639"/>
                    </a:lnTo>
                    <a:lnTo>
                      <a:pt x="6467" y="5632"/>
                    </a:lnTo>
                    <a:lnTo>
                      <a:pt x="6503" y="5664"/>
                    </a:lnTo>
                    <a:lnTo>
                      <a:pt x="6547" y="5704"/>
                    </a:lnTo>
                    <a:lnTo>
                      <a:pt x="6546" y="5703"/>
                    </a:lnTo>
                    <a:lnTo>
                      <a:pt x="6594" y="5727"/>
                    </a:lnTo>
                    <a:lnTo>
                      <a:pt x="6594" y="5727"/>
                    </a:lnTo>
                    <a:lnTo>
                      <a:pt x="6638" y="5739"/>
                    </a:lnTo>
                    <a:lnTo>
                      <a:pt x="6636" y="5739"/>
                    </a:lnTo>
                    <a:lnTo>
                      <a:pt x="6688" y="5739"/>
                    </a:lnTo>
                    <a:lnTo>
                      <a:pt x="6687" y="5739"/>
                    </a:lnTo>
                    <a:lnTo>
                      <a:pt x="6751" y="5711"/>
                    </a:lnTo>
                    <a:lnTo>
                      <a:pt x="6810" y="5675"/>
                    </a:lnTo>
                    <a:lnTo>
                      <a:pt x="6810" y="5676"/>
                    </a:lnTo>
                    <a:lnTo>
                      <a:pt x="6866" y="5628"/>
                    </a:lnTo>
                    <a:lnTo>
                      <a:pt x="6918" y="5580"/>
                    </a:lnTo>
                    <a:lnTo>
                      <a:pt x="6946" y="5559"/>
                    </a:lnTo>
                    <a:lnTo>
                      <a:pt x="6946" y="5560"/>
                    </a:lnTo>
                    <a:lnTo>
                      <a:pt x="6998" y="5508"/>
                    </a:lnTo>
                    <a:lnTo>
                      <a:pt x="6997" y="5510"/>
                    </a:lnTo>
                    <a:lnTo>
                      <a:pt x="7005" y="5478"/>
                    </a:lnTo>
                    <a:lnTo>
                      <a:pt x="7004" y="5478"/>
                    </a:lnTo>
                    <a:lnTo>
                      <a:pt x="7012" y="5362"/>
                    </a:lnTo>
                    <a:lnTo>
                      <a:pt x="7012" y="5243"/>
                    </a:lnTo>
                    <a:cubicBezTo>
                      <a:pt x="7012" y="5241"/>
                      <a:pt x="7013" y="5239"/>
                      <a:pt x="7015" y="5239"/>
                    </a:cubicBezTo>
                    <a:lnTo>
                      <a:pt x="7067" y="5219"/>
                    </a:lnTo>
                    <a:lnTo>
                      <a:pt x="7119" y="5203"/>
                    </a:lnTo>
                    <a:cubicBezTo>
                      <a:pt x="7120" y="5203"/>
                      <a:pt x="7120" y="5202"/>
                      <a:pt x="7120" y="5202"/>
                    </a:cubicBezTo>
                    <a:lnTo>
                      <a:pt x="7172" y="5202"/>
                    </a:lnTo>
                    <a:cubicBezTo>
                      <a:pt x="7173" y="5202"/>
                      <a:pt x="7173" y="5203"/>
                      <a:pt x="7173" y="5203"/>
                    </a:cubicBezTo>
                    <a:lnTo>
                      <a:pt x="7225" y="5215"/>
                    </a:lnTo>
                    <a:cubicBezTo>
                      <a:pt x="7226" y="5215"/>
                      <a:pt x="7227" y="5215"/>
                      <a:pt x="7227" y="5216"/>
                    </a:cubicBezTo>
                    <a:lnTo>
                      <a:pt x="7263" y="5256"/>
                    </a:lnTo>
                    <a:cubicBezTo>
                      <a:pt x="7264" y="5256"/>
                      <a:pt x="7264" y="5257"/>
                      <a:pt x="7264" y="5257"/>
                    </a:cubicBezTo>
                    <a:lnTo>
                      <a:pt x="7280" y="5305"/>
                    </a:lnTo>
                    <a:lnTo>
                      <a:pt x="7296" y="5357"/>
                    </a:lnTo>
                    <a:lnTo>
                      <a:pt x="7308" y="5414"/>
                    </a:lnTo>
                    <a:lnTo>
                      <a:pt x="7304" y="5411"/>
                    </a:lnTo>
                    <a:lnTo>
                      <a:pt x="7344" y="5411"/>
                    </a:lnTo>
                    <a:lnTo>
                      <a:pt x="7340" y="5415"/>
                    </a:lnTo>
                    <a:lnTo>
                      <a:pt x="7332" y="5275"/>
                    </a:lnTo>
                    <a:lnTo>
                      <a:pt x="7334" y="5278"/>
                    </a:lnTo>
                    <a:lnTo>
                      <a:pt x="7282" y="5246"/>
                    </a:lnTo>
                    <a:lnTo>
                      <a:pt x="7234" y="5210"/>
                    </a:lnTo>
                    <a:lnTo>
                      <a:pt x="7235" y="5210"/>
                    </a:lnTo>
                    <a:lnTo>
                      <a:pt x="7175" y="5182"/>
                    </a:lnTo>
                    <a:lnTo>
                      <a:pt x="7176" y="5182"/>
                    </a:lnTo>
                    <a:lnTo>
                      <a:pt x="7120" y="5174"/>
                    </a:lnTo>
                    <a:lnTo>
                      <a:pt x="7084" y="5170"/>
                    </a:lnTo>
                    <a:cubicBezTo>
                      <a:pt x="7084" y="5170"/>
                      <a:pt x="7083" y="5170"/>
                      <a:pt x="7083" y="5170"/>
                    </a:cubicBezTo>
                    <a:lnTo>
                      <a:pt x="7047" y="5158"/>
                    </a:lnTo>
                    <a:cubicBezTo>
                      <a:pt x="7047" y="5158"/>
                      <a:pt x="7047" y="5158"/>
                      <a:pt x="7046" y="5158"/>
                    </a:cubicBezTo>
                    <a:lnTo>
                      <a:pt x="7014" y="5138"/>
                    </a:lnTo>
                    <a:cubicBezTo>
                      <a:pt x="7013" y="5137"/>
                      <a:pt x="7013" y="5136"/>
                      <a:pt x="7012" y="5135"/>
                    </a:cubicBezTo>
                    <a:lnTo>
                      <a:pt x="7004" y="5067"/>
                    </a:lnTo>
                    <a:cubicBezTo>
                      <a:pt x="7004" y="5067"/>
                      <a:pt x="7004" y="5066"/>
                      <a:pt x="7004" y="5066"/>
                    </a:cubicBezTo>
                    <a:lnTo>
                      <a:pt x="7012" y="5002"/>
                    </a:lnTo>
                    <a:lnTo>
                      <a:pt x="7020" y="4942"/>
                    </a:lnTo>
                    <a:cubicBezTo>
                      <a:pt x="7021" y="4941"/>
                      <a:pt x="7021" y="4941"/>
                      <a:pt x="7021" y="4940"/>
                    </a:cubicBezTo>
                    <a:lnTo>
                      <a:pt x="7049" y="4896"/>
                    </a:lnTo>
                    <a:lnTo>
                      <a:pt x="7101" y="4789"/>
                    </a:lnTo>
                    <a:lnTo>
                      <a:pt x="7101" y="4791"/>
                    </a:lnTo>
                    <a:lnTo>
                      <a:pt x="7089" y="4715"/>
                    </a:lnTo>
                    <a:lnTo>
                      <a:pt x="7069" y="4635"/>
                    </a:lnTo>
                    <a:lnTo>
                      <a:pt x="7057" y="4555"/>
                    </a:lnTo>
                    <a:cubicBezTo>
                      <a:pt x="7056" y="4554"/>
                      <a:pt x="7057" y="4553"/>
                      <a:pt x="7057" y="4552"/>
                    </a:cubicBezTo>
                    <a:lnTo>
                      <a:pt x="7085" y="4508"/>
                    </a:lnTo>
                    <a:cubicBezTo>
                      <a:pt x="7085" y="4508"/>
                      <a:pt x="7085" y="4508"/>
                      <a:pt x="7085" y="4508"/>
                    </a:cubicBezTo>
                    <a:lnTo>
                      <a:pt x="7121" y="4468"/>
                    </a:lnTo>
                    <a:cubicBezTo>
                      <a:pt x="7122" y="4467"/>
                      <a:pt x="7122" y="4467"/>
                      <a:pt x="7122" y="4467"/>
                    </a:cubicBezTo>
                    <a:lnTo>
                      <a:pt x="7170" y="4431"/>
                    </a:lnTo>
                    <a:lnTo>
                      <a:pt x="7169" y="4432"/>
                    </a:lnTo>
                    <a:lnTo>
                      <a:pt x="7241" y="4348"/>
                    </a:lnTo>
                    <a:lnTo>
                      <a:pt x="7241" y="4348"/>
                    </a:lnTo>
                    <a:lnTo>
                      <a:pt x="7269" y="4292"/>
                    </a:lnTo>
                    <a:lnTo>
                      <a:pt x="7269" y="4293"/>
                    </a:lnTo>
                    <a:lnTo>
                      <a:pt x="7285" y="4241"/>
                    </a:lnTo>
                    <a:cubicBezTo>
                      <a:pt x="7285" y="4240"/>
                      <a:pt x="7285" y="4240"/>
                      <a:pt x="7285" y="4240"/>
                    </a:cubicBezTo>
                    <a:lnTo>
                      <a:pt x="7301" y="4220"/>
                    </a:lnTo>
                    <a:cubicBezTo>
                      <a:pt x="7302" y="4219"/>
                      <a:pt x="7302" y="4219"/>
                      <a:pt x="7303" y="4219"/>
                    </a:cubicBezTo>
                    <a:lnTo>
                      <a:pt x="7327" y="4207"/>
                    </a:lnTo>
                    <a:cubicBezTo>
                      <a:pt x="7327" y="4206"/>
                      <a:pt x="7328" y="4206"/>
                      <a:pt x="7328" y="4206"/>
                    </a:cubicBezTo>
                    <a:lnTo>
                      <a:pt x="7360" y="4202"/>
                    </a:lnTo>
                    <a:lnTo>
                      <a:pt x="7358" y="4203"/>
                    </a:lnTo>
                    <a:lnTo>
                      <a:pt x="7378" y="4191"/>
                    </a:lnTo>
                    <a:cubicBezTo>
                      <a:pt x="7380" y="4190"/>
                      <a:pt x="7381" y="4190"/>
                      <a:pt x="7382" y="4191"/>
                    </a:cubicBezTo>
                    <a:cubicBezTo>
                      <a:pt x="7384" y="4191"/>
                      <a:pt x="7384" y="4193"/>
                      <a:pt x="7384" y="4194"/>
                    </a:cubicBezTo>
                    <a:lnTo>
                      <a:pt x="7384" y="4306"/>
                    </a:lnTo>
                    <a:cubicBezTo>
                      <a:pt x="7384" y="4306"/>
                      <a:pt x="7384" y="4307"/>
                      <a:pt x="7384" y="4307"/>
                    </a:cubicBezTo>
                    <a:lnTo>
                      <a:pt x="7364" y="4415"/>
                    </a:lnTo>
                    <a:lnTo>
                      <a:pt x="7332" y="4515"/>
                    </a:lnTo>
                    <a:lnTo>
                      <a:pt x="7300" y="4619"/>
                    </a:lnTo>
                    <a:lnTo>
                      <a:pt x="7298" y="4615"/>
                    </a:lnTo>
                    <a:lnTo>
                      <a:pt x="7466" y="4699"/>
                    </a:lnTo>
                    <a:lnTo>
                      <a:pt x="7461" y="4705"/>
                    </a:lnTo>
                    <a:lnTo>
                      <a:pt x="7421" y="4653"/>
                    </a:lnTo>
                    <a:lnTo>
                      <a:pt x="7374" y="4601"/>
                    </a:lnTo>
                    <a:lnTo>
                      <a:pt x="7337" y="4549"/>
                    </a:lnTo>
                    <a:cubicBezTo>
                      <a:pt x="7337" y="4548"/>
                      <a:pt x="7336" y="4547"/>
                      <a:pt x="7336" y="4546"/>
                    </a:cubicBezTo>
                    <a:lnTo>
                      <a:pt x="7340" y="4502"/>
                    </a:lnTo>
                    <a:cubicBezTo>
                      <a:pt x="7341" y="4501"/>
                      <a:pt x="7341" y="4501"/>
                      <a:pt x="7341" y="4500"/>
                    </a:cubicBezTo>
                    <a:lnTo>
                      <a:pt x="7365" y="4464"/>
                    </a:lnTo>
                    <a:cubicBezTo>
                      <a:pt x="7365" y="4464"/>
                      <a:pt x="7366" y="4463"/>
                      <a:pt x="7366" y="4463"/>
                    </a:cubicBezTo>
                    <a:lnTo>
                      <a:pt x="7402" y="4439"/>
                    </a:lnTo>
                    <a:cubicBezTo>
                      <a:pt x="7403" y="4439"/>
                      <a:pt x="7403" y="4438"/>
                      <a:pt x="7403" y="4438"/>
                    </a:cubicBezTo>
                    <a:lnTo>
                      <a:pt x="7443" y="4426"/>
                    </a:lnTo>
                    <a:lnTo>
                      <a:pt x="7441" y="4431"/>
                    </a:lnTo>
                    <a:lnTo>
                      <a:pt x="7425" y="4351"/>
                    </a:lnTo>
                    <a:cubicBezTo>
                      <a:pt x="7424" y="4349"/>
                      <a:pt x="7425" y="4347"/>
                      <a:pt x="7427" y="4347"/>
                    </a:cubicBezTo>
                    <a:lnTo>
                      <a:pt x="7487" y="4315"/>
                    </a:lnTo>
                    <a:cubicBezTo>
                      <a:pt x="7487" y="4315"/>
                      <a:pt x="7487" y="4314"/>
                      <a:pt x="7487" y="4314"/>
                    </a:cubicBezTo>
                    <a:lnTo>
                      <a:pt x="7547" y="4294"/>
                    </a:lnTo>
                    <a:cubicBezTo>
                      <a:pt x="7548" y="4294"/>
                      <a:pt x="7548" y="4294"/>
                      <a:pt x="7548" y="4294"/>
                    </a:cubicBezTo>
                    <a:lnTo>
                      <a:pt x="7564" y="4294"/>
                    </a:lnTo>
                    <a:cubicBezTo>
                      <a:pt x="7566" y="4294"/>
                      <a:pt x="7567" y="4295"/>
                      <a:pt x="7568" y="4296"/>
                    </a:cubicBezTo>
                    <a:lnTo>
                      <a:pt x="7576" y="4308"/>
                    </a:lnTo>
                    <a:lnTo>
                      <a:pt x="7574" y="4307"/>
                    </a:lnTo>
                    <a:lnTo>
                      <a:pt x="7582" y="4311"/>
                    </a:lnTo>
                    <a:cubicBezTo>
                      <a:pt x="7583" y="4311"/>
                      <a:pt x="7583" y="4311"/>
                      <a:pt x="7583" y="4311"/>
                    </a:cubicBezTo>
                    <a:lnTo>
                      <a:pt x="7715" y="4447"/>
                    </a:lnTo>
                    <a:lnTo>
                      <a:pt x="7847" y="4592"/>
                    </a:lnTo>
                    <a:lnTo>
                      <a:pt x="7841" y="4595"/>
                    </a:lnTo>
                    <a:lnTo>
                      <a:pt x="7825" y="4527"/>
                    </a:lnTo>
                    <a:lnTo>
                      <a:pt x="7825" y="4528"/>
                    </a:lnTo>
                    <a:lnTo>
                      <a:pt x="7789" y="4468"/>
                    </a:lnTo>
                    <a:lnTo>
                      <a:pt x="7757" y="4412"/>
                    </a:lnTo>
                    <a:lnTo>
                      <a:pt x="7725" y="4348"/>
                    </a:lnTo>
                    <a:cubicBezTo>
                      <a:pt x="7725" y="4347"/>
                      <a:pt x="7724" y="4347"/>
                      <a:pt x="7724" y="4346"/>
                    </a:cubicBezTo>
                    <a:lnTo>
                      <a:pt x="7724" y="4238"/>
                    </a:lnTo>
                    <a:cubicBezTo>
                      <a:pt x="7724" y="4238"/>
                      <a:pt x="7724" y="4238"/>
                      <a:pt x="7725" y="4237"/>
                    </a:cubicBezTo>
                    <a:lnTo>
                      <a:pt x="7745" y="4129"/>
                    </a:lnTo>
                    <a:cubicBezTo>
                      <a:pt x="7745" y="4129"/>
                      <a:pt x="7745" y="4129"/>
                      <a:pt x="7745" y="4128"/>
                    </a:cubicBezTo>
                    <a:lnTo>
                      <a:pt x="7753" y="4112"/>
                    </a:lnTo>
                    <a:cubicBezTo>
                      <a:pt x="7753" y="4112"/>
                      <a:pt x="7753" y="4112"/>
                      <a:pt x="7754" y="4111"/>
                    </a:cubicBezTo>
                    <a:lnTo>
                      <a:pt x="7762" y="4103"/>
                    </a:lnTo>
                    <a:cubicBezTo>
                      <a:pt x="7762" y="4103"/>
                      <a:pt x="7762" y="4103"/>
                      <a:pt x="7763" y="4102"/>
                    </a:cubicBezTo>
                    <a:lnTo>
                      <a:pt x="7779" y="4094"/>
                    </a:lnTo>
                    <a:cubicBezTo>
                      <a:pt x="7779" y="4094"/>
                      <a:pt x="7780" y="4094"/>
                      <a:pt x="7780" y="4094"/>
                    </a:cubicBezTo>
                    <a:lnTo>
                      <a:pt x="7796" y="4094"/>
                    </a:lnTo>
                    <a:lnTo>
                      <a:pt x="8196" y="4054"/>
                    </a:lnTo>
                    <a:lnTo>
                      <a:pt x="8193" y="4059"/>
                    </a:lnTo>
                    <a:lnTo>
                      <a:pt x="8181" y="4007"/>
                    </a:lnTo>
                    <a:cubicBezTo>
                      <a:pt x="8181" y="4007"/>
                      <a:pt x="8180" y="4007"/>
                      <a:pt x="8180" y="4006"/>
                    </a:cubicBezTo>
                    <a:lnTo>
                      <a:pt x="8176" y="3954"/>
                    </a:lnTo>
                    <a:cubicBezTo>
                      <a:pt x="8176" y="3954"/>
                      <a:pt x="8176" y="3953"/>
                      <a:pt x="8177" y="3953"/>
                    </a:cubicBezTo>
                    <a:lnTo>
                      <a:pt x="8193" y="3901"/>
                    </a:lnTo>
                    <a:cubicBezTo>
                      <a:pt x="8193" y="3900"/>
                      <a:pt x="8193" y="3900"/>
                      <a:pt x="8193" y="3900"/>
                    </a:cubicBezTo>
                    <a:lnTo>
                      <a:pt x="8225" y="3848"/>
                    </a:lnTo>
                    <a:lnTo>
                      <a:pt x="8253" y="3800"/>
                    </a:lnTo>
                    <a:cubicBezTo>
                      <a:pt x="8253" y="3800"/>
                      <a:pt x="8253" y="3799"/>
                      <a:pt x="8253" y="3799"/>
                    </a:cubicBezTo>
                    <a:lnTo>
                      <a:pt x="8313" y="3731"/>
                    </a:lnTo>
                    <a:cubicBezTo>
                      <a:pt x="8314" y="3731"/>
                      <a:pt x="8314" y="3731"/>
                      <a:pt x="8314" y="3731"/>
                    </a:cubicBezTo>
                    <a:lnTo>
                      <a:pt x="8378" y="3679"/>
                    </a:lnTo>
                    <a:lnTo>
                      <a:pt x="8450" y="3631"/>
                    </a:lnTo>
                    <a:cubicBezTo>
                      <a:pt x="8450" y="3630"/>
                      <a:pt x="8451" y="3630"/>
                      <a:pt x="8451" y="3630"/>
                    </a:cubicBezTo>
                    <a:lnTo>
                      <a:pt x="8515" y="3602"/>
                    </a:lnTo>
                    <a:lnTo>
                      <a:pt x="8570" y="3570"/>
                    </a:lnTo>
                    <a:lnTo>
                      <a:pt x="8626" y="3531"/>
                    </a:lnTo>
                    <a:lnTo>
                      <a:pt x="8694" y="3483"/>
                    </a:lnTo>
                    <a:cubicBezTo>
                      <a:pt x="8694" y="3482"/>
                      <a:pt x="8695" y="3482"/>
                      <a:pt x="8695" y="3482"/>
                    </a:cubicBezTo>
                    <a:lnTo>
                      <a:pt x="8771" y="3446"/>
                    </a:lnTo>
                    <a:lnTo>
                      <a:pt x="8843" y="3414"/>
                    </a:lnTo>
                    <a:cubicBezTo>
                      <a:pt x="8845" y="3413"/>
                      <a:pt x="8847" y="3414"/>
                      <a:pt x="8848" y="3416"/>
                    </a:cubicBezTo>
                    <a:lnTo>
                      <a:pt x="8896" y="3500"/>
                    </a:lnTo>
                    <a:lnTo>
                      <a:pt x="8891" y="3498"/>
                    </a:lnTo>
                    <a:lnTo>
                      <a:pt x="9027" y="3434"/>
                    </a:lnTo>
                    <a:lnTo>
                      <a:pt x="9024" y="3438"/>
                    </a:lnTo>
                    <a:lnTo>
                      <a:pt x="9020" y="3398"/>
                    </a:lnTo>
                    <a:lnTo>
                      <a:pt x="9020" y="3350"/>
                    </a:lnTo>
                    <a:cubicBezTo>
                      <a:pt x="9020" y="3348"/>
                      <a:pt x="9022" y="3346"/>
                      <a:pt x="9023" y="3346"/>
                    </a:cubicBezTo>
                    <a:lnTo>
                      <a:pt x="9115" y="3318"/>
                    </a:lnTo>
                    <a:lnTo>
                      <a:pt x="9112" y="3322"/>
                    </a:lnTo>
                    <a:lnTo>
                      <a:pt x="9112" y="3282"/>
                    </a:lnTo>
                    <a:cubicBezTo>
                      <a:pt x="9112" y="3281"/>
                      <a:pt x="9112" y="3281"/>
                      <a:pt x="9113" y="3281"/>
                    </a:cubicBezTo>
                    <a:lnTo>
                      <a:pt x="9121" y="3245"/>
                    </a:lnTo>
                    <a:lnTo>
                      <a:pt x="9128" y="3177"/>
                    </a:lnTo>
                    <a:cubicBezTo>
                      <a:pt x="9129" y="3177"/>
                      <a:pt x="9129" y="3176"/>
                      <a:pt x="9129" y="3176"/>
                    </a:cubicBezTo>
                    <a:lnTo>
                      <a:pt x="9161" y="3112"/>
                    </a:lnTo>
                    <a:lnTo>
                      <a:pt x="9197" y="3055"/>
                    </a:lnTo>
                    <a:lnTo>
                      <a:pt x="9245" y="2995"/>
                    </a:lnTo>
                    <a:cubicBezTo>
                      <a:pt x="9246" y="2995"/>
                      <a:pt x="9246" y="2994"/>
                      <a:pt x="9247" y="2994"/>
                    </a:cubicBezTo>
                    <a:lnTo>
                      <a:pt x="9291" y="2970"/>
                    </a:lnTo>
                    <a:cubicBezTo>
                      <a:pt x="9291" y="2970"/>
                      <a:pt x="9291" y="2970"/>
                      <a:pt x="9291" y="2970"/>
                    </a:cubicBezTo>
                    <a:lnTo>
                      <a:pt x="9335" y="2958"/>
                    </a:lnTo>
                    <a:cubicBezTo>
                      <a:pt x="9336" y="2958"/>
                      <a:pt x="9337" y="2958"/>
                      <a:pt x="9337" y="2958"/>
                    </a:cubicBezTo>
                    <a:lnTo>
                      <a:pt x="9385" y="2970"/>
                    </a:lnTo>
                    <a:lnTo>
                      <a:pt x="9434" y="2986"/>
                    </a:lnTo>
                    <a:lnTo>
                      <a:pt x="9478" y="2998"/>
                    </a:lnTo>
                    <a:cubicBezTo>
                      <a:pt x="9479" y="2998"/>
                      <a:pt x="9480" y="2999"/>
                      <a:pt x="9480" y="3000"/>
                    </a:cubicBezTo>
                    <a:cubicBezTo>
                      <a:pt x="9481" y="3001"/>
                      <a:pt x="9481" y="3002"/>
                      <a:pt x="9480" y="3003"/>
                    </a:cubicBezTo>
                    <a:lnTo>
                      <a:pt x="9432" y="3111"/>
                    </a:lnTo>
                    <a:lnTo>
                      <a:pt x="9429" y="3106"/>
                    </a:lnTo>
                    <a:lnTo>
                      <a:pt x="9521" y="3114"/>
                    </a:lnTo>
                    <a:cubicBezTo>
                      <a:pt x="9523" y="3114"/>
                      <a:pt x="9524" y="3116"/>
                      <a:pt x="9524" y="3118"/>
                    </a:cubicBezTo>
                    <a:lnTo>
                      <a:pt x="9524" y="3134"/>
                    </a:lnTo>
                    <a:lnTo>
                      <a:pt x="9524" y="3132"/>
                    </a:lnTo>
                    <a:lnTo>
                      <a:pt x="9536" y="3164"/>
                    </a:lnTo>
                    <a:cubicBezTo>
                      <a:pt x="9536" y="3165"/>
                      <a:pt x="9536" y="3165"/>
                      <a:pt x="9536" y="3166"/>
                    </a:cubicBezTo>
                    <a:lnTo>
                      <a:pt x="9536" y="3182"/>
                    </a:lnTo>
                    <a:lnTo>
                      <a:pt x="9530" y="3178"/>
                    </a:lnTo>
                    <a:lnTo>
                      <a:pt x="9586" y="3142"/>
                    </a:lnTo>
                    <a:cubicBezTo>
                      <a:pt x="9587" y="3142"/>
                      <a:pt x="9587" y="3142"/>
                      <a:pt x="9587" y="3142"/>
                    </a:cubicBezTo>
                    <a:lnTo>
                      <a:pt x="9651" y="3122"/>
                    </a:lnTo>
                    <a:lnTo>
                      <a:pt x="9720" y="3110"/>
                    </a:lnTo>
                    <a:cubicBezTo>
                      <a:pt x="9720" y="3110"/>
                      <a:pt x="9720" y="3110"/>
                      <a:pt x="9721" y="3110"/>
                    </a:cubicBezTo>
                    <a:lnTo>
                      <a:pt x="9789" y="3114"/>
                    </a:lnTo>
                    <a:lnTo>
                      <a:pt x="9853" y="3126"/>
                    </a:lnTo>
                    <a:cubicBezTo>
                      <a:pt x="9854" y="3126"/>
                      <a:pt x="9854" y="3126"/>
                      <a:pt x="9855" y="3126"/>
                    </a:cubicBezTo>
                    <a:lnTo>
                      <a:pt x="9927" y="3174"/>
                    </a:lnTo>
                    <a:cubicBezTo>
                      <a:pt x="9927" y="3174"/>
                      <a:pt x="9927" y="3175"/>
                      <a:pt x="9927" y="3175"/>
                    </a:cubicBezTo>
                    <a:lnTo>
                      <a:pt x="9991" y="3235"/>
                    </a:lnTo>
                    <a:cubicBezTo>
                      <a:pt x="9991" y="3235"/>
                      <a:pt x="9992" y="3235"/>
                      <a:pt x="9992" y="3235"/>
                    </a:cubicBezTo>
                    <a:lnTo>
                      <a:pt x="10020" y="3275"/>
                    </a:lnTo>
                    <a:cubicBezTo>
                      <a:pt x="10020" y="3276"/>
                      <a:pt x="10020" y="3276"/>
                      <a:pt x="10020" y="3276"/>
                    </a:cubicBezTo>
                    <a:lnTo>
                      <a:pt x="10032" y="3312"/>
                    </a:lnTo>
                    <a:cubicBezTo>
                      <a:pt x="10032" y="3313"/>
                      <a:pt x="10032" y="3313"/>
                      <a:pt x="10032" y="3313"/>
                    </a:cubicBezTo>
                    <a:lnTo>
                      <a:pt x="10040" y="3361"/>
                    </a:lnTo>
                    <a:lnTo>
                      <a:pt x="10044" y="3401"/>
                    </a:lnTo>
                    <a:lnTo>
                      <a:pt x="10044" y="3490"/>
                    </a:lnTo>
                    <a:cubicBezTo>
                      <a:pt x="10044" y="3490"/>
                      <a:pt x="10044" y="3490"/>
                      <a:pt x="10044" y="3491"/>
                    </a:cubicBezTo>
                    <a:lnTo>
                      <a:pt x="10024" y="3575"/>
                    </a:lnTo>
                    <a:cubicBezTo>
                      <a:pt x="10024" y="3575"/>
                      <a:pt x="10024" y="3575"/>
                      <a:pt x="10024" y="3576"/>
                    </a:cubicBezTo>
                    <a:lnTo>
                      <a:pt x="9980" y="3656"/>
                    </a:lnTo>
                    <a:lnTo>
                      <a:pt x="9888" y="3808"/>
                    </a:lnTo>
                    <a:lnTo>
                      <a:pt x="9796" y="3960"/>
                    </a:lnTo>
                    <a:lnTo>
                      <a:pt x="9720" y="4116"/>
                    </a:lnTo>
                    <a:lnTo>
                      <a:pt x="9714" y="4111"/>
                    </a:lnTo>
                    <a:lnTo>
                      <a:pt x="9798" y="4059"/>
                    </a:lnTo>
                    <a:lnTo>
                      <a:pt x="9798" y="4059"/>
                    </a:lnTo>
                    <a:lnTo>
                      <a:pt x="9866" y="3999"/>
                    </a:lnTo>
                    <a:lnTo>
                      <a:pt x="9938" y="3927"/>
                    </a:lnTo>
                    <a:lnTo>
                      <a:pt x="10006" y="3867"/>
                    </a:lnTo>
                    <a:cubicBezTo>
                      <a:pt x="10006" y="3867"/>
                      <a:pt x="10006" y="3867"/>
                      <a:pt x="10006" y="3866"/>
                    </a:cubicBezTo>
                    <a:lnTo>
                      <a:pt x="10090" y="3818"/>
                    </a:lnTo>
                    <a:cubicBezTo>
                      <a:pt x="10091" y="3818"/>
                      <a:pt x="10092" y="3818"/>
                      <a:pt x="10093" y="3818"/>
                    </a:cubicBezTo>
                    <a:lnTo>
                      <a:pt x="10141" y="3830"/>
                    </a:lnTo>
                    <a:cubicBezTo>
                      <a:pt x="10142" y="3830"/>
                      <a:pt x="10142" y="3830"/>
                      <a:pt x="10143" y="3831"/>
                    </a:cubicBezTo>
                    <a:lnTo>
                      <a:pt x="10183" y="3855"/>
                    </a:lnTo>
                    <a:lnTo>
                      <a:pt x="10178" y="3855"/>
                    </a:lnTo>
                    <a:lnTo>
                      <a:pt x="10218" y="3819"/>
                    </a:lnTo>
                    <a:cubicBezTo>
                      <a:pt x="10218" y="3819"/>
                      <a:pt x="10218" y="3819"/>
                      <a:pt x="10219" y="3818"/>
                    </a:cubicBezTo>
                    <a:lnTo>
                      <a:pt x="10259" y="3798"/>
                    </a:lnTo>
                    <a:cubicBezTo>
                      <a:pt x="10259" y="3798"/>
                      <a:pt x="10259" y="3798"/>
                      <a:pt x="10259" y="3798"/>
                    </a:cubicBezTo>
                    <a:lnTo>
                      <a:pt x="10307" y="3782"/>
                    </a:lnTo>
                    <a:lnTo>
                      <a:pt x="10443" y="3738"/>
                    </a:lnTo>
                    <a:cubicBezTo>
                      <a:pt x="10444" y="3738"/>
                      <a:pt x="10444" y="3738"/>
                      <a:pt x="10444" y="3738"/>
                    </a:cubicBezTo>
                    <a:lnTo>
                      <a:pt x="10516" y="3734"/>
                    </a:lnTo>
                    <a:cubicBezTo>
                      <a:pt x="10517" y="3734"/>
                      <a:pt x="10518" y="3734"/>
                      <a:pt x="10519" y="3735"/>
                    </a:cubicBezTo>
                    <a:lnTo>
                      <a:pt x="10547" y="3763"/>
                    </a:lnTo>
                    <a:cubicBezTo>
                      <a:pt x="10548" y="3764"/>
                      <a:pt x="10548" y="3764"/>
                      <a:pt x="10548" y="3765"/>
                    </a:cubicBezTo>
                    <a:lnTo>
                      <a:pt x="10560" y="3805"/>
                    </a:lnTo>
                    <a:lnTo>
                      <a:pt x="10572" y="3841"/>
                    </a:lnTo>
                    <a:lnTo>
                      <a:pt x="10567" y="3838"/>
                    </a:lnTo>
                    <a:lnTo>
                      <a:pt x="10711" y="3786"/>
                    </a:lnTo>
                    <a:lnTo>
                      <a:pt x="10851" y="3730"/>
                    </a:lnTo>
                    <a:lnTo>
                      <a:pt x="10849" y="3735"/>
                    </a:lnTo>
                    <a:lnTo>
                      <a:pt x="10825" y="3655"/>
                    </a:lnTo>
                    <a:cubicBezTo>
                      <a:pt x="10825" y="3655"/>
                      <a:pt x="10824" y="3654"/>
                      <a:pt x="10824" y="3654"/>
                    </a:cubicBezTo>
                    <a:lnTo>
                      <a:pt x="10824" y="3574"/>
                    </a:lnTo>
                    <a:cubicBezTo>
                      <a:pt x="10824" y="3574"/>
                      <a:pt x="10825" y="3573"/>
                      <a:pt x="10825" y="3573"/>
                    </a:cubicBezTo>
                    <a:lnTo>
                      <a:pt x="10845" y="3497"/>
                    </a:lnTo>
                    <a:cubicBezTo>
                      <a:pt x="10845" y="3495"/>
                      <a:pt x="10847" y="3494"/>
                      <a:pt x="10848" y="3494"/>
                    </a:cubicBezTo>
                    <a:lnTo>
                      <a:pt x="10988" y="3486"/>
                    </a:lnTo>
                    <a:lnTo>
                      <a:pt x="11032" y="3482"/>
                    </a:lnTo>
                    <a:lnTo>
                      <a:pt x="11031" y="3482"/>
                    </a:lnTo>
                    <a:lnTo>
                      <a:pt x="11071" y="3466"/>
                    </a:lnTo>
                    <a:lnTo>
                      <a:pt x="11070" y="3467"/>
                    </a:lnTo>
                    <a:lnTo>
                      <a:pt x="11146" y="3414"/>
                    </a:lnTo>
                    <a:cubicBezTo>
                      <a:pt x="11148" y="3413"/>
                      <a:pt x="11150" y="3414"/>
                      <a:pt x="11151" y="3415"/>
                    </a:cubicBezTo>
                    <a:lnTo>
                      <a:pt x="11319" y="3555"/>
                    </a:lnTo>
                    <a:lnTo>
                      <a:pt x="11479" y="3699"/>
                    </a:lnTo>
                    <a:cubicBezTo>
                      <a:pt x="11481" y="3700"/>
                      <a:pt x="11481" y="3703"/>
                      <a:pt x="11480" y="3704"/>
                    </a:cubicBezTo>
                    <a:lnTo>
                      <a:pt x="11448" y="3744"/>
                    </a:lnTo>
                    <a:cubicBezTo>
                      <a:pt x="11447" y="3745"/>
                      <a:pt x="11447" y="3745"/>
                      <a:pt x="11447" y="3745"/>
                    </a:cubicBezTo>
                    <a:lnTo>
                      <a:pt x="11427" y="3761"/>
                    </a:lnTo>
                    <a:lnTo>
                      <a:pt x="11426" y="3754"/>
                    </a:lnTo>
                    <a:lnTo>
                      <a:pt x="11522" y="3806"/>
                    </a:lnTo>
                    <a:lnTo>
                      <a:pt x="11622" y="3846"/>
                    </a:lnTo>
                    <a:lnTo>
                      <a:pt x="11621" y="3846"/>
                    </a:lnTo>
                    <a:lnTo>
                      <a:pt x="11721" y="3870"/>
                    </a:lnTo>
                    <a:lnTo>
                      <a:pt x="11717" y="3875"/>
                    </a:lnTo>
                    <a:lnTo>
                      <a:pt x="11633" y="3591"/>
                    </a:lnTo>
                    <a:cubicBezTo>
                      <a:pt x="11632" y="3590"/>
                      <a:pt x="11632" y="3589"/>
                      <a:pt x="11633" y="3588"/>
                    </a:cubicBezTo>
                    <a:cubicBezTo>
                      <a:pt x="11634" y="3587"/>
                      <a:pt x="11635" y="3586"/>
                      <a:pt x="11636" y="3586"/>
                    </a:cubicBezTo>
                    <a:lnTo>
                      <a:pt x="11748" y="3582"/>
                    </a:lnTo>
                    <a:lnTo>
                      <a:pt x="11860" y="3578"/>
                    </a:lnTo>
                    <a:lnTo>
                      <a:pt x="11857" y="3580"/>
                    </a:lnTo>
                    <a:lnTo>
                      <a:pt x="11921" y="3472"/>
                    </a:lnTo>
                    <a:cubicBezTo>
                      <a:pt x="11921" y="3471"/>
                      <a:pt x="11922" y="3471"/>
                      <a:pt x="11923" y="3470"/>
                    </a:cubicBezTo>
                    <a:lnTo>
                      <a:pt x="11967" y="3450"/>
                    </a:lnTo>
                    <a:cubicBezTo>
                      <a:pt x="11967" y="3450"/>
                      <a:pt x="11967" y="3450"/>
                      <a:pt x="11968" y="3450"/>
                    </a:cubicBezTo>
                    <a:lnTo>
                      <a:pt x="12016" y="3442"/>
                    </a:lnTo>
                    <a:lnTo>
                      <a:pt x="12015" y="3442"/>
                    </a:lnTo>
                    <a:lnTo>
                      <a:pt x="12063" y="3418"/>
                    </a:lnTo>
                    <a:lnTo>
                      <a:pt x="12062" y="3419"/>
                    </a:lnTo>
                    <a:lnTo>
                      <a:pt x="12158" y="3327"/>
                    </a:lnTo>
                    <a:lnTo>
                      <a:pt x="12158" y="3333"/>
                    </a:lnTo>
                    <a:lnTo>
                      <a:pt x="12094" y="3285"/>
                    </a:lnTo>
                    <a:lnTo>
                      <a:pt x="12030" y="3229"/>
                    </a:lnTo>
                    <a:cubicBezTo>
                      <a:pt x="12029" y="3228"/>
                      <a:pt x="12029" y="3227"/>
                      <a:pt x="12029" y="3226"/>
                    </a:cubicBezTo>
                    <a:lnTo>
                      <a:pt x="12021" y="3178"/>
                    </a:lnTo>
                    <a:lnTo>
                      <a:pt x="12009" y="3118"/>
                    </a:lnTo>
                    <a:lnTo>
                      <a:pt x="12004" y="3066"/>
                    </a:lnTo>
                    <a:cubicBezTo>
                      <a:pt x="12004" y="3065"/>
                      <a:pt x="12004" y="3065"/>
                      <a:pt x="12005" y="3064"/>
                    </a:cubicBezTo>
                    <a:lnTo>
                      <a:pt x="12021" y="3016"/>
                    </a:lnTo>
                    <a:cubicBezTo>
                      <a:pt x="12021" y="3016"/>
                      <a:pt x="12022" y="3015"/>
                      <a:pt x="12022" y="3014"/>
                    </a:cubicBezTo>
                    <a:lnTo>
                      <a:pt x="12106" y="2958"/>
                    </a:lnTo>
                    <a:lnTo>
                      <a:pt x="12282" y="2854"/>
                    </a:lnTo>
                    <a:lnTo>
                      <a:pt x="12378" y="2794"/>
                    </a:lnTo>
                    <a:lnTo>
                      <a:pt x="12470" y="2726"/>
                    </a:lnTo>
                    <a:lnTo>
                      <a:pt x="12562" y="2666"/>
                    </a:lnTo>
                    <a:cubicBezTo>
                      <a:pt x="12562" y="2666"/>
                      <a:pt x="12563" y="2666"/>
                      <a:pt x="12563" y="2666"/>
                    </a:cubicBezTo>
                    <a:lnTo>
                      <a:pt x="12623" y="2642"/>
                    </a:lnTo>
                    <a:cubicBezTo>
                      <a:pt x="12623" y="2642"/>
                      <a:pt x="12624" y="2642"/>
                      <a:pt x="12624" y="2642"/>
                    </a:cubicBezTo>
                    <a:lnTo>
                      <a:pt x="12688" y="2634"/>
                    </a:lnTo>
                    <a:lnTo>
                      <a:pt x="12752" y="2626"/>
                    </a:lnTo>
                    <a:cubicBezTo>
                      <a:pt x="12753" y="2625"/>
                      <a:pt x="12754" y="2626"/>
                      <a:pt x="12755" y="2626"/>
                    </a:cubicBezTo>
                    <a:cubicBezTo>
                      <a:pt x="12756" y="2627"/>
                      <a:pt x="12756" y="2628"/>
                      <a:pt x="12756" y="2629"/>
                    </a:cubicBezTo>
                    <a:lnTo>
                      <a:pt x="12760" y="2689"/>
                    </a:lnTo>
                    <a:lnTo>
                      <a:pt x="12756" y="2746"/>
                    </a:lnTo>
                    <a:lnTo>
                      <a:pt x="12752" y="2742"/>
                    </a:lnTo>
                    <a:lnTo>
                      <a:pt x="12884" y="2718"/>
                    </a:lnTo>
                    <a:lnTo>
                      <a:pt x="13011" y="2682"/>
                    </a:lnTo>
                    <a:lnTo>
                      <a:pt x="13011" y="2682"/>
                    </a:lnTo>
                    <a:lnTo>
                      <a:pt x="13027" y="2674"/>
                    </a:lnTo>
                    <a:lnTo>
                      <a:pt x="13043" y="2666"/>
                    </a:lnTo>
                    <a:lnTo>
                      <a:pt x="13041" y="2667"/>
                    </a:lnTo>
                    <a:lnTo>
                      <a:pt x="13061" y="2635"/>
                    </a:lnTo>
                    <a:lnTo>
                      <a:pt x="13117" y="2539"/>
                    </a:lnTo>
                    <a:lnTo>
                      <a:pt x="13209" y="2352"/>
                    </a:lnTo>
                    <a:cubicBezTo>
                      <a:pt x="13209" y="2351"/>
                      <a:pt x="13209" y="2351"/>
                      <a:pt x="13209" y="2351"/>
                    </a:cubicBezTo>
                    <a:lnTo>
                      <a:pt x="13245" y="2303"/>
                    </a:lnTo>
                    <a:cubicBezTo>
                      <a:pt x="13246" y="2303"/>
                      <a:pt x="13246" y="2302"/>
                      <a:pt x="13246" y="2302"/>
                    </a:cubicBezTo>
                    <a:lnTo>
                      <a:pt x="13298" y="2266"/>
                    </a:lnTo>
                    <a:cubicBezTo>
                      <a:pt x="13298" y="2266"/>
                      <a:pt x="13299" y="2266"/>
                      <a:pt x="13299" y="2266"/>
                    </a:cubicBezTo>
                    <a:lnTo>
                      <a:pt x="13355" y="2238"/>
                    </a:lnTo>
                    <a:lnTo>
                      <a:pt x="13411" y="2218"/>
                    </a:lnTo>
                    <a:cubicBezTo>
                      <a:pt x="13411" y="2217"/>
                      <a:pt x="13412" y="2217"/>
                      <a:pt x="13412" y="2217"/>
                    </a:cubicBezTo>
                    <a:lnTo>
                      <a:pt x="13480" y="2213"/>
                    </a:lnTo>
                    <a:cubicBezTo>
                      <a:pt x="13481" y="2213"/>
                      <a:pt x="13481" y="2213"/>
                      <a:pt x="13481" y="2213"/>
                    </a:cubicBezTo>
                    <a:lnTo>
                      <a:pt x="13545" y="2229"/>
                    </a:lnTo>
                    <a:cubicBezTo>
                      <a:pt x="13546" y="2230"/>
                      <a:pt x="13546" y="2230"/>
                      <a:pt x="13547" y="2230"/>
                    </a:cubicBezTo>
                    <a:lnTo>
                      <a:pt x="13607" y="2266"/>
                    </a:lnTo>
                    <a:lnTo>
                      <a:pt x="13663" y="2306"/>
                    </a:lnTo>
                    <a:lnTo>
                      <a:pt x="13658" y="2306"/>
                    </a:lnTo>
                    <a:lnTo>
                      <a:pt x="13702" y="2270"/>
                    </a:lnTo>
                    <a:lnTo>
                      <a:pt x="13701" y="2271"/>
                    </a:lnTo>
                    <a:lnTo>
                      <a:pt x="13733" y="2223"/>
                    </a:lnTo>
                    <a:lnTo>
                      <a:pt x="13761" y="2168"/>
                    </a:lnTo>
                    <a:lnTo>
                      <a:pt x="13785" y="2116"/>
                    </a:lnTo>
                    <a:lnTo>
                      <a:pt x="13813" y="2059"/>
                    </a:lnTo>
                    <a:lnTo>
                      <a:pt x="13865" y="1979"/>
                    </a:lnTo>
                    <a:lnTo>
                      <a:pt x="13917" y="1907"/>
                    </a:lnTo>
                    <a:lnTo>
                      <a:pt x="13917" y="1907"/>
                    </a:lnTo>
                    <a:lnTo>
                      <a:pt x="13961" y="1823"/>
                    </a:lnTo>
                    <a:lnTo>
                      <a:pt x="13993" y="1748"/>
                    </a:lnTo>
                    <a:cubicBezTo>
                      <a:pt x="13993" y="1747"/>
                      <a:pt x="13993" y="1747"/>
                      <a:pt x="13993" y="1747"/>
                    </a:cubicBezTo>
                    <a:lnTo>
                      <a:pt x="14013" y="1715"/>
                    </a:lnTo>
                    <a:cubicBezTo>
                      <a:pt x="14014" y="1714"/>
                      <a:pt x="14015" y="1713"/>
                      <a:pt x="14016" y="1713"/>
                    </a:cubicBezTo>
                    <a:lnTo>
                      <a:pt x="14140" y="1697"/>
                    </a:lnTo>
                    <a:lnTo>
                      <a:pt x="14268" y="1689"/>
                    </a:lnTo>
                    <a:lnTo>
                      <a:pt x="14264" y="1693"/>
                    </a:lnTo>
                    <a:lnTo>
                      <a:pt x="14268" y="1645"/>
                    </a:lnTo>
                    <a:lnTo>
                      <a:pt x="14268" y="1593"/>
                    </a:lnTo>
                    <a:lnTo>
                      <a:pt x="14272" y="1597"/>
                    </a:lnTo>
                    <a:lnTo>
                      <a:pt x="14192" y="1593"/>
                    </a:lnTo>
                    <a:lnTo>
                      <a:pt x="14108" y="1577"/>
                    </a:lnTo>
                    <a:cubicBezTo>
                      <a:pt x="14107" y="1577"/>
                      <a:pt x="14106" y="1577"/>
                      <a:pt x="14106" y="1576"/>
                    </a:cubicBezTo>
                    <a:lnTo>
                      <a:pt x="14050" y="1532"/>
                    </a:lnTo>
                    <a:lnTo>
                      <a:pt x="14002" y="1484"/>
                    </a:lnTo>
                    <a:cubicBezTo>
                      <a:pt x="14000" y="1483"/>
                      <a:pt x="14000" y="1481"/>
                      <a:pt x="14001" y="1479"/>
                    </a:cubicBezTo>
                    <a:lnTo>
                      <a:pt x="14137" y="1227"/>
                    </a:lnTo>
                    <a:lnTo>
                      <a:pt x="14217" y="1107"/>
                    </a:lnTo>
                    <a:lnTo>
                      <a:pt x="14305" y="998"/>
                    </a:lnTo>
                    <a:cubicBezTo>
                      <a:pt x="14305" y="998"/>
                      <a:pt x="14306" y="998"/>
                      <a:pt x="14306" y="998"/>
                    </a:cubicBezTo>
                    <a:lnTo>
                      <a:pt x="14474" y="850"/>
                    </a:lnTo>
                    <a:lnTo>
                      <a:pt x="14654" y="714"/>
                    </a:lnTo>
                    <a:lnTo>
                      <a:pt x="14838" y="585"/>
                    </a:lnTo>
                    <a:lnTo>
                      <a:pt x="15026" y="461"/>
                    </a:lnTo>
                    <a:lnTo>
                      <a:pt x="15074" y="433"/>
                    </a:lnTo>
                    <a:cubicBezTo>
                      <a:pt x="15075" y="433"/>
                      <a:pt x="15076" y="433"/>
                      <a:pt x="15076" y="433"/>
                    </a:cubicBezTo>
                    <a:lnTo>
                      <a:pt x="15120" y="433"/>
                    </a:lnTo>
                    <a:cubicBezTo>
                      <a:pt x="15121" y="433"/>
                      <a:pt x="15121" y="433"/>
                      <a:pt x="15121" y="433"/>
                    </a:cubicBezTo>
                    <a:lnTo>
                      <a:pt x="15173" y="445"/>
                    </a:lnTo>
                    <a:lnTo>
                      <a:pt x="15230" y="461"/>
                    </a:lnTo>
                    <a:lnTo>
                      <a:pt x="15281" y="473"/>
                    </a:lnTo>
                    <a:lnTo>
                      <a:pt x="15277" y="474"/>
                    </a:lnTo>
                    <a:lnTo>
                      <a:pt x="15285" y="462"/>
                    </a:lnTo>
                    <a:lnTo>
                      <a:pt x="15293" y="450"/>
                    </a:lnTo>
                    <a:lnTo>
                      <a:pt x="15301" y="435"/>
                    </a:lnTo>
                    <a:lnTo>
                      <a:pt x="15303" y="441"/>
                    </a:lnTo>
                    <a:lnTo>
                      <a:pt x="15159" y="405"/>
                    </a:lnTo>
                    <a:cubicBezTo>
                      <a:pt x="15158" y="404"/>
                      <a:pt x="15157" y="403"/>
                      <a:pt x="15157" y="402"/>
                    </a:cubicBezTo>
                    <a:cubicBezTo>
                      <a:pt x="15156" y="401"/>
                      <a:pt x="15156" y="400"/>
                      <a:pt x="15157" y="399"/>
                    </a:cubicBezTo>
                    <a:lnTo>
                      <a:pt x="15241" y="195"/>
                    </a:lnTo>
                    <a:lnTo>
                      <a:pt x="15269" y="143"/>
                    </a:lnTo>
                    <a:cubicBezTo>
                      <a:pt x="15269" y="142"/>
                      <a:pt x="15269" y="142"/>
                      <a:pt x="15270" y="142"/>
                    </a:cubicBezTo>
                    <a:lnTo>
                      <a:pt x="15314" y="102"/>
                    </a:lnTo>
                    <a:cubicBezTo>
                      <a:pt x="15314" y="101"/>
                      <a:pt x="15314" y="101"/>
                      <a:pt x="15314" y="101"/>
                    </a:cubicBezTo>
                    <a:lnTo>
                      <a:pt x="15366" y="69"/>
                    </a:lnTo>
                    <a:lnTo>
                      <a:pt x="15418" y="33"/>
                    </a:lnTo>
                    <a:lnTo>
                      <a:pt x="15466" y="1"/>
                    </a:lnTo>
                    <a:close/>
                    <a:moveTo>
                      <a:pt x="15423" y="40"/>
                    </a:moveTo>
                    <a:lnTo>
                      <a:pt x="15371" y="76"/>
                    </a:lnTo>
                    <a:lnTo>
                      <a:pt x="15319" y="108"/>
                    </a:lnTo>
                    <a:lnTo>
                      <a:pt x="15319" y="107"/>
                    </a:lnTo>
                    <a:lnTo>
                      <a:pt x="15275" y="147"/>
                    </a:lnTo>
                    <a:lnTo>
                      <a:pt x="15276" y="146"/>
                    </a:lnTo>
                    <a:lnTo>
                      <a:pt x="15248" y="198"/>
                    </a:lnTo>
                    <a:lnTo>
                      <a:pt x="15164" y="402"/>
                    </a:lnTo>
                    <a:lnTo>
                      <a:pt x="15161" y="397"/>
                    </a:lnTo>
                    <a:lnTo>
                      <a:pt x="15305" y="433"/>
                    </a:lnTo>
                    <a:cubicBezTo>
                      <a:pt x="15307" y="433"/>
                      <a:pt x="15308" y="434"/>
                      <a:pt x="15308" y="435"/>
                    </a:cubicBezTo>
                    <a:cubicBezTo>
                      <a:pt x="15309" y="436"/>
                      <a:pt x="15309" y="437"/>
                      <a:pt x="15308" y="438"/>
                    </a:cubicBezTo>
                    <a:lnTo>
                      <a:pt x="15300" y="455"/>
                    </a:lnTo>
                    <a:lnTo>
                      <a:pt x="15292" y="467"/>
                    </a:lnTo>
                    <a:lnTo>
                      <a:pt x="15284" y="479"/>
                    </a:lnTo>
                    <a:cubicBezTo>
                      <a:pt x="15283" y="480"/>
                      <a:pt x="15281" y="481"/>
                      <a:pt x="15280" y="481"/>
                    </a:cubicBezTo>
                    <a:lnTo>
                      <a:pt x="15227" y="468"/>
                    </a:lnTo>
                    <a:lnTo>
                      <a:pt x="15172" y="453"/>
                    </a:lnTo>
                    <a:lnTo>
                      <a:pt x="15120" y="441"/>
                    </a:lnTo>
                    <a:lnTo>
                      <a:pt x="15120" y="441"/>
                    </a:lnTo>
                    <a:lnTo>
                      <a:pt x="15076" y="441"/>
                    </a:lnTo>
                    <a:lnTo>
                      <a:pt x="15078" y="440"/>
                    </a:lnTo>
                    <a:lnTo>
                      <a:pt x="15031" y="468"/>
                    </a:lnTo>
                    <a:lnTo>
                      <a:pt x="14843" y="592"/>
                    </a:lnTo>
                    <a:lnTo>
                      <a:pt x="14659" y="720"/>
                    </a:lnTo>
                    <a:lnTo>
                      <a:pt x="14479" y="856"/>
                    </a:lnTo>
                    <a:lnTo>
                      <a:pt x="14311" y="1004"/>
                    </a:lnTo>
                    <a:lnTo>
                      <a:pt x="14312" y="1003"/>
                    </a:lnTo>
                    <a:lnTo>
                      <a:pt x="14224" y="1111"/>
                    </a:lnTo>
                    <a:lnTo>
                      <a:pt x="14144" y="1231"/>
                    </a:lnTo>
                    <a:lnTo>
                      <a:pt x="14008" y="1483"/>
                    </a:lnTo>
                    <a:lnTo>
                      <a:pt x="14007" y="1478"/>
                    </a:lnTo>
                    <a:lnTo>
                      <a:pt x="14055" y="1526"/>
                    </a:lnTo>
                    <a:lnTo>
                      <a:pt x="14111" y="1570"/>
                    </a:lnTo>
                    <a:lnTo>
                      <a:pt x="14109" y="1569"/>
                    </a:lnTo>
                    <a:lnTo>
                      <a:pt x="14193" y="1585"/>
                    </a:lnTo>
                    <a:lnTo>
                      <a:pt x="14273" y="1589"/>
                    </a:lnTo>
                    <a:cubicBezTo>
                      <a:pt x="14275" y="1589"/>
                      <a:pt x="14276" y="1591"/>
                      <a:pt x="14276" y="1593"/>
                    </a:cubicBezTo>
                    <a:lnTo>
                      <a:pt x="14276" y="1645"/>
                    </a:lnTo>
                    <a:lnTo>
                      <a:pt x="14272" y="1693"/>
                    </a:lnTo>
                    <a:cubicBezTo>
                      <a:pt x="14272" y="1695"/>
                      <a:pt x="14271" y="1697"/>
                      <a:pt x="14269" y="1697"/>
                    </a:cubicBezTo>
                    <a:lnTo>
                      <a:pt x="14141" y="1705"/>
                    </a:lnTo>
                    <a:lnTo>
                      <a:pt x="14017" y="1721"/>
                    </a:lnTo>
                    <a:lnTo>
                      <a:pt x="14020" y="1719"/>
                    </a:lnTo>
                    <a:lnTo>
                      <a:pt x="14000" y="1751"/>
                    </a:lnTo>
                    <a:lnTo>
                      <a:pt x="14000" y="1751"/>
                    </a:lnTo>
                    <a:lnTo>
                      <a:pt x="13968" y="1827"/>
                    </a:lnTo>
                    <a:lnTo>
                      <a:pt x="13924" y="1911"/>
                    </a:lnTo>
                    <a:cubicBezTo>
                      <a:pt x="13924" y="1911"/>
                      <a:pt x="13924" y="1911"/>
                      <a:pt x="13924" y="1912"/>
                    </a:cubicBezTo>
                    <a:lnTo>
                      <a:pt x="13872" y="1983"/>
                    </a:lnTo>
                    <a:lnTo>
                      <a:pt x="13820" y="2063"/>
                    </a:lnTo>
                    <a:lnTo>
                      <a:pt x="13792" y="2119"/>
                    </a:lnTo>
                    <a:lnTo>
                      <a:pt x="13768" y="2171"/>
                    </a:lnTo>
                    <a:lnTo>
                      <a:pt x="13740" y="2228"/>
                    </a:lnTo>
                    <a:lnTo>
                      <a:pt x="13708" y="2276"/>
                    </a:lnTo>
                    <a:cubicBezTo>
                      <a:pt x="13708" y="2276"/>
                      <a:pt x="13707" y="2276"/>
                      <a:pt x="13707" y="2276"/>
                    </a:cubicBezTo>
                    <a:lnTo>
                      <a:pt x="13663" y="2312"/>
                    </a:lnTo>
                    <a:cubicBezTo>
                      <a:pt x="13662" y="2314"/>
                      <a:pt x="13660" y="2314"/>
                      <a:pt x="13658" y="2313"/>
                    </a:cubicBezTo>
                    <a:lnTo>
                      <a:pt x="13602" y="2273"/>
                    </a:lnTo>
                    <a:lnTo>
                      <a:pt x="13542" y="2237"/>
                    </a:lnTo>
                    <a:lnTo>
                      <a:pt x="13543" y="2237"/>
                    </a:lnTo>
                    <a:lnTo>
                      <a:pt x="13479" y="2221"/>
                    </a:lnTo>
                    <a:lnTo>
                      <a:pt x="13481" y="2221"/>
                    </a:lnTo>
                    <a:lnTo>
                      <a:pt x="13413" y="2225"/>
                    </a:lnTo>
                    <a:lnTo>
                      <a:pt x="13414" y="2225"/>
                    </a:lnTo>
                    <a:lnTo>
                      <a:pt x="13358" y="2245"/>
                    </a:lnTo>
                    <a:lnTo>
                      <a:pt x="13302" y="2273"/>
                    </a:lnTo>
                    <a:lnTo>
                      <a:pt x="13303" y="2273"/>
                    </a:lnTo>
                    <a:lnTo>
                      <a:pt x="13251" y="2309"/>
                    </a:lnTo>
                    <a:lnTo>
                      <a:pt x="13252" y="2308"/>
                    </a:lnTo>
                    <a:lnTo>
                      <a:pt x="13216" y="2356"/>
                    </a:lnTo>
                    <a:lnTo>
                      <a:pt x="13216" y="2355"/>
                    </a:lnTo>
                    <a:lnTo>
                      <a:pt x="13124" y="2543"/>
                    </a:lnTo>
                    <a:lnTo>
                      <a:pt x="13068" y="2640"/>
                    </a:lnTo>
                    <a:lnTo>
                      <a:pt x="13048" y="2672"/>
                    </a:lnTo>
                    <a:cubicBezTo>
                      <a:pt x="13047" y="2672"/>
                      <a:pt x="13047" y="2673"/>
                      <a:pt x="13046" y="2673"/>
                    </a:cubicBezTo>
                    <a:lnTo>
                      <a:pt x="13030" y="2681"/>
                    </a:lnTo>
                    <a:lnTo>
                      <a:pt x="13014" y="2689"/>
                    </a:lnTo>
                    <a:cubicBezTo>
                      <a:pt x="13014" y="2689"/>
                      <a:pt x="13014" y="2689"/>
                      <a:pt x="13014" y="2689"/>
                    </a:cubicBezTo>
                    <a:lnTo>
                      <a:pt x="12885" y="2725"/>
                    </a:lnTo>
                    <a:lnTo>
                      <a:pt x="12753" y="2749"/>
                    </a:lnTo>
                    <a:cubicBezTo>
                      <a:pt x="12752" y="2750"/>
                      <a:pt x="12751" y="2749"/>
                      <a:pt x="12750" y="2749"/>
                    </a:cubicBezTo>
                    <a:cubicBezTo>
                      <a:pt x="12749" y="2748"/>
                      <a:pt x="12748" y="2746"/>
                      <a:pt x="12748" y="2745"/>
                    </a:cubicBezTo>
                    <a:lnTo>
                      <a:pt x="12752" y="2690"/>
                    </a:lnTo>
                    <a:lnTo>
                      <a:pt x="12748" y="2630"/>
                    </a:lnTo>
                    <a:lnTo>
                      <a:pt x="12753" y="2633"/>
                    </a:lnTo>
                    <a:lnTo>
                      <a:pt x="12689" y="2641"/>
                    </a:lnTo>
                    <a:lnTo>
                      <a:pt x="12625" y="2649"/>
                    </a:lnTo>
                    <a:lnTo>
                      <a:pt x="12626" y="2649"/>
                    </a:lnTo>
                    <a:lnTo>
                      <a:pt x="12566" y="2673"/>
                    </a:lnTo>
                    <a:lnTo>
                      <a:pt x="12567" y="2673"/>
                    </a:lnTo>
                    <a:lnTo>
                      <a:pt x="12475" y="2733"/>
                    </a:lnTo>
                    <a:lnTo>
                      <a:pt x="12383" y="2801"/>
                    </a:lnTo>
                    <a:lnTo>
                      <a:pt x="12287" y="2861"/>
                    </a:lnTo>
                    <a:lnTo>
                      <a:pt x="12111" y="2965"/>
                    </a:lnTo>
                    <a:lnTo>
                      <a:pt x="12027" y="3021"/>
                    </a:lnTo>
                    <a:lnTo>
                      <a:pt x="12028" y="3019"/>
                    </a:lnTo>
                    <a:lnTo>
                      <a:pt x="12012" y="3067"/>
                    </a:lnTo>
                    <a:lnTo>
                      <a:pt x="12012" y="3065"/>
                    </a:lnTo>
                    <a:lnTo>
                      <a:pt x="12016" y="3117"/>
                    </a:lnTo>
                    <a:lnTo>
                      <a:pt x="12028" y="3177"/>
                    </a:lnTo>
                    <a:lnTo>
                      <a:pt x="12036" y="3225"/>
                    </a:lnTo>
                    <a:lnTo>
                      <a:pt x="12035" y="3223"/>
                    </a:lnTo>
                    <a:lnTo>
                      <a:pt x="12099" y="3279"/>
                    </a:lnTo>
                    <a:lnTo>
                      <a:pt x="12163" y="3327"/>
                    </a:lnTo>
                    <a:cubicBezTo>
                      <a:pt x="12164" y="3327"/>
                      <a:pt x="12164" y="3328"/>
                      <a:pt x="12164" y="3330"/>
                    </a:cubicBezTo>
                    <a:cubicBezTo>
                      <a:pt x="12165" y="3331"/>
                      <a:pt x="12164" y="3332"/>
                      <a:pt x="12163" y="3333"/>
                    </a:cubicBezTo>
                    <a:lnTo>
                      <a:pt x="12067" y="3425"/>
                    </a:lnTo>
                    <a:cubicBezTo>
                      <a:pt x="12067" y="3425"/>
                      <a:pt x="12067" y="3425"/>
                      <a:pt x="12066" y="3425"/>
                    </a:cubicBezTo>
                    <a:lnTo>
                      <a:pt x="12018" y="3449"/>
                    </a:lnTo>
                    <a:cubicBezTo>
                      <a:pt x="12018" y="3450"/>
                      <a:pt x="12018" y="3450"/>
                      <a:pt x="12017" y="3450"/>
                    </a:cubicBezTo>
                    <a:lnTo>
                      <a:pt x="11969" y="3458"/>
                    </a:lnTo>
                    <a:lnTo>
                      <a:pt x="11970" y="3457"/>
                    </a:lnTo>
                    <a:lnTo>
                      <a:pt x="11926" y="3477"/>
                    </a:lnTo>
                    <a:lnTo>
                      <a:pt x="11928" y="3476"/>
                    </a:lnTo>
                    <a:lnTo>
                      <a:pt x="11864" y="3584"/>
                    </a:lnTo>
                    <a:cubicBezTo>
                      <a:pt x="11863" y="3585"/>
                      <a:pt x="11862" y="3586"/>
                      <a:pt x="11861" y="3586"/>
                    </a:cubicBezTo>
                    <a:lnTo>
                      <a:pt x="11749" y="3590"/>
                    </a:lnTo>
                    <a:lnTo>
                      <a:pt x="11637" y="3594"/>
                    </a:lnTo>
                    <a:lnTo>
                      <a:pt x="11640" y="3589"/>
                    </a:lnTo>
                    <a:lnTo>
                      <a:pt x="11724" y="3873"/>
                    </a:lnTo>
                    <a:cubicBezTo>
                      <a:pt x="11725" y="3874"/>
                      <a:pt x="11724" y="3876"/>
                      <a:pt x="11723" y="3877"/>
                    </a:cubicBezTo>
                    <a:cubicBezTo>
                      <a:pt x="11722" y="3878"/>
                      <a:pt x="11721" y="3878"/>
                      <a:pt x="11720" y="3878"/>
                    </a:cubicBezTo>
                    <a:lnTo>
                      <a:pt x="11620" y="3854"/>
                    </a:lnTo>
                    <a:cubicBezTo>
                      <a:pt x="11619" y="3854"/>
                      <a:pt x="11619" y="3854"/>
                      <a:pt x="11619" y="3854"/>
                    </a:cubicBezTo>
                    <a:lnTo>
                      <a:pt x="11519" y="3813"/>
                    </a:lnTo>
                    <a:lnTo>
                      <a:pt x="11423" y="3761"/>
                    </a:lnTo>
                    <a:cubicBezTo>
                      <a:pt x="11421" y="3761"/>
                      <a:pt x="11421" y="3760"/>
                      <a:pt x="11420" y="3758"/>
                    </a:cubicBezTo>
                    <a:cubicBezTo>
                      <a:pt x="11420" y="3757"/>
                      <a:pt x="11421" y="3756"/>
                      <a:pt x="11422" y="3755"/>
                    </a:cubicBezTo>
                    <a:lnTo>
                      <a:pt x="11442" y="3739"/>
                    </a:lnTo>
                    <a:lnTo>
                      <a:pt x="11441" y="3739"/>
                    </a:lnTo>
                    <a:lnTo>
                      <a:pt x="11473" y="3699"/>
                    </a:lnTo>
                    <a:lnTo>
                      <a:pt x="11474" y="3705"/>
                    </a:lnTo>
                    <a:lnTo>
                      <a:pt x="11314" y="3561"/>
                    </a:lnTo>
                    <a:lnTo>
                      <a:pt x="11146" y="3421"/>
                    </a:lnTo>
                    <a:lnTo>
                      <a:pt x="11151" y="3421"/>
                    </a:lnTo>
                    <a:lnTo>
                      <a:pt x="11075" y="3473"/>
                    </a:lnTo>
                    <a:cubicBezTo>
                      <a:pt x="11074" y="3473"/>
                      <a:pt x="11074" y="3473"/>
                      <a:pt x="11074" y="3474"/>
                    </a:cubicBezTo>
                    <a:lnTo>
                      <a:pt x="11034" y="3490"/>
                    </a:lnTo>
                    <a:cubicBezTo>
                      <a:pt x="11034" y="3490"/>
                      <a:pt x="11033" y="3490"/>
                      <a:pt x="11033" y="3490"/>
                    </a:cubicBezTo>
                    <a:lnTo>
                      <a:pt x="10989" y="3494"/>
                    </a:lnTo>
                    <a:lnTo>
                      <a:pt x="10849" y="3502"/>
                    </a:lnTo>
                    <a:lnTo>
                      <a:pt x="10852" y="3499"/>
                    </a:lnTo>
                    <a:lnTo>
                      <a:pt x="10832" y="3575"/>
                    </a:lnTo>
                    <a:lnTo>
                      <a:pt x="10832" y="3574"/>
                    </a:lnTo>
                    <a:lnTo>
                      <a:pt x="10832" y="3654"/>
                    </a:lnTo>
                    <a:lnTo>
                      <a:pt x="10832" y="3653"/>
                    </a:lnTo>
                    <a:lnTo>
                      <a:pt x="10856" y="3733"/>
                    </a:lnTo>
                    <a:cubicBezTo>
                      <a:pt x="10857" y="3735"/>
                      <a:pt x="10856" y="3737"/>
                      <a:pt x="10854" y="3738"/>
                    </a:cubicBezTo>
                    <a:lnTo>
                      <a:pt x="10714" y="3794"/>
                    </a:lnTo>
                    <a:lnTo>
                      <a:pt x="10570" y="3846"/>
                    </a:lnTo>
                    <a:cubicBezTo>
                      <a:pt x="10569" y="3846"/>
                      <a:pt x="10568" y="3846"/>
                      <a:pt x="10567" y="3846"/>
                    </a:cubicBezTo>
                    <a:cubicBezTo>
                      <a:pt x="10566" y="3845"/>
                      <a:pt x="10565" y="3844"/>
                      <a:pt x="10565" y="3843"/>
                    </a:cubicBezTo>
                    <a:lnTo>
                      <a:pt x="10553" y="3807"/>
                    </a:lnTo>
                    <a:lnTo>
                      <a:pt x="10541" y="3767"/>
                    </a:lnTo>
                    <a:lnTo>
                      <a:pt x="10542" y="3769"/>
                    </a:lnTo>
                    <a:lnTo>
                      <a:pt x="10514" y="3741"/>
                    </a:lnTo>
                    <a:lnTo>
                      <a:pt x="10517" y="3742"/>
                    </a:lnTo>
                    <a:lnTo>
                      <a:pt x="10445" y="3746"/>
                    </a:lnTo>
                    <a:lnTo>
                      <a:pt x="10446" y="3746"/>
                    </a:lnTo>
                    <a:lnTo>
                      <a:pt x="10310" y="3790"/>
                    </a:lnTo>
                    <a:lnTo>
                      <a:pt x="10262" y="3806"/>
                    </a:lnTo>
                    <a:lnTo>
                      <a:pt x="10262" y="3806"/>
                    </a:lnTo>
                    <a:lnTo>
                      <a:pt x="10222" y="3826"/>
                    </a:lnTo>
                    <a:lnTo>
                      <a:pt x="10223" y="3825"/>
                    </a:lnTo>
                    <a:lnTo>
                      <a:pt x="10183" y="3861"/>
                    </a:lnTo>
                    <a:cubicBezTo>
                      <a:pt x="10182" y="3862"/>
                      <a:pt x="10180" y="3862"/>
                      <a:pt x="10178" y="3861"/>
                    </a:cubicBezTo>
                    <a:lnTo>
                      <a:pt x="10138" y="3837"/>
                    </a:lnTo>
                    <a:lnTo>
                      <a:pt x="10139" y="3838"/>
                    </a:lnTo>
                    <a:lnTo>
                      <a:pt x="10091" y="3826"/>
                    </a:lnTo>
                    <a:lnTo>
                      <a:pt x="10094" y="3825"/>
                    </a:lnTo>
                    <a:lnTo>
                      <a:pt x="10010" y="3873"/>
                    </a:lnTo>
                    <a:lnTo>
                      <a:pt x="10011" y="3873"/>
                    </a:lnTo>
                    <a:lnTo>
                      <a:pt x="9943" y="3933"/>
                    </a:lnTo>
                    <a:lnTo>
                      <a:pt x="9871" y="4005"/>
                    </a:lnTo>
                    <a:lnTo>
                      <a:pt x="9803" y="4065"/>
                    </a:lnTo>
                    <a:cubicBezTo>
                      <a:pt x="9803" y="4065"/>
                      <a:pt x="9803" y="4065"/>
                      <a:pt x="9803" y="4065"/>
                    </a:cubicBezTo>
                    <a:lnTo>
                      <a:pt x="9719" y="4117"/>
                    </a:lnTo>
                    <a:cubicBezTo>
                      <a:pt x="9717" y="4118"/>
                      <a:pt x="9715" y="4118"/>
                      <a:pt x="9714" y="4117"/>
                    </a:cubicBezTo>
                    <a:cubicBezTo>
                      <a:pt x="9712" y="4116"/>
                      <a:pt x="9712" y="4114"/>
                      <a:pt x="9713" y="4112"/>
                    </a:cubicBezTo>
                    <a:lnTo>
                      <a:pt x="9789" y="3956"/>
                    </a:lnTo>
                    <a:lnTo>
                      <a:pt x="9881" y="3804"/>
                    </a:lnTo>
                    <a:lnTo>
                      <a:pt x="9973" y="3652"/>
                    </a:lnTo>
                    <a:lnTo>
                      <a:pt x="10017" y="3572"/>
                    </a:lnTo>
                    <a:lnTo>
                      <a:pt x="10017" y="3573"/>
                    </a:lnTo>
                    <a:lnTo>
                      <a:pt x="10037" y="3489"/>
                    </a:lnTo>
                    <a:lnTo>
                      <a:pt x="10036" y="3490"/>
                    </a:lnTo>
                    <a:lnTo>
                      <a:pt x="10036" y="3402"/>
                    </a:lnTo>
                    <a:lnTo>
                      <a:pt x="10033" y="3362"/>
                    </a:lnTo>
                    <a:lnTo>
                      <a:pt x="10025" y="3314"/>
                    </a:lnTo>
                    <a:lnTo>
                      <a:pt x="10025" y="3315"/>
                    </a:lnTo>
                    <a:lnTo>
                      <a:pt x="10013" y="3279"/>
                    </a:lnTo>
                    <a:lnTo>
                      <a:pt x="10013" y="3280"/>
                    </a:lnTo>
                    <a:lnTo>
                      <a:pt x="9985" y="3240"/>
                    </a:lnTo>
                    <a:lnTo>
                      <a:pt x="9986" y="3241"/>
                    </a:lnTo>
                    <a:lnTo>
                      <a:pt x="9922" y="3181"/>
                    </a:lnTo>
                    <a:lnTo>
                      <a:pt x="9922" y="3181"/>
                    </a:lnTo>
                    <a:lnTo>
                      <a:pt x="9850" y="3133"/>
                    </a:lnTo>
                    <a:lnTo>
                      <a:pt x="9852" y="3134"/>
                    </a:lnTo>
                    <a:lnTo>
                      <a:pt x="9788" y="3122"/>
                    </a:lnTo>
                    <a:lnTo>
                      <a:pt x="9720" y="3118"/>
                    </a:lnTo>
                    <a:lnTo>
                      <a:pt x="9721" y="3118"/>
                    </a:lnTo>
                    <a:lnTo>
                      <a:pt x="9654" y="3130"/>
                    </a:lnTo>
                    <a:lnTo>
                      <a:pt x="9590" y="3150"/>
                    </a:lnTo>
                    <a:lnTo>
                      <a:pt x="9591" y="3149"/>
                    </a:lnTo>
                    <a:lnTo>
                      <a:pt x="9535" y="3185"/>
                    </a:lnTo>
                    <a:cubicBezTo>
                      <a:pt x="9533" y="3186"/>
                      <a:pt x="9532" y="3186"/>
                      <a:pt x="9531" y="3185"/>
                    </a:cubicBezTo>
                    <a:cubicBezTo>
                      <a:pt x="9529" y="3185"/>
                      <a:pt x="9528" y="3183"/>
                      <a:pt x="9528" y="3182"/>
                    </a:cubicBezTo>
                    <a:lnTo>
                      <a:pt x="9528" y="3166"/>
                    </a:lnTo>
                    <a:lnTo>
                      <a:pt x="9529" y="3167"/>
                    </a:lnTo>
                    <a:lnTo>
                      <a:pt x="9517" y="3135"/>
                    </a:lnTo>
                    <a:cubicBezTo>
                      <a:pt x="9517" y="3135"/>
                      <a:pt x="9516" y="3134"/>
                      <a:pt x="9516" y="3134"/>
                    </a:cubicBezTo>
                    <a:lnTo>
                      <a:pt x="9516" y="3118"/>
                    </a:lnTo>
                    <a:lnTo>
                      <a:pt x="9520" y="3122"/>
                    </a:lnTo>
                    <a:lnTo>
                      <a:pt x="9428" y="3114"/>
                    </a:lnTo>
                    <a:cubicBezTo>
                      <a:pt x="9427" y="3114"/>
                      <a:pt x="9426" y="3113"/>
                      <a:pt x="9425" y="3112"/>
                    </a:cubicBezTo>
                    <a:cubicBezTo>
                      <a:pt x="9424" y="3111"/>
                      <a:pt x="9424" y="3109"/>
                      <a:pt x="9425" y="3108"/>
                    </a:cubicBezTo>
                    <a:lnTo>
                      <a:pt x="9473" y="3000"/>
                    </a:lnTo>
                    <a:lnTo>
                      <a:pt x="9475" y="3006"/>
                    </a:lnTo>
                    <a:lnTo>
                      <a:pt x="9431" y="2993"/>
                    </a:lnTo>
                    <a:lnTo>
                      <a:pt x="9383" y="2978"/>
                    </a:lnTo>
                    <a:lnTo>
                      <a:pt x="9335" y="2966"/>
                    </a:lnTo>
                    <a:lnTo>
                      <a:pt x="9338" y="2965"/>
                    </a:lnTo>
                    <a:lnTo>
                      <a:pt x="9294" y="2977"/>
                    </a:lnTo>
                    <a:lnTo>
                      <a:pt x="9294" y="2977"/>
                    </a:lnTo>
                    <a:lnTo>
                      <a:pt x="9250" y="3001"/>
                    </a:lnTo>
                    <a:lnTo>
                      <a:pt x="9252" y="3000"/>
                    </a:lnTo>
                    <a:lnTo>
                      <a:pt x="9204" y="3060"/>
                    </a:lnTo>
                    <a:lnTo>
                      <a:pt x="9168" y="3115"/>
                    </a:lnTo>
                    <a:lnTo>
                      <a:pt x="9136" y="3179"/>
                    </a:lnTo>
                    <a:lnTo>
                      <a:pt x="9136" y="3178"/>
                    </a:lnTo>
                    <a:lnTo>
                      <a:pt x="9128" y="3247"/>
                    </a:lnTo>
                    <a:lnTo>
                      <a:pt x="9120" y="3283"/>
                    </a:lnTo>
                    <a:lnTo>
                      <a:pt x="9120" y="3282"/>
                    </a:lnTo>
                    <a:lnTo>
                      <a:pt x="9120" y="3322"/>
                    </a:lnTo>
                    <a:cubicBezTo>
                      <a:pt x="9120" y="3324"/>
                      <a:pt x="9119" y="3325"/>
                      <a:pt x="9118" y="3326"/>
                    </a:cubicBezTo>
                    <a:lnTo>
                      <a:pt x="9026" y="3354"/>
                    </a:lnTo>
                    <a:lnTo>
                      <a:pt x="9028" y="3350"/>
                    </a:lnTo>
                    <a:lnTo>
                      <a:pt x="9028" y="3397"/>
                    </a:lnTo>
                    <a:lnTo>
                      <a:pt x="9032" y="3437"/>
                    </a:lnTo>
                    <a:cubicBezTo>
                      <a:pt x="9033" y="3439"/>
                      <a:pt x="9032" y="3441"/>
                      <a:pt x="9030" y="3441"/>
                    </a:cubicBezTo>
                    <a:lnTo>
                      <a:pt x="8894" y="3505"/>
                    </a:lnTo>
                    <a:cubicBezTo>
                      <a:pt x="8892" y="3506"/>
                      <a:pt x="8890" y="3506"/>
                      <a:pt x="8889" y="3504"/>
                    </a:cubicBezTo>
                    <a:lnTo>
                      <a:pt x="8841" y="3420"/>
                    </a:lnTo>
                    <a:lnTo>
                      <a:pt x="8846" y="3421"/>
                    </a:lnTo>
                    <a:lnTo>
                      <a:pt x="8774" y="3453"/>
                    </a:lnTo>
                    <a:lnTo>
                      <a:pt x="8698" y="3489"/>
                    </a:lnTo>
                    <a:lnTo>
                      <a:pt x="8699" y="3489"/>
                    </a:lnTo>
                    <a:lnTo>
                      <a:pt x="8631" y="3537"/>
                    </a:lnTo>
                    <a:lnTo>
                      <a:pt x="8574" y="3577"/>
                    </a:lnTo>
                    <a:lnTo>
                      <a:pt x="8518" y="3610"/>
                    </a:lnTo>
                    <a:lnTo>
                      <a:pt x="8454" y="3638"/>
                    </a:lnTo>
                    <a:lnTo>
                      <a:pt x="8455" y="3637"/>
                    </a:lnTo>
                    <a:lnTo>
                      <a:pt x="8383" y="3685"/>
                    </a:lnTo>
                    <a:lnTo>
                      <a:pt x="8319" y="3737"/>
                    </a:lnTo>
                    <a:lnTo>
                      <a:pt x="8319" y="3737"/>
                    </a:lnTo>
                    <a:lnTo>
                      <a:pt x="8259" y="3805"/>
                    </a:lnTo>
                    <a:lnTo>
                      <a:pt x="8260" y="3804"/>
                    </a:lnTo>
                    <a:lnTo>
                      <a:pt x="8232" y="3852"/>
                    </a:lnTo>
                    <a:lnTo>
                      <a:pt x="8200" y="3904"/>
                    </a:lnTo>
                    <a:lnTo>
                      <a:pt x="8200" y="3903"/>
                    </a:lnTo>
                    <a:lnTo>
                      <a:pt x="8184" y="3955"/>
                    </a:lnTo>
                    <a:lnTo>
                      <a:pt x="8184" y="3954"/>
                    </a:lnTo>
                    <a:lnTo>
                      <a:pt x="8188" y="4006"/>
                    </a:lnTo>
                    <a:lnTo>
                      <a:pt x="8188" y="4005"/>
                    </a:lnTo>
                    <a:lnTo>
                      <a:pt x="8200" y="4057"/>
                    </a:lnTo>
                    <a:cubicBezTo>
                      <a:pt x="8201" y="4058"/>
                      <a:pt x="8200" y="4059"/>
                      <a:pt x="8200" y="4060"/>
                    </a:cubicBezTo>
                    <a:cubicBezTo>
                      <a:pt x="8199" y="4061"/>
                      <a:pt x="8198" y="4062"/>
                      <a:pt x="8197" y="4062"/>
                    </a:cubicBezTo>
                    <a:lnTo>
                      <a:pt x="7796" y="4102"/>
                    </a:lnTo>
                    <a:lnTo>
                      <a:pt x="7780" y="4102"/>
                    </a:lnTo>
                    <a:lnTo>
                      <a:pt x="7782" y="4102"/>
                    </a:lnTo>
                    <a:lnTo>
                      <a:pt x="7766" y="4110"/>
                    </a:lnTo>
                    <a:lnTo>
                      <a:pt x="7767" y="4109"/>
                    </a:lnTo>
                    <a:lnTo>
                      <a:pt x="7759" y="4117"/>
                    </a:lnTo>
                    <a:lnTo>
                      <a:pt x="7760" y="4116"/>
                    </a:lnTo>
                    <a:lnTo>
                      <a:pt x="7752" y="4132"/>
                    </a:lnTo>
                    <a:lnTo>
                      <a:pt x="7752" y="4131"/>
                    </a:lnTo>
                    <a:lnTo>
                      <a:pt x="7732" y="4239"/>
                    </a:lnTo>
                    <a:lnTo>
                      <a:pt x="7732" y="4238"/>
                    </a:lnTo>
                    <a:lnTo>
                      <a:pt x="7732" y="4346"/>
                    </a:lnTo>
                    <a:lnTo>
                      <a:pt x="7732" y="4344"/>
                    </a:lnTo>
                    <a:lnTo>
                      <a:pt x="7764" y="4408"/>
                    </a:lnTo>
                    <a:lnTo>
                      <a:pt x="7796" y="4464"/>
                    </a:lnTo>
                    <a:lnTo>
                      <a:pt x="7832" y="4524"/>
                    </a:lnTo>
                    <a:cubicBezTo>
                      <a:pt x="7832" y="4525"/>
                      <a:pt x="7832" y="4525"/>
                      <a:pt x="7832" y="4525"/>
                    </a:cubicBezTo>
                    <a:lnTo>
                      <a:pt x="7848" y="4593"/>
                    </a:lnTo>
                    <a:cubicBezTo>
                      <a:pt x="7849" y="4595"/>
                      <a:pt x="7848" y="4597"/>
                      <a:pt x="7846" y="4598"/>
                    </a:cubicBezTo>
                    <a:cubicBezTo>
                      <a:pt x="7845" y="4599"/>
                      <a:pt x="7843" y="4598"/>
                      <a:pt x="7842" y="4597"/>
                    </a:cubicBezTo>
                    <a:lnTo>
                      <a:pt x="7710" y="4453"/>
                    </a:lnTo>
                    <a:lnTo>
                      <a:pt x="7578" y="4317"/>
                    </a:lnTo>
                    <a:lnTo>
                      <a:pt x="7579" y="4318"/>
                    </a:lnTo>
                    <a:lnTo>
                      <a:pt x="7571" y="4314"/>
                    </a:lnTo>
                    <a:cubicBezTo>
                      <a:pt x="7570" y="4313"/>
                      <a:pt x="7570" y="4313"/>
                      <a:pt x="7569" y="4312"/>
                    </a:cubicBezTo>
                    <a:lnTo>
                      <a:pt x="7561" y="4300"/>
                    </a:lnTo>
                    <a:lnTo>
                      <a:pt x="7564" y="4302"/>
                    </a:lnTo>
                    <a:lnTo>
                      <a:pt x="7548" y="4302"/>
                    </a:lnTo>
                    <a:lnTo>
                      <a:pt x="7550" y="4302"/>
                    </a:lnTo>
                    <a:lnTo>
                      <a:pt x="7490" y="4322"/>
                    </a:lnTo>
                    <a:lnTo>
                      <a:pt x="7490" y="4322"/>
                    </a:lnTo>
                    <a:lnTo>
                      <a:pt x="7430" y="4354"/>
                    </a:lnTo>
                    <a:lnTo>
                      <a:pt x="7432" y="4349"/>
                    </a:lnTo>
                    <a:lnTo>
                      <a:pt x="7448" y="4429"/>
                    </a:lnTo>
                    <a:cubicBezTo>
                      <a:pt x="7449" y="4431"/>
                      <a:pt x="7448" y="4433"/>
                      <a:pt x="7446" y="4434"/>
                    </a:cubicBezTo>
                    <a:lnTo>
                      <a:pt x="7406" y="4446"/>
                    </a:lnTo>
                    <a:lnTo>
                      <a:pt x="7407" y="4446"/>
                    </a:lnTo>
                    <a:lnTo>
                      <a:pt x="7371" y="4470"/>
                    </a:lnTo>
                    <a:lnTo>
                      <a:pt x="7372" y="4468"/>
                    </a:lnTo>
                    <a:lnTo>
                      <a:pt x="7348" y="4504"/>
                    </a:lnTo>
                    <a:lnTo>
                      <a:pt x="7348" y="4503"/>
                    </a:lnTo>
                    <a:lnTo>
                      <a:pt x="7344" y="4547"/>
                    </a:lnTo>
                    <a:lnTo>
                      <a:pt x="7344" y="4544"/>
                    </a:lnTo>
                    <a:lnTo>
                      <a:pt x="7379" y="4596"/>
                    </a:lnTo>
                    <a:lnTo>
                      <a:pt x="7428" y="4648"/>
                    </a:lnTo>
                    <a:lnTo>
                      <a:pt x="7468" y="4700"/>
                    </a:lnTo>
                    <a:cubicBezTo>
                      <a:pt x="7469" y="4701"/>
                      <a:pt x="7469" y="4703"/>
                      <a:pt x="7468" y="4705"/>
                    </a:cubicBezTo>
                    <a:cubicBezTo>
                      <a:pt x="7466" y="4706"/>
                      <a:pt x="7464" y="4707"/>
                      <a:pt x="7463" y="4706"/>
                    </a:cubicBezTo>
                    <a:lnTo>
                      <a:pt x="7295" y="4622"/>
                    </a:lnTo>
                    <a:cubicBezTo>
                      <a:pt x="7293" y="4621"/>
                      <a:pt x="7292" y="4619"/>
                      <a:pt x="7293" y="4617"/>
                    </a:cubicBezTo>
                    <a:lnTo>
                      <a:pt x="7325" y="4513"/>
                    </a:lnTo>
                    <a:lnTo>
                      <a:pt x="7357" y="4413"/>
                    </a:lnTo>
                    <a:lnTo>
                      <a:pt x="7377" y="4305"/>
                    </a:lnTo>
                    <a:lnTo>
                      <a:pt x="7376" y="4306"/>
                    </a:lnTo>
                    <a:lnTo>
                      <a:pt x="7376" y="4194"/>
                    </a:lnTo>
                    <a:lnTo>
                      <a:pt x="7383" y="4198"/>
                    </a:lnTo>
                    <a:lnTo>
                      <a:pt x="7363" y="4210"/>
                    </a:lnTo>
                    <a:cubicBezTo>
                      <a:pt x="7362" y="4210"/>
                      <a:pt x="7362" y="4210"/>
                      <a:pt x="7361" y="4210"/>
                    </a:cubicBezTo>
                    <a:lnTo>
                      <a:pt x="7329" y="4214"/>
                    </a:lnTo>
                    <a:lnTo>
                      <a:pt x="7330" y="4214"/>
                    </a:lnTo>
                    <a:lnTo>
                      <a:pt x="7306" y="4226"/>
                    </a:lnTo>
                    <a:lnTo>
                      <a:pt x="7308" y="4225"/>
                    </a:lnTo>
                    <a:lnTo>
                      <a:pt x="7292" y="4245"/>
                    </a:lnTo>
                    <a:lnTo>
                      <a:pt x="7292" y="4243"/>
                    </a:lnTo>
                    <a:lnTo>
                      <a:pt x="7276" y="4295"/>
                    </a:lnTo>
                    <a:cubicBezTo>
                      <a:pt x="7276" y="4296"/>
                      <a:pt x="7276" y="4296"/>
                      <a:pt x="7276" y="4296"/>
                    </a:cubicBezTo>
                    <a:lnTo>
                      <a:pt x="7248" y="4352"/>
                    </a:lnTo>
                    <a:cubicBezTo>
                      <a:pt x="7248" y="4352"/>
                      <a:pt x="7248" y="4353"/>
                      <a:pt x="7248" y="4353"/>
                    </a:cubicBezTo>
                    <a:lnTo>
                      <a:pt x="7176" y="4437"/>
                    </a:lnTo>
                    <a:cubicBezTo>
                      <a:pt x="7175" y="4437"/>
                      <a:pt x="7175" y="4437"/>
                      <a:pt x="7175" y="4437"/>
                    </a:cubicBezTo>
                    <a:lnTo>
                      <a:pt x="7127" y="4473"/>
                    </a:lnTo>
                    <a:lnTo>
                      <a:pt x="7127" y="4473"/>
                    </a:lnTo>
                    <a:lnTo>
                      <a:pt x="7091" y="4513"/>
                    </a:lnTo>
                    <a:lnTo>
                      <a:pt x="7092" y="4512"/>
                    </a:lnTo>
                    <a:lnTo>
                      <a:pt x="7064" y="4556"/>
                    </a:lnTo>
                    <a:lnTo>
                      <a:pt x="7064" y="4554"/>
                    </a:lnTo>
                    <a:lnTo>
                      <a:pt x="7076" y="4633"/>
                    </a:lnTo>
                    <a:lnTo>
                      <a:pt x="7096" y="4714"/>
                    </a:lnTo>
                    <a:lnTo>
                      <a:pt x="7108" y="4790"/>
                    </a:lnTo>
                    <a:cubicBezTo>
                      <a:pt x="7109" y="4791"/>
                      <a:pt x="7108" y="4791"/>
                      <a:pt x="7108" y="4792"/>
                    </a:cubicBezTo>
                    <a:lnTo>
                      <a:pt x="7056" y="4901"/>
                    </a:lnTo>
                    <a:lnTo>
                      <a:pt x="7028" y="4945"/>
                    </a:lnTo>
                    <a:lnTo>
                      <a:pt x="7028" y="4943"/>
                    </a:lnTo>
                    <a:lnTo>
                      <a:pt x="7020" y="5003"/>
                    </a:lnTo>
                    <a:lnTo>
                      <a:pt x="7012" y="5067"/>
                    </a:lnTo>
                    <a:lnTo>
                      <a:pt x="7012" y="5066"/>
                    </a:lnTo>
                    <a:lnTo>
                      <a:pt x="7020" y="5134"/>
                    </a:lnTo>
                    <a:lnTo>
                      <a:pt x="7019" y="5131"/>
                    </a:lnTo>
                    <a:lnTo>
                      <a:pt x="7051" y="5151"/>
                    </a:lnTo>
                    <a:lnTo>
                      <a:pt x="7050" y="5151"/>
                    </a:lnTo>
                    <a:lnTo>
                      <a:pt x="7086" y="5163"/>
                    </a:lnTo>
                    <a:lnTo>
                      <a:pt x="7085" y="5163"/>
                    </a:lnTo>
                    <a:lnTo>
                      <a:pt x="7121" y="5167"/>
                    </a:lnTo>
                    <a:lnTo>
                      <a:pt x="7177" y="5175"/>
                    </a:lnTo>
                    <a:cubicBezTo>
                      <a:pt x="7177" y="5175"/>
                      <a:pt x="7178" y="5175"/>
                      <a:pt x="7178" y="5175"/>
                    </a:cubicBezTo>
                    <a:lnTo>
                      <a:pt x="7238" y="5203"/>
                    </a:lnTo>
                    <a:cubicBezTo>
                      <a:pt x="7238" y="5203"/>
                      <a:pt x="7239" y="5203"/>
                      <a:pt x="7239" y="5203"/>
                    </a:cubicBezTo>
                    <a:lnTo>
                      <a:pt x="7287" y="5239"/>
                    </a:lnTo>
                    <a:lnTo>
                      <a:pt x="7339" y="5271"/>
                    </a:lnTo>
                    <a:cubicBezTo>
                      <a:pt x="7340" y="5272"/>
                      <a:pt x="7340" y="5273"/>
                      <a:pt x="7340" y="5274"/>
                    </a:cubicBezTo>
                    <a:lnTo>
                      <a:pt x="7348" y="5414"/>
                    </a:lnTo>
                    <a:cubicBezTo>
                      <a:pt x="7349" y="5415"/>
                      <a:pt x="7348" y="5417"/>
                      <a:pt x="7347" y="5417"/>
                    </a:cubicBezTo>
                    <a:cubicBezTo>
                      <a:pt x="7347" y="5418"/>
                      <a:pt x="7346" y="5419"/>
                      <a:pt x="7344" y="5419"/>
                    </a:cubicBezTo>
                    <a:lnTo>
                      <a:pt x="7304" y="5419"/>
                    </a:lnTo>
                    <a:cubicBezTo>
                      <a:pt x="7303" y="5419"/>
                      <a:pt x="7301" y="5417"/>
                      <a:pt x="7301" y="5415"/>
                    </a:cubicBezTo>
                    <a:lnTo>
                      <a:pt x="7289" y="5360"/>
                    </a:lnTo>
                    <a:lnTo>
                      <a:pt x="7273" y="5308"/>
                    </a:lnTo>
                    <a:lnTo>
                      <a:pt x="7257" y="5260"/>
                    </a:lnTo>
                    <a:lnTo>
                      <a:pt x="7257" y="5261"/>
                    </a:lnTo>
                    <a:lnTo>
                      <a:pt x="7221" y="5221"/>
                    </a:lnTo>
                    <a:lnTo>
                      <a:pt x="7224" y="5222"/>
                    </a:lnTo>
                    <a:lnTo>
                      <a:pt x="7172" y="5210"/>
                    </a:lnTo>
                    <a:lnTo>
                      <a:pt x="7172" y="5211"/>
                    </a:lnTo>
                    <a:lnTo>
                      <a:pt x="7120" y="5211"/>
                    </a:lnTo>
                    <a:lnTo>
                      <a:pt x="7122" y="5210"/>
                    </a:lnTo>
                    <a:lnTo>
                      <a:pt x="7070" y="5226"/>
                    </a:lnTo>
                    <a:lnTo>
                      <a:pt x="7018" y="5246"/>
                    </a:lnTo>
                    <a:lnTo>
                      <a:pt x="7020" y="5243"/>
                    </a:lnTo>
                    <a:lnTo>
                      <a:pt x="7020" y="5363"/>
                    </a:lnTo>
                    <a:lnTo>
                      <a:pt x="7012" y="5479"/>
                    </a:lnTo>
                    <a:cubicBezTo>
                      <a:pt x="7012" y="5479"/>
                      <a:pt x="7012" y="5479"/>
                      <a:pt x="7012" y="5480"/>
                    </a:cubicBezTo>
                    <a:lnTo>
                      <a:pt x="7004" y="5512"/>
                    </a:lnTo>
                    <a:cubicBezTo>
                      <a:pt x="7004" y="5512"/>
                      <a:pt x="7004" y="5513"/>
                      <a:pt x="7003" y="5513"/>
                    </a:cubicBezTo>
                    <a:lnTo>
                      <a:pt x="6951" y="5565"/>
                    </a:lnTo>
                    <a:cubicBezTo>
                      <a:pt x="6951" y="5566"/>
                      <a:pt x="6951" y="5566"/>
                      <a:pt x="6951" y="5566"/>
                    </a:cubicBezTo>
                    <a:lnTo>
                      <a:pt x="6923" y="5586"/>
                    </a:lnTo>
                    <a:lnTo>
                      <a:pt x="6871" y="5634"/>
                    </a:lnTo>
                    <a:lnTo>
                      <a:pt x="6815" y="5682"/>
                    </a:lnTo>
                    <a:cubicBezTo>
                      <a:pt x="6815" y="5682"/>
                      <a:pt x="6815" y="5682"/>
                      <a:pt x="6815" y="5682"/>
                    </a:cubicBezTo>
                    <a:lnTo>
                      <a:pt x="6754" y="5718"/>
                    </a:lnTo>
                    <a:lnTo>
                      <a:pt x="6690" y="5746"/>
                    </a:lnTo>
                    <a:cubicBezTo>
                      <a:pt x="6690" y="5747"/>
                      <a:pt x="6689" y="5747"/>
                      <a:pt x="6688" y="5747"/>
                    </a:cubicBezTo>
                    <a:lnTo>
                      <a:pt x="6636" y="5747"/>
                    </a:lnTo>
                    <a:cubicBezTo>
                      <a:pt x="6636" y="5747"/>
                      <a:pt x="6636" y="5747"/>
                      <a:pt x="6635" y="5747"/>
                    </a:cubicBezTo>
                    <a:lnTo>
                      <a:pt x="6591" y="5735"/>
                    </a:lnTo>
                    <a:cubicBezTo>
                      <a:pt x="6591" y="5734"/>
                      <a:pt x="6591" y="5734"/>
                      <a:pt x="6591" y="5734"/>
                    </a:cubicBezTo>
                    <a:lnTo>
                      <a:pt x="6543" y="5710"/>
                    </a:lnTo>
                    <a:cubicBezTo>
                      <a:pt x="6542" y="5710"/>
                      <a:pt x="6542" y="5710"/>
                      <a:pt x="6542" y="5710"/>
                    </a:cubicBezTo>
                    <a:lnTo>
                      <a:pt x="6498" y="5670"/>
                    </a:lnTo>
                    <a:lnTo>
                      <a:pt x="6462" y="5638"/>
                    </a:lnTo>
                    <a:cubicBezTo>
                      <a:pt x="6460" y="5636"/>
                      <a:pt x="6460" y="5635"/>
                      <a:pt x="6461" y="5633"/>
                    </a:cubicBezTo>
                    <a:cubicBezTo>
                      <a:pt x="6462" y="5631"/>
                      <a:pt x="6463" y="5630"/>
                      <a:pt x="6465" y="5631"/>
                    </a:cubicBezTo>
                    <a:lnTo>
                      <a:pt x="6565" y="5647"/>
                    </a:lnTo>
                    <a:lnTo>
                      <a:pt x="6665" y="5659"/>
                    </a:lnTo>
                    <a:lnTo>
                      <a:pt x="6663" y="5659"/>
                    </a:lnTo>
                    <a:lnTo>
                      <a:pt x="6695" y="5647"/>
                    </a:lnTo>
                    <a:lnTo>
                      <a:pt x="6694" y="5647"/>
                    </a:lnTo>
                    <a:lnTo>
                      <a:pt x="6726" y="5627"/>
                    </a:lnTo>
                    <a:lnTo>
                      <a:pt x="6726" y="5628"/>
                    </a:lnTo>
                    <a:lnTo>
                      <a:pt x="6749" y="5604"/>
                    </a:lnTo>
                    <a:lnTo>
                      <a:pt x="6809" y="5536"/>
                    </a:lnTo>
                    <a:lnTo>
                      <a:pt x="6869" y="5468"/>
                    </a:lnTo>
                    <a:lnTo>
                      <a:pt x="6869" y="5468"/>
                    </a:lnTo>
                    <a:lnTo>
                      <a:pt x="6917" y="5393"/>
                    </a:lnTo>
                    <a:lnTo>
                      <a:pt x="6961" y="5309"/>
                    </a:lnTo>
                    <a:lnTo>
                      <a:pt x="6960" y="5311"/>
                    </a:lnTo>
                    <a:lnTo>
                      <a:pt x="6960" y="5259"/>
                    </a:lnTo>
                    <a:lnTo>
                      <a:pt x="6961" y="5260"/>
                    </a:lnTo>
                    <a:lnTo>
                      <a:pt x="6937" y="5212"/>
                    </a:lnTo>
                    <a:cubicBezTo>
                      <a:pt x="6937" y="5212"/>
                      <a:pt x="6937" y="5212"/>
                      <a:pt x="6937" y="5211"/>
                    </a:cubicBezTo>
                    <a:lnTo>
                      <a:pt x="6928" y="5159"/>
                    </a:lnTo>
                    <a:lnTo>
                      <a:pt x="6920" y="5095"/>
                    </a:lnTo>
                    <a:cubicBezTo>
                      <a:pt x="6920" y="5094"/>
                      <a:pt x="6920" y="5094"/>
                      <a:pt x="6921" y="5093"/>
                    </a:cubicBezTo>
                    <a:lnTo>
                      <a:pt x="6937" y="5033"/>
                    </a:lnTo>
                    <a:lnTo>
                      <a:pt x="6961" y="4969"/>
                    </a:lnTo>
                    <a:lnTo>
                      <a:pt x="6977" y="4905"/>
                    </a:lnTo>
                    <a:lnTo>
                      <a:pt x="7001" y="4821"/>
                    </a:lnTo>
                    <a:lnTo>
                      <a:pt x="7021" y="4737"/>
                    </a:lnTo>
                    <a:lnTo>
                      <a:pt x="7020" y="4738"/>
                    </a:lnTo>
                    <a:lnTo>
                      <a:pt x="7028" y="4650"/>
                    </a:lnTo>
                    <a:lnTo>
                      <a:pt x="7028" y="4651"/>
                    </a:lnTo>
                    <a:lnTo>
                      <a:pt x="7020" y="4586"/>
                    </a:lnTo>
                    <a:lnTo>
                      <a:pt x="7020" y="4526"/>
                    </a:lnTo>
                    <a:cubicBezTo>
                      <a:pt x="7020" y="4525"/>
                      <a:pt x="7021" y="4525"/>
                      <a:pt x="7021" y="4524"/>
                    </a:cubicBezTo>
                    <a:lnTo>
                      <a:pt x="7081" y="4440"/>
                    </a:lnTo>
                    <a:lnTo>
                      <a:pt x="7137" y="4360"/>
                    </a:lnTo>
                    <a:lnTo>
                      <a:pt x="7137" y="4361"/>
                    </a:lnTo>
                    <a:lnTo>
                      <a:pt x="7157" y="4297"/>
                    </a:lnTo>
                    <a:lnTo>
                      <a:pt x="7157" y="4298"/>
                    </a:lnTo>
                    <a:lnTo>
                      <a:pt x="7164" y="4242"/>
                    </a:lnTo>
                    <a:lnTo>
                      <a:pt x="7172" y="4178"/>
                    </a:lnTo>
                    <a:lnTo>
                      <a:pt x="7175" y="4182"/>
                    </a:lnTo>
                    <a:lnTo>
                      <a:pt x="7051" y="4134"/>
                    </a:lnTo>
                    <a:lnTo>
                      <a:pt x="6931" y="4094"/>
                    </a:lnTo>
                    <a:lnTo>
                      <a:pt x="6936" y="4092"/>
                    </a:lnTo>
                    <a:lnTo>
                      <a:pt x="6772" y="4309"/>
                    </a:lnTo>
                    <a:cubicBezTo>
                      <a:pt x="6772" y="4309"/>
                      <a:pt x="6771" y="4309"/>
                      <a:pt x="6771" y="4309"/>
                    </a:cubicBezTo>
                    <a:lnTo>
                      <a:pt x="6723" y="4353"/>
                    </a:lnTo>
                    <a:cubicBezTo>
                      <a:pt x="6723" y="4353"/>
                      <a:pt x="6723" y="4353"/>
                      <a:pt x="6723" y="4354"/>
                    </a:cubicBezTo>
                    <a:lnTo>
                      <a:pt x="6607" y="4429"/>
                    </a:lnTo>
                    <a:lnTo>
                      <a:pt x="6555" y="4469"/>
                    </a:lnTo>
                    <a:lnTo>
                      <a:pt x="6556" y="4467"/>
                    </a:lnTo>
                    <a:lnTo>
                      <a:pt x="6540" y="4531"/>
                    </a:lnTo>
                    <a:lnTo>
                      <a:pt x="6540" y="4531"/>
                    </a:lnTo>
                    <a:lnTo>
                      <a:pt x="6536" y="4587"/>
                    </a:lnTo>
                    <a:lnTo>
                      <a:pt x="6532" y="4651"/>
                    </a:lnTo>
                    <a:cubicBezTo>
                      <a:pt x="6532" y="4651"/>
                      <a:pt x="6532" y="4651"/>
                      <a:pt x="6532" y="4651"/>
                    </a:cubicBezTo>
                    <a:lnTo>
                      <a:pt x="6516" y="4707"/>
                    </a:lnTo>
                    <a:cubicBezTo>
                      <a:pt x="6516" y="4708"/>
                      <a:pt x="6516" y="4708"/>
                      <a:pt x="6516" y="4708"/>
                    </a:cubicBezTo>
                    <a:lnTo>
                      <a:pt x="6488" y="4753"/>
                    </a:lnTo>
                    <a:lnTo>
                      <a:pt x="6464" y="4788"/>
                    </a:lnTo>
                    <a:lnTo>
                      <a:pt x="6436" y="4832"/>
                    </a:lnTo>
                    <a:lnTo>
                      <a:pt x="6436" y="4828"/>
                    </a:lnTo>
                    <a:lnTo>
                      <a:pt x="6480" y="4888"/>
                    </a:lnTo>
                    <a:cubicBezTo>
                      <a:pt x="6480" y="4888"/>
                      <a:pt x="6480" y="4888"/>
                      <a:pt x="6480" y="4889"/>
                    </a:cubicBezTo>
                    <a:lnTo>
                      <a:pt x="6500" y="4929"/>
                    </a:lnTo>
                    <a:cubicBezTo>
                      <a:pt x="6500" y="4929"/>
                      <a:pt x="6500" y="4929"/>
                      <a:pt x="6500" y="4929"/>
                    </a:cubicBezTo>
                    <a:lnTo>
                      <a:pt x="6512" y="4965"/>
                    </a:lnTo>
                    <a:cubicBezTo>
                      <a:pt x="6512" y="4965"/>
                      <a:pt x="6512" y="4966"/>
                      <a:pt x="6512" y="4966"/>
                    </a:cubicBezTo>
                    <a:lnTo>
                      <a:pt x="6520" y="5018"/>
                    </a:lnTo>
                    <a:cubicBezTo>
                      <a:pt x="6520" y="5018"/>
                      <a:pt x="6520" y="5018"/>
                      <a:pt x="6520" y="5018"/>
                    </a:cubicBezTo>
                    <a:lnTo>
                      <a:pt x="6520" y="5110"/>
                    </a:lnTo>
                    <a:cubicBezTo>
                      <a:pt x="6520" y="5111"/>
                      <a:pt x="6520" y="5112"/>
                      <a:pt x="6520" y="5112"/>
                    </a:cubicBezTo>
                    <a:lnTo>
                      <a:pt x="6500" y="5160"/>
                    </a:lnTo>
                    <a:cubicBezTo>
                      <a:pt x="6500" y="5161"/>
                      <a:pt x="6498" y="5162"/>
                      <a:pt x="6497" y="5162"/>
                    </a:cubicBezTo>
                    <a:cubicBezTo>
                      <a:pt x="6495" y="5163"/>
                      <a:pt x="6494" y="5162"/>
                      <a:pt x="6493" y="5161"/>
                    </a:cubicBezTo>
                    <a:lnTo>
                      <a:pt x="6393" y="5021"/>
                    </a:lnTo>
                    <a:lnTo>
                      <a:pt x="6297" y="4873"/>
                    </a:lnTo>
                    <a:lnTo>
                      <a:pt x="6205" y="4733"/>
                    </a:lnTo>
                    <a:lnTo>
                      <a:pt x="6206" y="4733"/>
                    </a:lnTo>
                    <a:lnTo>
                      <a:pt x="6142" y="4682"/>
                    </a:lnTo>
                    <a:lnTo>
                      <a:pt x="6071" y="4638"/>
                    </a:lnTo>
                    <a:lnTo>
                      <a:pt x="5995" y="4602"/>
                    </a:lnTo>
                    <a:lnTo>
                      <a:pt x="5995" y="4602"/>
                    </a:lnTo>
                    <a:lnTo>
                      <a:pt x="5955" y="4590"/>
                    </a:lnTo>
                    <a:lnTo>
                      <a:pt x="5956" y="4590"/>
                    </a:lnTo>
                    <a:lnTo>
                      <a:pt x="5908" y="4590"/>
                    </a:lnTo>
                    <a:lnTo>
                      <a:pt x="5910" y="4590"/>
                    </a:lnTo>
                    <a:lnTo>
                      <a:pt x="5870" y="4602"/>
                    </a:lnTo>
                    <a:lnTo>
                      <a:pt x="5872" y="4598"/>
                    </a:lnTo>
                    <a:lnTo>
                      <a:pt x="5872" y="4782"/>
                    </a:lnTo>
                    <a:cubicBezTo>
                      <a:pt x="5872" y="4784"/>
                      <a:pt x="5871" y="4785"/>
                      <a:pt x="5870" y="4786"/>
                    </a:cubicBezTo>
                    <a:lnTo>
                      <a:pt x="5774" y="4826"/>
                    </a:lnTo>
                    <a:cubicBezTo>
                      <a:pt x="5773" y="4827"/>
                      <a:pt x="5772" y="4826"/>
                      <a:pt x="5771" y="4826"/>
                    </a:cubicBezTo>
                    <a:cubicBezTo>
                      <a:pt x="5770" y="4825"/>
                      <a:pt x="5769" y="4824"/>
                      <a:pt x="5769" y="4823"/>
                    </a:cubicBezTo>
                    <a:lnTo>
                      <a:pt x="5756" y="4763"/>
                    </a:lnTo>
                    <a:lnTo>
                      <a:pt x="5752" y="4699"/>
                    </a:lnTo>
                    <a:lnTo>
                      <a:pt x="5756" y="4702"/>
                    </a:lnTo>
                    <a:lnTo>
                      <a:pt x="5668" y="4702"/>
                    </a:lnTo>
                    <a:lnTo>
                      <a:pt x="5572" y="4698"/>
                    </a:lnTo>
                    <a:lnTo>
                      <a:pt x="5484" y="4682"/>
                    </a:lnTo>
                    <a:lnTo>
                      <a:pt x="5412" y="4670"/>
                    </a:lnTo>
                    <a:lnTo>
                      <a:pt x="5413" y="4670"/>
                    </a:lnTo>
                    <a:lnTo>
                      <a:pt x="5337" y="4674"/>
                    </a:lnTo>
                    <a:lnTo>
                      <a:pt x="5337" y="4674"/>
                    </a:lnTo>
                    <a:lnTo>
                      <a:pt x="5265" y="4690"/>
                    </a:lnTo>
                    <a:cubicBezTo>
                      <a:pt x="5264" y="4691"/>
                      <a:pt x="5262" y="4690"/>
                      <a:pt x="5261" y="4689"/>
                    </a:cubicBezTo>
                    <a:lnTo>
                      <a:pt x="5249" y="4673"/>
                    </a:lnTo>
                    <a:lnTo>
                      <a:pt x="5251" y="4674"/>
                    </a:lnTo>
                    <a:lnTo>
                      <a:pt x="5235" y="4666"/>
                    </a:lnTo>
                    <a:cubicBezTo>
                      <a:pt x="5234" y="4665"/>
                      <a:pt x="5233" y="4665"/>
                      <a:pt x="5233" y="4664"/>
                    </a:cubicBezTo>
                    <a:lnTo>
                      <a:pt x="5225" y="4648"/>
                    </a:lnTo>
                    <a:cubicBezTo>
                      <a:pt x="5224" y="4646"/>
                      <a:pt x="5225" y="4644"/>
                      <a:pt x="5226" y="4643"/>
                    </a:cubicBezTo>
                    <a:lnTo>
                      <a:pt x="5302" y="4595"/>
                    </a:lnTo>
                    <a:lnTo>
                      <a:pt x="5386" y="4547"/>
                    </a:lnTo>
                    <a:lnTo>
                      <a:pt x="5384" y="4550"/>
                    </a:lnTo>
                    <a:lnTo>
                      <a:pt x="5384" y="4526"/>
                    </a:lnTo>
                    <a:cubicBezTo>
                      <a:pt x="5384" y="4526"/>
                      <a:pt x="5385" y="4525"/>
                      <a:pt x="5385" y="4525"/>
                    </a:cubicBezTo>
                    <a:lnTo>
                      <a:pt x="5393" y="4501"/>
                    </a:lnTo>
                    <a:lnTo>
                      <a:pt x="5396" y="4506"/>
                    </a:lnTo>
                    <a:lnTo>
                      <a:pt x="5160" y="4482"/>
                    </a:lnTo>
                    <a:lnTo>
                      <a:pt x="4688" y="4482"/>
                    </a:lnTo>
                    <a:lnTo>
                      <a:pt x="4689" y="4482"/>
                    </a:lnTo>
                    <a:lnTo>
                      <a:pt x="4649" y="4490"/>
                    </a:lnTo>
                    <a:lnTo>
                      <a:pt x="4651" y="4489"/>
                    </a:lnTo>
                    <a:lnTo>
                      <a:pt x="4591" y="4545"/>
                    </a:lnTo>
                    <a:lnTo>
                      <a:pt x="4563" y="4569"/>
                    </a:lnTo>
                    <a:cubicBezTo>
                      <a:pt x="4563" y="4570"/>
                      <a:pt x="4562" y="4570"/>
                      <a:pt x="4562" y="4570"/>
                    </a:cubicBezTo>
                    <a:lnTo>
                      <a:pt x="4526" y="4586"/>
                    </a:lnTo>
                    <a:cubicBezTo>
                      <a:pt x="4526" y="4586"/>
                      <a:pt x="4525" y="4586"/>
                      <a:pt x="4524" y="4586"/>
                    </a:cubicBezTo>
                    <a:lnTo>
                      <a:pt x="4488" y="4586"/>
                    </a:lnTo>
                    <a:cubicBezTo>
                      <a:pt x="4488" y="4586"/>
                      <a:pt x="4487" y="4586"/>
                      <a:pt x="4487" y="4586"/>
                    </a:cubicBezTo>
                    <a:lnTo>
                      <a:pt x="4455" y="4570"/>
                    </a:lnTo>
                    <a:cubicBezTo>
                      <a:pt x="4454" y="4570"/>
                      <a:pt x="4454" y="4569"/>
                      <a:pt x="4453" y="4568"/>
                    </a:cubicBezTo>
                    <a:lnTo>
                      <a:pt x="4437" y="4544"/>
                    </a:lnTo>
                    <a:cubicBezTo>
                      <a:pt x="4437" y="4544"/>
                      <a:pt x="4437" y="4544"/>
                      <a:pt x="4437" y="4543"/>
                    </a:cubicBezTo>
                    <a:lnTo>
                      <a:pt x="4425" y="4503"/>
                    </a:lnTo>
                    <a:cubicBezTo>
                      <a:pt x="4425" y="4503"/>
                      <a:pt x="4425" y="4503"/>
                      <a:pt x="4425" y="4503"/>
                    </a:cubicBezTo>
                    <a:lnTo>
                      <a:pt x="4409" y="4395"/>
                    </a:lnTo>
                    <a:cubicBezTo>
                      <a:pt x="4408" y="4394"/>
                      <a:pt x="4409" y="4393"/>
                      <a:pt x="4409" y="4392"/>
                    </a:cubicBezTo>
                    <a:cubicBezTo>
                      <a:pt x="4410" y="4391"/>
                      <a:pt x="4411" y="4390"/>
                      <a:pt x="4412" y="4390"/>
                    </a:cubicBezTo>
                    <a:lnTo>
                      <a:pt x="4484" y="4386"/>
                    </a:lnTo>
                    <a:cubicBezTo>
                      <a:pt x="4485" y="4386"/>
                      <a:pt x="4485" y="4386"/>
                      <a:pt x="4485" y="4386"/>
                    </a:cubicBezTo>
                    <a:lnTo>
                      <a:pt x="4545" y="4398"/>
                    </a:lnTo>
                    <a:cubicBezTo>
                      <a:pt x="4545" y="4398"/>
                      <a:pt x="4546" y="4398"/>
                      <a:pt x="4546" y="4398"/>
                    </a:cubicBezTo>
                    <a:lnTo>
                      <a:pt x="4610" y="4422"/>
                    </a:lnTo>
                    <a:lnTo>
                      <a:pt x="4605" y="4424"/>
                    </a:lnTo>
                    <a:lnTo>
                      <a:pt x="4645" y="4360"/>
                    </a:lnTo>
                    <a:lnTo>
                      <a:pt x="4677" y="4304"/>
                    </a:lnTo>
                    <a:lnTo>
                      <a:pt x="4677" y="4307"/>
                    </a:lnTo>
                    <a:lnTo>
                      <a:pt x="4661" y="4215"/>
                    </a:lnTo>
                    <a:lnTo>
                      <a:pt x="4661" y="4216"/>
                    </a:lnTo>
                    <a:lnTo>
                      <a:pt x="4617" y="4144"/>
                    </a:lnTo>
                    <a:lnTo>
                      <a:pt x="4618" y="4145"/>
                    </a:lnTo>
                    <a:lnTo>
                      <a:pt x="4554" y="4085"/>
                    </a:lnTo>
                    <a:lnTo>
                      <a:pt x="4555" y="4086"/>
                    </a:lnTo>
                    <a:lnTo>
                      <a:pt x="4475" y="4046"/>
                    </a:lnTo>
                    <a:lnTo>
                      <a:pt x="4480" y="4043"/>
                    </a:lnTo>
                    <a:lnTo>
                      <a:pt x="4460" y="4147"/>
                    </a:lnTo>
                    <a:cubicBezTo>
                      <a:pt x="4460" y="4147"/>
                      <a:pt x="4460" y="4147"/>
                      <a:pt x="4460" y="4148"/>
                    </a:cubicBezTo>
                    <a:lnTo>
                      <a:pt x="4440" y="4196"/>
                    </a:lnTo>
                    <a:cubicBezTo>
                      <a:pt x="4440" y="4196"/>
                      <a:pt x="4440" y="4196"/>
                      <a:pt x="4440" y="4197"/>
                    </a:cubicBezTo>
                    <a:lnTo>
                      <a:pt x="4404" y="4245"/>
                    </a:lnTo>
                    <a:cubicBezTo>
                      <a:pt x="4403" y="4245"/>
                      <a:pt x="4403" y="4245"/>
                      <a:pt x="4403" y="4245"/>
                    </a:cubicBezTo>
                    <a:lnTo>
                      <a:pt x="4359" y="4281"/>
                    </a:lnTo>
                    <a:cubicBezTo>
                      <a:pt x="4359" y="4281"/>
                      <a:pt x="4359" y="4282"/>
                      <a:pt x="4358" y="4282"/>
                    </a:cubicBezTo>
                    <a:lnTo>
                      <a:pt x="4306" y="4310"/>
                    </a:lnTo>
                    <a:lnTo>
                      <a:pt x="4258" y="4334"/>
                    </a:lnTo>
                    <a:lnTo>
                      <a:pt x="4260" y="4330"/>
                    </a:lnTo>
                    <a:lnTo>
                      <a:pt x="4260" y="4434"/>
                    </a:lnTo>
                    <a:cubicBezTo>
                      <a:pt x="4260" y="4434"/>
                      <a:pt x="4260" y="4435"/>
                      <a:pt x="4260" y="4435"/>
                    </a:cubicBezTo>
                    <a:lnTo>
                      <a:pt x="4252" y="4483"/>
                    </a:lnTo>
                    <a:cubicBezTo>
                      <a:pt x="4252" y="4484"/>
                      <a:pt x="4252" y="4485"/>
                      <a:pt x="4251" y="4486"/>
                    </a:cubicBezTo>
                    <a:lnTo>
                      <a:pt x="4195" y="4522"/>
                    </a:lnTo>
                    <a:lnTo>
                      <a:pt x="4143" y="4554"/>
                    </a:lnTo>
                    <a:cubicBezTo>
                      <a:pt x="4142" y="4554"/>
                      <a:pt x="4140" y="4554"/>
                      <a:pt x="4139" y="4554"/>
                    </a:cubicBezTo>
                    <a:cubicBezTo>
                      <a:pt x="4138" y="4554"/>
                      <a:pt x="4137" y="4553"/>
                      <a:pt x="4137" y="4552"/>
                    </a:cubicBezTo>
                    <a:lnTo>
                      <a:pt x="4117" y="4496"/>
                    </a:lnTo>
                    <a:lnTo>
                      <a:pt x="4093" y="4436"/>
                    </a:lnTo>
                    <a:lnTo>
                      <a:pt x="4093" y="4437"/>
                    </a:lnTo>
                    <a:lnTo>
                      <a:pt x="4061" y="4393"/>
                    </a:lnTo>
                    <a:lnTo>
                      <a:pt x="4064" y="4394"/>
                    </a:lnTo>
                    <a:lnTo>
                      <a:pt x="3936" y="4382"/>
                    </a:lnTo>
                    <a:lnTo>
                      <a:pt x="3812" y="4382"/>
                    </a:lnTo>
                    <a:lnTo>
                      <a:pt x="3813" y="4382"/>
                    </a:lnTo>
                    <a:lnTo>
                      <a:pt x="3685" y="4402"/>
                    </a:lnTo>
                    <a:lnTo>
                      <a:pt x="3688" y="4400"/>
                    </a:lnTo>
                    <a:lnTo>
                      <a:pt x="3612" y="4580"/>
                    </a:lnTo>
                    <a:cubicBezTo>
                      <a:pt x="3612" y="4581"/>
                      <a:pt x="3611" y="4582"/>
                      <a:pt x="3609" y="4582"/>
                    </a:cubicBezTo>
                    <a:cubicBezTo>
                      <a:pt x="3608" y="4582"/>
                      <a:pt x="3607" y="4582"/>
                      <a:pt x="3606" y="4581"/>
                    </a:cubicBezTo>
                    <a:lnTo>
                      <a:pt x="3557" y="4533"/>
                    </a:lnTo>
                    <a:lnTo>
                      <a:pt x="3513" y="4481"/>
                    </a:lnTo>
                    <a:cubicBezTo>
                      <a:pt x="3513" y="4480"/>
                      <a:pt x="3513" y="4480"/>
                      <a:pt x="3513" y="4479"/>
                    </a:cubicBezTo>
                    <a:lnTo>
                      <a:pt x="3488" y="4359"/>
                    </a:lnTo>
                    <a:lnTo>
                      <a:pt x="3472" y="4239"/>
                    </a:lnTo>
                    <a:lnTo>
                      <a:pt x="3477" y="4242"/>
                    </a:lnTo>
                    <a:lnTo>
                      <a:pt x="3429" y="4254"/>
                    </a:lnTo>
                    <a:lnTo>
                      <a:pt x="3381" y="4266"/>
                    </a:lnTo>
                    <a:lnTo>
                      <a:pt x="3383" y="4265"/>
                    </a:lnTo>
                    <a:lnTo>
                      <a:pt x="3343" y="4293"/>
                    </a:lnTo>
                    <a:lnTo>
                      <a:pt x="3344" y="4292"/>
                    </a:lnTo>
                    <a:lnTo>
                      <a:pt x="3328" y="4336"/>
                    </a:lnTo>
                    <a:lnTo>
                      <a:pt x="3328" y="4334"/>
                    </a:lnTo>
                    <a:lnTo>
                      <a:pt x="3328" y="4434"/>
                    </a:lnTo>
                    <a:cubicBezTo>
                      <a:pt x="3328" y="4434"/>
                      <a:pt x="3328" y="4435"/>
                      <a:pt x="3328" y="4435"/>
                    </a:cubicBezTo>
                    <a:lnTo>
                      <a:pt x="3320" y="4483"/>
                    </a:lnTo>
                    <a:lnTo>
                      <a:pt x="3312" y="4527"/>
                    </a:lnTo>
                    <a:cubicBezTo>
                      <a:pt x="3312" y="4528"/>
                      <a:pt x="3312" y="4528"/>
                      <a:pt x="3311" y="4529"/>
                    </a:cubicBezTo>
                    <a:lnTo>
                      <a:pt x="3275" y="4565"/>
                    </a:lnTo>
                    <a:cubicBezTo>
                      <a:pt x="3274" y="4566"/>
                      <a:pt x="3273" y="4566"/>
                      <a:pt x="3272" y="4566"/>
                    </a:cubicBezTo>
                    <a:cubicBezTo>
                      <a:pt x="3270" y="4566"/>
                      <a:pt x="3269" y="4565"/>
                      <a:pt x="3269" y="4564"/>
                    </a:cubicBezTo>
                    <a:lnTo>
                      <a:pt x="3233" y="4467"/>
                    </a:lnTo>
                    <a:lnTo>
                      <a:pt x="3205" y="4375"/>
                    </a:lnTo>
                    <a:cubicBezTo>
                      <a:pt x="3205" y="4375"/>
                      <a:pt x="3204" y="4375"/>
                      <a:pt x="3204" y="4374"/>
                    </a:cubicBezTo>
                    <a:lnTo>
                      <a:pt x="3200" y="4266"/>
                    </a:lnTo>
                    <a:cubicBezTo>
                      <a:pt x="3200" y="4265"/>
                      <a:pt x="3201" y="4264"/>
                      <a:pt x="3201" y="4264"/>
                    </a:cubicBezTo>
                    <a:lnTo>
                      <a:pt x="3269" y="4172"/>
                    </a:lnTo>
                    <a:cubicBezTo>
                      <a:pt x="3269" y="4172"/>
                      <a:pt x="3269" y="4171"/>
                      <a:pt x="3270" y="4171"/>
                    </a:cubicBezTo>
                    <a:lnTo>
                      <a:pt x="3354" y="4087"/>
                    </a:lnTo>
                    <a:lnTo>
                      <a:pt x="3446" y="4011"/>
                    </a:lnTo>
                    <a:lnTo>
                      <a:pt x="3445" y="4015"/>
                    </a:lnTo>
                    <a:lnTo>
                      <a:pt x="3428" y="3902"/>
                    </a:lnTo>
                    <a:lnTo>
                      <a:pt x="3420" y="3790"/>
                    </a:lnTo>
                    <a:cubicBezTo>
                      <a:pt x="3420" y="3790"/>
                      <a:pt x="3420" y="3790"/>
                      <a:pt x="3421" y="3789"/>
                    </a:cubicBezTo>
                    <a:lnTo>
                      <a:pt x="3429" y="3741"/>
                    </a:lnTo>
                    <a:cubicBezTo>
                      <a:pt x="3429" y="3741"/>
                      <a:pt x="3429" y="3740"/>
                      <a:pt x="3429" y="3740"/>
                    </a:cubicBezTo>
                    <a:lnTo>
                      <a:pt x="3457" y="3700"/>
                    </a:lnTo>
                    <a:cubicBezTo>
                      <a:pt x="3458" y="3698"/>
                      <a:pt x="3460" y="3698"/>
                      <a:pt x="3461" y="3698"/>
                    </a:cubicBezTo>
                    <a:cubicBezTo>
                      <a:pt x="3463" y="3698"/>
                      <a:pt x="3464" y="3700"/>
                      <a:pt x="3464" y="3701"/>
                    </a:cubicBezTo>
                    <a:lnTo>
                      <a:pt x="3488" y="3821"/>
                    </a:lnTo>
                    <a:lnTo>
                      <a:pt x="3528" y="3941"/>
                    </a:lnTo>
                    <a:lnTo>
                      <a:pt x="3568" y="4057"/>
                    </a:lnTo>
                    <a:lnTo>
                      <a:pt x="3568" y="4056"/>
                    </a:lnTo>
                    <a:lnTo>
                      <a:pt x="3636" y="4160"/>
                    </a:lnTo>
                    <a:lnTo>
                      <a:pt x="3635" y="4159"/>
                    </a:lnTo>
                    <a:lnTo>
                      <a:pt x="3695" y="4223"/>
                    </a:lnTo>
                    <a:lnTo>
                      <a:pt x="3695" y="4223"/>
                    </a:lnTo>
                    <a:lnTo>
                      <a:pt x="3763" y="4271"/>
                    </a:lnTo>
                    <a:lnTo>
                      <a:pt x="3762" y="4270"/>
                    </a:lnTo>
                    <a:lnTo>
                      <a:pt x="3846" y="4302"/>
                    </a:lnTo>
                    <a:lnTo>
                      <a:pt x="3845" y="4302"/>
                    </a:lnTo>
                    <a:lnTo>
                      <a:pt x="3921" y="4310"/>
                    </a:lnTo>
                    <a:lnTo>
                      <a:pt x="3920" y="4310"/>
                    </a:lnTo>
                    <a:lnTo>
                      <a:pt x="4004" y="4294"/>
                    </a:lnTo>
                    <a:lnTo>
                      <a:pt x="4039" y="4286"/>
                    </a:lnTo>
                    <a:lnTo>
                      <a:pt x="4071" y="4275"/>
                    </a:lnTo>
                    <a:lnTo>
                      <a:pt x="4103" y="4259"/>
                    </a:lnTo>
                    <a:lnTo>
                      <a:pt x="4101" y="4260"/>
                    </a:lnTo>
                    <a:lnTo>
                      <a:pt x="4117" y="4236"/>
                    </a:lnTo>
                    <a:lnTo>
                      <a:pt x="4117" y="4237"/>
                    </a:lnTo>
                    <a:lnTo>
                      <a:pt x="4136" y="4138"/>
                    </a:lnTo>
                    <a:lnTo>
                      <a:pt x="4148" y="4038"/>
                    </a:lnTo>
                    <a:lnTo>
                      <a:pt x="4152" y="3938"/>
                    </a:lnTo>
                    <a:lnTo>
                      <a:pt x="4153" y="3939"/>
                    </a:lnTo>
                    <a:lnTo>
                      <a:pt x="4137" y="3843"/>
                    </a:lnTo>
                    <a:lnTo>
                      <a:pt x="4112" y="3690"/>
                    </a:lnTo>
                    <a:lnTo>
                      <a:pt x="4092" y="3542"/>
                    </a:lnTo>
                    <a:lnTo>
                      <a:pt x="4093" y="3544"/>
                    </a:lnTo>
                    <a:lnTo>
                      <a:pt x="4053" y="3463"/>
                    </a:lnTo>
                    <a:lnTo>
                      <a:pt x="4013" y="3371"/>
                    </a:lnTo>
                    <a:lnTo>
                      <a:pt x="3977" y="3287"/>
                    </a:lnTo>
                    <a:cubicBezTo>
                      <a:pt x="3977" y="3287"/>
                      <a:pt x="3976" y="3286"/>
                      <a:pt x="3976" y="3286"/>
                    </a:cubicBezTo>
                    <a:lnTo>
                      <a:pt x="3976" y="3262"/>
                    </a:lnTo>
                    <a:cubicBezTo>
                      <a:pt x="3976" y="3261"/>
                      <a:pt x="3977" y="3261"/>
                      <a:pt x="3977" y="3260"/>
                    </a:cubicBezTo>
                    <a:lnTo>
                      <a:pt x="3993" y="3228"/>
                    </a:lnTo>
                    <a:lnTo>
                      <a:pt x="4009" y="3200"/>
                    </a:lnTo>
                    <a:lnTo>
                      <a:pt x="4008" y="3201"/>
                    </a:lnTo>
                    <a:lnTo>
                      <a:pt x="4020" y="3065"/>
                    </a:lnTo>
                    <a:lnTo>
                      <a:pt x="4024" y="3070"/>
                    </a:lnTo>
                    <a:lnTo>
                      <a:pt x="3928" y="3062"/>
                    </a:lnTo>
                    <a:lnTo>
                      <a:pt x="3828" y="3046"/>
                    </a:lnTo>
                    <a:lnTo>
                      <a:pt x="3728" y="3038"/>
                    </a:lnTo>
                    <a:lnTo>
                      <a:pt x="3729" y="3038"/>
                    </a:lnTo>
                    <a:lnTo>
                      <a:pt x="3633" y="3046"/>
                    </a:lnTo>
                    <a:lnTo>
                      <a:pt x="3541" y="3066"/>
                    </a:lnTo>
                    <a:lnTo>
                      <a:pt x="3542" y="3065"/>
                    </a:lnTo>
                    <a:lnTo>
                      <a:pt x="3450" y="3113"/>
                    </a:lnTo>
                    <a:lnTo>
                      <a:pt x="3452" y="3111"/>
                    </a:lnTo>
                    <a:lnTo>
                      <a:pt x="3416" y="3230"/>
                    </a:lnTo>
                    <a:lnTo>
                      <a:pt x="3392" y="3355"/>
                    </a:lnTo>
                    <a:cubicBezTo>
                      <a:pt x="3392" y="3356"/>
                      <a:pt x="3391" y="3357"/>
                      <a:pt x="3389" y="3358"/>
                    </a:cubicBezTo>
                    <a:lnTo>
                      <a:pt x="3293" y="3374"/>
                    </a:lnTo>
                    <a:lnTo>
                      <a:pt x="3294" y="3374"/>
                    </a:lnTo>
                    <a:lnTo>
                      <a:pt x="3210" y="3406"/>
                    </a:lnTo>
                    <a:lnTo>
                      <a:pt x="3212" y="3404"/>
                    </a:lnTo>
                    <a:lnTo>
                      <a:pt x="3156" y="3484"/>
                    </a:lnTo>
                    <a:lnTo>
                      <a:pt x="3108" y="3560"/>
                    </a:lnTo>
                    <a:lnTo>
                      <a:pt x="3056" y="3640"/>
                    </a:lnTo>
                    <a:cubicBezTo>
                      <a:pt x="3056" y="3640"/>
                      <a:pt x="3055" y="3641"/>
                      <a:pt x="3055" y="3641"/>
                    </a:cubicBezTo>
                    <a:lnTo>
                      <a:pt x="3011" y="3677"/>
                    </a:lnTo>
                    <a:lnTo>
                      <a:pt x="2963" y="3709"/>
                    </a:lnTo>
                    <a:lnTo>
                      <a:pt x="2919" y="3737"/>
                    </a:lnTo>
                    <a:lnTo>
                      <a:pt x="2875" y="3773"/>
                    </a:lnTo>
                    <a:lnTo>
                      <a:pt x="2876" y="3772"/>
                    </a:lnTo>
                    <a:lnTo>
                      <a:pt x="2840" y="3824"/>
                    </a:lnTo>
                    <a:lnTo>
                      <a:pt x="2808" y="3880"/>
                    </a:lnTo>
                    <a:lnTo>
                      <a:pt x="2776" y="3932"/>
                    </a:lnTo>
                    <a:cubicBezTo>
                      <a:pt x="2776" y="3932"/>
                      <a:pt x="2776" y="3932"/>
                      <a:pt x="2776" y="3933"/>
                    </a:cubicBezTo>
                    <a:lnTo>
                      <a:pt x="2752" y="3961"/>
                    </a:lnTo>
                    <a:cubicBezTo>
                      <a:pt x="2751" y="3961"/>
                      <a:pt x="2751" y="3961"/>
                      <a:pt x="2750" y="3962"/>
                    </a:cubicBezTo>
                    <a:lnTo>
                      <a:pt x="2674" y="3994"/>
                    </a:lnTo>
                    <a:lnTo>
                      <a:pt x="2675" y="3993"/>
                    </a:lnTo>
                    <a:lnTo>
                      <a:pt x="2643" y="4013"/>
                    </a:lnTo>
                    <a:lnTo>
                      <a:pt x="2644" y="4011"/>
                    </a:lnTo>
                    <a:lnTo>
                      <a:pt x="2624" y="4090"/>
                    </a:lnTo>
                    <a:lnTo>
                      <a:pt x="2616" y="4167"/>
                    </a:lnTo>
                    <a:lnTo>
                      <a:pt x="2600" y="4247"/>
                    </a:lnTo>
                    <a:cubicBezTo>
                      <a:pt x="2600" y="4248"/>
                      <a:pt x="2599" y="4250"/>
                      <a:pt x="2597" y="4250"/>
                    </a:cubicBezTo>
                    <a:lnTo>
                      <a:pt x="2449" y="4282"/>
                    </a:lnTo>
                    <a:lnTo>
                      <a:pt x="2297" y="4302"/>
                    </a:lnTo>
                    <a:lnTo>
                      <a:pt x="2140" y="4310"/>
                    </a:lnTo>
                    <a:lnTo>
                      <a:pt x="2068" y="4310"/>
                    </a:lnTo>
                    <a:lnTo>
                      <a:pt x="1996" y="4302"/>
                    </a:lnTo>
                    <a:lnTo>
                      <a:pt x="1997" y="4302"/>
                    </a:lnTo>
                    <a:lnTo>
                      <a:pt x="1929" y="4314"/>
                    </a:lnTo>
                    <a:lnTo>
                      <a:pt x="1932" y="4311"/>
                    </a:lnTo>
                    <a:lnTo>
                      <a:pt x="1916" y="4375"/>
                    </a:lnTo>
                    <a:lnTo>
                      <a:pt x="1916" y="4374"/>
                    </a:lnTo>
                    <a:lnTo>
                      <a:pt x="1920" y="4429"/>
                    </a:lnTo>
                    <a:lnTo>
                      <a:pt x="1932" y="4493"/>
                    </a:lnTo>
                    <a:lnTo>
                      <a:pt x="1948" y="4553"/>
                    </a:lnTo>
                    <a:cubicBezTo>
                      <a:pt x="1949" y="4555"/>
                      <a:pt x="1948" y="4556"/>
                      <a:pt x="1947" y="4557"/>
                    </a:cubicBezTo>
                    <a:cubicBezTo>
                      <a:pt x="1946" y="4558"/>
                      <a:pt x="1944" y="4559"/>
                      <a:pt x="1943" y="4558"/>
                    </a:cubicBezTo>
                    <a:lnTo>
                      <a:pt x="1887" y="4534"/>
                    </a:lnTo>
                    <a:lnTo>
                      <a:pt x="1823" y="4506"/>
                    </a:lnTo>
                    <a:lnTo>
                      <a:pt x="1823" y="4506"/>
                    </a:lnTo>
                    <a:lnTo>
                      <a:pt x="1759" y="4490"/>
                    </a:lnTo>
                    <a:lnTo>
                      <a:pt x="1760" y="4490"/>
                    </a:lnTo>
                    <a:lnTo>
                      <a:pt x="1696" y="4490"/>
                    </a:lnTo>
                    <a:lnTo>
                      <a:pt x="1697" y="4490"/>
                    </a:lnTo>
                    <a:lnTo>
                      <a:pt x="1590" y="4518"/>
                    </a:lnTo>
                    <a:lnTo>
                      <a:pt x="1478" y="4558"/>
                    </a:lnTo>
                    <a:lnTo>
                      <a:pt x="1479" y="4557"/>
                    </a:lnTo>
                    <a:lnTo>
                      <a:pt x="1452" y="4589"/>
                    </a:lnTo>
                    <a:lnTo>
                      <a:pt x="1420" y="4633"/>
                    </a:lnTo>
                    <a:cubicBezTo>
                      <a:pt x="1419" y="4633"/>
                      <a:pt x="1419" y="4633"/>
                      <a:pt x="1419" y="4633"/>
                    </a:cubicBezTo>
                    <a:lnTo>
                      <a:pt x="1379" y="4665"/>
                    </a:lnTo>
                    <a:cubicBezTo>
                      <a:pt x="1379" y="4666"/>
                      <a:pt x="1378" y="4666"/>
                      <a:pt x="1378" y="4666"/>
                    </a:cubicBezTo>
                    <a:lnTo>
                      <a:pt x="1334" y="4686"/>
                    </a:lnTo>
                    <a:lnTo>
                      <a:pt x="1286" y="4710"/>
                    </a:lnTo>
                    <a:lnTo>
                      <a:pt x="1287" y="4709"/>
                    </a:lnTo>
                    <a:lnTo>
                      <a:pt x="1251" y="4749"/>
                    </a:lnTo>
                    <a:lnTo>
                      <a:pt x="1252" y="4748"/>
                    </a:lnTo>
                    <a:lnTo>
                      <a:pt x="1104" y="4977"/>
                    </a:lnTo>
                    <a:lnTo>
                      <a:pt x="1092" y="4993"/>
                    </a:lnTo>
                    <a:lnTo>
                      <a:pt x="1092" y="4991"/>
                    </a:lnTo>
                    <a:lnTo>
                      <a:pt x="1084" y="5023"/>
                    </a:lnTo>
                    <a:lnTo>
                      <a:pt x="1084" y="5022"/>
                    </a:lnTo>
                    <a:lnTo>
                      <a:pt x="1084" y="5042"/>
                    </a:lnTo>
                    <a:lnTo>
                      <a:pt x="1084" y="5041"/>
                    </a:lnTo>
                    <a:lnTo>
                      <a:pt x="1152" y="5205"/>
                    </a:lnTo>
                    <a:lnTo>
                      <a:pt x="1208" y="5369"/>
                    </a:lnTo>
                    <a:cubicBezTo>
                      <a:pt x="1209" y="5371"/>
                      <a:pt x="1208" y="5372"/>
                      <a:pt x="1207" y="5373"/>
                    </a:cubicBezTo>
                    <a:lnTo>
                      <a:pt x="1151" y="5429"/>
                    </a:lnTo>
                    <a:lnTo>
                      <a:pt x="1099" y="5485"/>
                    </a:lnTo>
                    <a:lnTo>
                      <a:pt x="1100" y="5485"/>
                    </a:lnTo>
                    <a:lnTo>
                      <a:pt x="1056" y="5561"/>
                    </a:lnTo>
                    <a:lnTo>
                      <a:pt x="1056" y="5560"/>
                    </a:lnTo>
                    <a:lnTo>
                      <a:pt x="1020" y="5679"/>
                    </a:lnTo>
                    <a:lnTo>
                      <a:pt x="1000" y="5799"/>
                    </a:lnTo>
                    <a:lnTo>
                      <a:pt x="988" y="5927"/>
                    </a:lnTo>
                    <a:cubicBezTo>
                      <a:pt x="988" y="5928"/>
                      <a:pt x="988" y="5929"/>
                      <a:pt x="987" y="5930"/>
                    </a:cubicBezTo>
                    <a:cubicBezTo>
                      <a:pt x="986" y="5931"/>
                      <a:pt x="985" y="5931"/>
                      <a:pt x="984" y="5931"/>
                    </a:cubicBezTo>
                    <a:lnTo>
                      <a:pt x="944" y="5923"/>
                    </a:lnTo>
                    <a:cubicBezTo>
                      <a:pt x="943" y="5923"/>
                      <a:pt x="943" y="5922"/>
                      <a:pt x="942" y="5922"/>
                    </a:cubicBezTo>
                    <a:lnTo>
                      <a:pt x="910" y="5902"/>
                    </a:lnTo>
                    <a:cubicBezTo>
                      <a:pt x="910" y="5902"/>
                      <a:pt x="910" y="5902"/>
                      <a:pt x="909" y="5901"/>
                    </a:cubicBezTo>
                    <a:lnTo>
                      <a:pt x="881" y="5869"/>
                    </a:lnTo>
                    <a:cubicBezTo>
                      <a:pt x="881" y="5869"/>
                      <a:pt x="881" y="5869"/>
                      <a:pt x="881" y="5869"/>
                    </a:cubicBezTo>
                    <a:lnTo>
                      <a:pt x="865" y="5837"/>
                    </a:lnTo>
                    <a:lnTo>
                      <a:pt x="845" y="5801"/>
                    </a:lnTo>
                    <a:lnTo>
                      <a:pt x="852" y="5801"/>
                    </a:lnTo>
                    <a:lnTo>
                      <a:pt x="780" y="5889"/>
                    </a:lnTo>
                    <a:lnTo>
                      <a:pt x="720" y="5981"/>
                    </a:lnTo>
                    <a:lnTo>
                      <a:pt x="664" y="6073"/>
                    </a:lnTo>
                    <a:lnTo>
                      <a:pt x="663" y="6068"/>
                    </a:lnTo>
                    <a:lnTo>
                      <a:pt x="711" y="6100"/>
                    </a:lnTo>
                    <a:lnTo>
                      <a:pt x="755" y="6136"/>
                    </a:lnTo>
                    <a:cubicBezTo>
                      <a:pt x="756" y="6136"/>
                      <a:pt x="756" y="6137"/>
                      <a:pt x="756" y="6138"/>
                    </a:cubicBezTo>
                    <a:lnTo>
                      <a:pt x="772" y="6190"/>
                    </a:lnTo>
                    <a:lnTo>
                      <a:pt x="788" y="6250"/>
                    </a:lnTo>
                    <a:lnTo>
                      <a:pt x="785" y="6247"/>
                    </a:lnTo>
                    <a:lnTo>
                      <a:pt x="849" y="6251"/>
                    </a:lnTo>
                    <a:lnTo>
                      <a:pt x="917" y="6255"/>
                    </a:lnTo>
                    <a:cubicBezTo>
                      <a:pt x="918" y="6255"/>
                      <a:pt x="919" y="6256"/>
                      <a:pt x="920" y="6257"/>
                    </a:cubicBezTo>
                    <a:cubicBezTo>
                      <a:pt x="920" y="6257"/>
                      <a:pt x="921" y="6259"/>
                      <a:pt x="920" y="6260"/>
                    </a:cubicBezTo>
                    <a:lnTo>
                      <a:pt x="904" y="6324"/>
                    </a:lnTo>
                    <a:cubicBezTo>
                      <a:pt x="904" y="6324"/>
                      <a:pt x="904" y="6325"/>
                      <a:pt x="904" y="6325"/>
                    </a:cubicBezTo>
                    <a:lnTo>
                      <a:pt x="872" y="6385"/>
                    </a:lnTo>
                    <a:cubicBezTo>
                      <a:pt x="872" y="6385"/>
                      <a:pt x="871" y="6386"/>
                      <a:pt x="871" y="6386"/>
                    </a:cubicBezTo>
                    <a:lnTo>
                      <a:pt x="835" y="6414"/>
                    </a:lnTo>
                    <a:lnTo>
                      <a:pt x="787" y="6446"/>
                    </a:lnTo>
                    <a:lnTo>
                      <a:pt x="788" y="6442"/>
                    </a:lnTo>
                    <a:lnTo>
                      <a:pt x="804" y="6526"/>
                    </a:lnTo>
                    <a:lnTo>
                      <a:pt x="816" y="6610"/>
                    </a:lnTo>
                    <a:cubicBezTo>
                      <a:pt x="816" y="6611"/>
                      <a:pt x="816" y="6611"/>
                      <a:pt x="816" y="6611"/>
                    </a:cubicBezTo>
                    <a:lnTo>
                      <a:pt x="812" y="6704"/>
                    </a:lnTo>
                    <a:lnTo>
                      <a:pt x="800" y="6788"/>
                    </a:lnTo>
                    <a:lnTo>
                      <a:pt x="800" y="6787"/>
                    </a:lnTo>
                    <a:lnTo>
                      <a:pt x="804" y="6831"/>
                    </a:lnTo>
                    <a:lnTo>
                      <a:pt x="804" y="6829"/>
                    </a:lnTo>
                    <a:lnTo>
                      <a:pt x="828" y="6869"/>
                    </a:lnTo>
                    <a:lnTo>
                      <a:pt x="856" y="6909"/>
                    </a:lnTo>
                    <a:lnTo>
                      <a:pt x="855" y="6908"/>
                    </a:lnTo>
                    <a:lnTo>
                      <a:pt x="899" y="6940"/>
                    </a:lnTo>
                    <a:lnTo>
                      <a:pt x="939" y="6964"/>
                    </a:lnTo>
                    <a:lnTo>
                      <a:pt x="983" y="6996"/>
                    </a:lnTo>
                    <a:cubicBezTo>
                      <a:pt x="984" y="6997"/>
                      <a:pt x="984" y="6997"/>
                      <a:pt x="984" y="6998"/>
                    </a:cubicBezTo>
                    <a:lnTo>
                      <a:pt x="1000" y="7075"/>
                    </a:lnTo>
                    <a:lnTo>
                      <a:pt x="1008" y="7150"/>
                    </a:lnTo>
                    <a:lnTo>
                      <a:pt x="1024" y="7226"/>
                    </a:lnTo>
                    <a:lnTo>
                      <a:pt x="1024" y="7225"/>
                    </a:lnTo>
                    <a:lnTo>
                      <a:pt x="1076" y="7318"/>
                    </a:lnTo>
                    <a:lnTo>
                      <a:pt x="1100" y="7366"/>
                    </a:lnTo>
                    <a:cubicBezTo>
                      <a:pt x="1100" y="7366"/>
                      <a:pt x="1100" y="7367"/>
                      <a:pt x="1100" y="7367"/>
                    </a:cubicBezTo>
                    <a:lnTo>
                      <a:pt x="1104" y="7419"/>
                    </a:lnTo>
                    <a:cubicBezTo>
                      <a:pt x="1105" y="7420"/>
                      <a:pt x="1104" y="7420"/>
                      <a:pt x="1104" y="7421"/>
                    </a:cubicBezTo>
                    <a:lnTo>
                      <a:pt x="1092" y="7453"/>
                    </a:lnTo>
                    <a:cubicBezTo>
                      <a:pt x="1092" y="7453"/>
                      <a:pt x="1092" y="7454"/>
                      <a:pt x="1091" y="7454"/>
                    </a:cubicBezTo>
                    <a:lnTo>
                      <a:pt x="1071" y="7474"/>
                    </a:lnTo>
                    <a:cubicBezTo>
                      <a:pt x="1071" y="7475"/>
                      <a:pt x="1071" y="7475"/>
                      <a:pt x="1070" y="7475"/>
                    </a:cubicBezTo>
                    <a:lnTo>
                      <a:pt x="1007" y="7507"/>
                    </a:lnTo>
                    <a:lnTo>
                      <a:pt x="983" y="7523"/>
                    </a:lnTo>
                    <a:lnTo>
                      <a:pt x="931" y="7559"/>
                    </a:lnTo>
                    <a:lnTo>
                      <a:pt x="932" y="7558"/>
                    </a:lnTo>
                    <a:lnTo>
                      <a:pt x="895" y="7610"/>
                    </a:lnTo>
                    <a:lnTo>
                      <a:pt x="851" y="7658"/>
                    </a:lnTo>
                    <a:cubicBezTo>
                      <a:pt x="850" y="7660"/>
                      <a:pt x="847" y="7660"/>
                      <a:pt x="846" y="7658"/>
                    </a:cubicBezTo>
                    <a:lnTo>
                      <a:pt x="806" y="7622"/>
                    </a:lnTo>
                    <a:lnTo>
                      <a:pt x="806" y="7623"/>
                    </a:lnTo>
                    <a:lnTo>
                      <a:pt x="750" y="7591"/>
                    </a:lnTo>
                    <a:lnTo>
                      <a:pt x="751" y="7591"/>
                    </a:lnTo>
                    <a:lnTo>
                      <a:pt x="699" y="7571"/>
                    </a:lnTo>
                    <a:lnTo>
                      <a:pt x="700" y="7571"/>
                    </a:lnTo>
                    <a:lnTo>
                      <a:pt x="644" y="7567"/>
                    </a:lnTo>
                    <a:lnTo>
                      <a:pt x="645" y="7567"/>
                    </a:lnTo>
                    <a:lnTo>
                      <a:pt x="597" y="7579"/>
                    </a:lnTo>
                    <a:lnTo>
                      <a:pt x="599" y="7579"/>
                    </a:lnTo>
                    <a:lnTo>
                      <a:pt x="559" y="7611"/>
                    </a:lnTo>
                    <a:lnTo>
                      <a:pt x="560" y="7609"/>
                    </a:lnTo>
                    <a:lnTo>
                      <a:pt x="536" y="7657"/>
                    </a:lnTo>
                    <a:lnTo>
                      <a:pt x="536" y="7655"/>
                    </a:lnTo>
                    <a:lnTo>
                      <a:pt x="536" y="7707"/>
                    </a:lnTo>
                    <a:cubicBezTo>
                      <a:pt x="536" y="7709"/>
                      <a:pt x="536" y="7710"/>
                      <a:pt x="535" y="7710"/>
                    </a:cubicBezTo>
                    <a:cubicBezTo>
                      <a:pt x="534" y="7711"/>
                      <a:pt x="533" y="7712"/>
                      <a:pt x="532" y="7711"/>
                    </a:cubicBezTo>
                    <a:lnTo>
                      <a:pt x="376" y="7695"/>
                    </a:lnTo>
                    <a:lnTo>
                      <a:pt x="380" y="7692"/>
                    </a:lnTo>
                    <a:lnTo>
                      <a:pt x="364" y="7804"/>
                    </a:lnTo>
                    <a:cubicBezTo>
                      <a:pt x="364" y="7806"/>
                      <a:pt x="363" y="7807"/>
                      <a:pt x="361" y="7807"/>
                    </a:cubicBezTo>
                    <a:lnTo>
                      <a:pt x="293" y="7815"/>
                    </a:lnTo>
                    <a:lnTo>
                      <a:pt x="225" y="7831"/>
                    </a:lnTo>
                    <a:lnTo>
                      <a:pt x="226" y="7831"/>
                    </a:lnTo>
                    <a:lnTo>
                      <a:pt x="158" y="7859"/>
                    </a:lnTo>
                    <a:cubicBezTo>
                      <a:pt x="157" y="7860"/>
                      <a:pt x="156" y="7860"/>
                      <a:pt x="154" y="7859"/>
                    </a:cubicBezTo>
                    <a:lnTo>
                      <a:pt x="127" y="7843"/>
                    </a:lnTo>
                    <a:lnTo>
                      <a:pt x="91" y="7823"/>
                    </a:lnTo>
                    <a:lnTo>
                      <a:pt x="59" y="7807"/>
                    </a:lnTo>
                    <a:lnTo>
                      <a:pt x="63" y="7806"/>
                    </a:lnTo>
                    <a:lnTo>
                      <a:pt x="39" y="7830"/>
                    </a:lnTo>
                    <a:cubicBezTo>
                      <a:pt x="39" y="7830"/>
                      <a:pt x="39" y="7831"/>
                      <a:pt x="39" y="7831"/>
                    </a:cubicBezTo>
                    <a:lnTo>
                      <a:pt x="7" y="7855"/>
                    </a:lnTo>
                    <a:lnTo>
                      <a:pt x="8" y="7852"/>
                    </a:lnTo>
                    <a:lnTo>
                      <a:pt x="8" y="7920"/>
                    </a:lnTo>
                    <a:lnTo>
                      <a:pt x="8" y="7918"/>
                    </a:lnTo>
                    <a:lnTo>
                      <a:pt x="44" y="8046"/>
                    </a:lnTo>
                    <a:lnTo>
                      <a:pt x="88" y="8179"/>
                    </a:lnTo>
                    <a:lnTo>
                      <a:pt x="108" y="8259"/>
                    </a:lnTo>
                    <a:cubicBezTo>
                      <a:pt x="108" y="8259"/>
                      <a:pt x="108" y="8259"/>
                      <a:pt x="108" y="8259"/>
                    </a:cubicBezTo>
                    <a:lnTo>
                      <a:pt x="112" y="8339"/>
                    </a:lnTo>
                    <a:lnTo>
                      <a:pt x="120" y="8423"/>
                    </a:lnTo>
                    <a:lnTo>
                      <a:pt x="128" y="8500"/>
                    </a:lnTo>
                    <a:lnTo>
                      <a:pt x="128" y="8532"/>
                    </a:lnTo>
                    <a:lnTo>
                      <a:pt x="128" y="8530"/>
                    </a:lnTo>
                    <a:lnTo>
                      <a:pt x="140" y="8550"/>
                    </a:lnTo>
                    <a:lnTo>
                      <a:pt x="140" y="8549"/>
                    </a:lnTo>
                    <a:lnTo>
                      <a:pt x="160" y="8573"/>
                    </a:lnTo>
                    <a:lnTo>
                      <a:pt x="158" y="8572"/>
                    </a:lnTo>
                    <a:lnTo>
                      <a:pt x="186" y="8584"/>
                    </a:lnTo>
                    <a:cubicBezTo>
                      <a:pt x="186" y="8584"/>
                      <a:pt x="187" y="8584"/>
                      <a:pt x="187" y="8585"/>
                    </a:cubicBezTo>
                    <a:lnTo>
                      <a:pt x="239" y="8625"/>
                    </a:lnTo>
                    <a:cubicBezTo>
                      <a:pt x="239" y="8625"/>
                      <a:pt x="239" y="8625"/>
                      <a:pt x="240" y="8625"/>
                    </a:cubicBezTo>
                    <a:lnTo>
                      <a:pt x="280" y="8678"/>
                    </a:lnTo>
                    <a:lnTo>
                      <a:pt x="392" y="8833"/>
                    </a:lnTo>
                    <a:lnTo>
                      <a:pt x="436" y="8886"/>
                    </a:lnTo>
                    <a:lnTo>
                      <a:pt x="480" y="8946"/>
                    </a:lnTo>
                    <a:cubicBezTo>
                      <a:pt x="480" y="8946"/>
                      <a:pt x="480" y="8946"/>
                      <a:pt x="480" y="8946"/>
                    </a:cubicBezTo>
                    <a:lnTo>
                      <a:pt x="516" y="9035"/>
                    </a:lnTo>
                    <a:lnTo>
                      <a:pt x="548" y="9127"/>
                    </a:lnTo>
                    <a:lnTo>
                      <a:pt x="560" y="9167"/>
                    </a:lnTo>
                    <a:lnTo>
                      <a:pt x="560" y="9165"/>
                    </a:lnTo>
                    <a:lnTo>
                      <a:pt x="580" y="9189"/>
                    </a:lnTo>
                    <a:lnTo>
                      <a:pt x="579" y="9189"/>
                    </a:lnTo>
                    <a:lnTo>
                      <a:pt x="603" y="9205"/>
                    </a:lnTo>
                    <a:lnTo>
                      <a:pt x="602" y="9204"/>
                    </a:lnTo>
                    <a:lnTo>
                      <a:pt x="642" y="9216"/>
                    </a:lnTo>
                    <a:lnTo>
                      <a:pt x="670" y="9224"/>
                    </a:lnTo>
                    <a:cubicBezTo>
                      <a:pt x="670" y="9224"/>
                      <a:pt x="670" y="9224"/>
                      <a:pt x="670" y="9224"/>
                    </a:cubicBezTo>
                    <a:lnTo>
                      <a:pt x="702" y="9240"/>
                    </a:lnTo>
                    <a:cubicBezTo>
                      <a:pt x="703" y="9241"/>
                      <a:pt x="703" y="9241"/>
                      <a:pt x="703" y="9241"/>
                    </a:cubicBezTo>
                    <a:lnTo>
                      <a:pt x="731" y="9265"/>
                    </a:lnTo>
                    <a:cubicBezTo>
                      <a:pt x="731" y="9265"/>
                      <a:pt x="732" y="9266"/>
                      <a:pt x="732" y="9266"/>
                    </a:cubicBezTo>
                    <a:lnTo>
                      <a:pt x="768" y="9318"/>
                    </a:lnTo>
                    <a:cubicBezTo>
                      <a:pt x="768" y="9318"/>
                      <a:pt x="768" y="9319"/>
                      <a:pt x="768" y="9319"/>
                    </a:cubicBezTo>
                    <a:lnTo>
                      <a:pt x="784" y="9379"/>
                    </a:lnTo>
                    <a:cubicBezTo>
                      <a:pt x="784" y="9379"/>
                      <a:pt x="784" y="9380"/>
                      <a:pt x="784" y="9380"/>
                    </a:cubicBezTo>
                    <a:lnTo>
                      <a:pt x="788" y="9440"/>
                    </a:lnTo>
                    <a:lnTo>
                      <a:pt x="796" y="9504"/>
                    </a:lnTo>
                    <a:lnTo>
                      <a:pt x="796" y="9503"/>
                    </a:lnTo>
                    <a:lnTo>
                      <a:pt x="820" y="9559"/>
                    </a:lnTo>
                    <a:lnTo>
                      <a:pt x="820" y="9558"/>
                    </a:lnTo>
                    <a:lnTo>
                      <a:pt x="856" y="9614"/>
                    </a:lnTo>
                    <a:cubicBezTo>
                      <a:pt x="856" y="9614"/>
                      <a:pt x="856" y="9614"/>
                      <a:pt x="856" y="9615"/>
                    </a:cubicBezTo>
                    <a:lnTo>
                      <a:pt x="880" y="9675"/>
                    </a:lnTo>
                    <a:cubicBezTo>
                      <a:pt x="880" y="9675"/>
                      <a:pt x="880" y="9675"/>
                      <a:pt x="880" y="9676"/>
                    </a:cubicBezTo>
                    <a:lnTo>
                      <a:pt x="888" y="9739"/>
                    </a:lnTo>
                    <a:lnTo>
                      <a:pt x="896" y="9776"/>
                    </a:lnTo>
                    <a:lnTo>
                      <a:pt x="900" y="9816"/>
                    </a:lnTo>
                    <a:lnTo>
                      <a:pt x="904" y="9852"/>
                    </a:lnTo>
                    <a:lnTo>
                      <a:pt x="904" y="9850"/>
                    </a:lnTo>
                    <a:lnTo>
                      <a:pt x="924" y="9882"/>
                    </a:lnTo>
                    <a:lnTo>
                      <a:pt x="920" y="9880"/>
                    </a:lnTo>
                    <a:lnTo>
                      <a:pt x="1016" y="9880"/>
                    </a:lnTo>
                    <a:lnTo>
                      <a:pt x="1016" y="9880"/>
                    </a:lnTo>
                    <a:lnTo>
                      <a:pt x="1104" y="9864"/>
                    </a:lnTo>
                    <a:lnTo>
                      <a:pt x="1103" y="9865"/>
                    </a:lnTo>
                    <a:lnTo>
                      <a:pt x="1115" y="9861"/>
                    </a:lnTo>
                    <a:cubicBezTo>
                      <a:pt x="1116" y="9860"/>
                      <a:pt x="1116" y="9860"/>
                      <a:pt x="1116" y="9860"/>
                    </a:cubicBezTo>
                    <a:lnTo>
                      <a:pt x="1132" y="9860"/>
                    </a:lnTo>
                    <a:lnTo>
                      <a:pt x="1131" y="9860"/>
                    </a:lnTo>
                    <a:lnTo>
                      <a:pt x="1147" y="9856"/>
                    </a:lnTo>
                    <a:lnTo>
                      <a:pt x="1146" y="9857"/>
                    </a:lnTo>
                    <a:lnTo>
                      <a:pt x="1154" y="9849"/>
                    </a:lnTo>
                    <a:cubicBezTo>
                      <a:pt x="1154" y="9849"/>
                      <a:pt x="1154" y="9849"/>
                      <a:pt x="1154" y="9849"/>
                    </a:cubicBezTo>
                    <a:lnTo>
                      <a:pt x="1166" y="9841"/>
                    </a:lnTo>
                    <a:lnTo>
                      <a:pt x="1178" y="9833"/>
                    </a:lnTo>
                    <a:lnTo>
                      <a:pt x="1177" y="9835"/>
                    </a:lnTo>
                    <a:lnTo>
                      <a:pt x="1181" y="9823"/>
                    </a:lnTo>
                    <a:lnTo>
                      <a:pt x="1180" y="9824"/>
                    </a:lnTo>
                    <a:lnTo>
                      <a:pt x="1184" y="9708"/>
                    </a:lnTo>
                    <a:lnTo>
                      <a:pt x="1184" y="9592"/>
                    </a:lnTo>
                    <a:lnTo>
                      <a:pt x="1196" y="9480"/>
                    </a:lnTo>
                    <a:cubicBezTo>
                      <a:pt x="1197" y="9479"/>
                      <a:pt x="1197" y="9479"/>
                      <a:pt x="1197" y="9478"/>
                    </a:cubicBezTo>
                    <a:lnTo>
                      <a:pt x="1217" y="9438"/>
                    </a:lnTo>
                    <a:lnTo>
                      <a:pt x="1245" y="9394"/>
                    </a:lnTo>
                    <a:lnTo>
                      <a:pt x="1269" y="9358"/>
                    </a:lnTo>
                    <a:lnTo>
                      <a:pt x="1289" y="9318"/>
                    </a:lnTo>
                    <a:lnTo>
                      <a:pt x="1289" y="9319"/>
                    </a:lnTo>
                    <a:lnTo>
                      <a:pt x="1297" y="9271"/>
                    </a:lnTo>
                    <a:lnTo>
                      <a:pt x="1296" y="9272"/>
                    </a:lnTo>
                    <a:lnTo>
                      <a:pt x="1296" y="9084"/>
                    </a:lnTo>
                    <a:cubicBezTo>
                      <a:pt x="1296" y="9082"/>
                      <a:pt x="1297" y="9081"/>
                      <a:pt x="1299" y="9080"/>
                    </a:cubicBezTo>
                    <a:lnTo>
                      <a:pt x="1431" y="9020"/>
                    </a:lnTo>
                    <a:lnTo>
                      <a:pt x="1555" y="8952"/>
                    </a:lnTo>
                    <a:cubicBezTo>
                      <a:pt x="1555" y="8952"/>
                      <a:pt x="1556" y="8952"/>
                      <a:pt x="1556" y="8952"/>
                    </a:cubicBezTo>
                    <a:lnTo>
                      <a:pt x="1673" y="8952"/>
                    </a:lnTo>
                    <a:lnTo>
                      <a:pt x="1789" y="8968"/>
                    </a:lnTo>
                    <a:lnTo>
                      <a:pt x="1905" y="8980"/>
                    </a:lnTo>
                    <a:lnTo>
                      <a:pt x="1900" y="8984"/>
                    </a:lnTo>
                    <a:lnTo>
                      <a:pt x="1900" y="8915"/>
                    </a:lnTo>
                    <a:lnTo>
                      <a:pt x="1904" y="8883"/>
                    </a:lnTo>
                    <a:cubicBezTo>
                      <a:pt x="1905" y="8883"/>
                      <a:pt x="1905" y="8882"/>
                      <a:pt x="1906" y="8881"/>
                    </a:cubicBezTo>
                    <a:lnTo>
                      <a:pt x="1926" y="8861"/>
                    </a:lnTo>
                    <a:cubicBezTo>
                      <a:pt x="1926" y="8861"/>
                      <a:pt x="1926" y="8861"/>
                      <a:pt x="1926" y="8860"/>
                    </a:cubicBezTo>
                    <a:lnTo>
                      <a:pt x="1954" y="8844"/>
                    </a:lnTo>
                    <a:lnTo>
                      <a:pt x="1953" y="8845"/>
                    </a:lnTo>
                    <a:lnTo>
                      <a:pt x="1973" y="8821"/>
                    </a:lnTo>
                    <a:lnTo>
                      <a:pt x="1972" y="8824"/>
                    </a:lnTo>
                    <a:lnTo>
                      <a:pt x="1956" y="8588"/>
                    </a:lnTo>
                    <a:lnTo>
                      <a:pt x="1957" y="8589"/>
                    </a:lnTo>
                    <a:lnTo>
                      <a:pt x="1941" y="8553"/>
                    </a:lnTo>
                    <a:lnTo>
                      <a:pt x="1942" y="8555"/>
                    </a:lnTo>
                    <a:lnTo>
                      <a:pt x="1914" y="8531"/>
                    </a:lnTo>
                    <a:lnTo>
                      <a:pt x="1854" y="8479"/>
                    </a:lnTo>
                    <a:cubicBezTo>
                      <a:pt x="1853" y="8478"/>
                      <a:pt x="1852" y="8477"/>
                      <a:pt x="1852" y="8475"/>
                    </a:cubicBezTo>
                    <a:lnTo>
                      <a:pt x="1860" y="8383"/>
                    </a:lnTo>
                    <a:lnTo>
                      <a:pt x="1872" y="8291"/>
                    </a:lnTo>
                    <a:cubicBezTo>
                      <a:pt x="1873" y="8290"/>
                      <a:pt x="1873" y="8290"/>
                      <a:pt x="1873" y="8289"/>
                    </a:cubicBezTo>
                    <a:lnTo>
                      <a:pt x="1913" y="8241"/>
                    </a:lnTo>
                    <a:cubicBezTo>
                      <a:pt x="1914" y="8241"/>
                      <a:pt x="1914" y="8241"/>
                      <a:pt x="1914" y="8241"/>
                    </a:cubicBezTo>
                    <a:lnTo>
                      <a:pt x="1970" y="8197"/>
                    </a:lnTo>
                    <a:lnTo>
                      <a:pt x="1970" y="8197"/>
                    </a:lnTo>
                    <a:lnTo>
                      <a:pt x="2010" y="8153"/>
                    </a:lnTo>
                    <a:lnTo>
                      <a:pt x="2009" y="8153"/>
                    </a:lnTo>
                    <a:lnTo>
                      <a:pt x="2041" y="8105"/>
                    </a:lnTo>
                    <a:cubicBezTo>
                      <a:pt x="2041" y="8105"/>
                      <a:pt x="2042" y="8105"/>
                      <a:pt x="2042" y="8104"/>
                    </a:cubicBezTo>
                    <a:lnTo>
                      <a:pt x="2090" y="8068"/>
                    </a:lnTo>
                    <a:lnTo>
                      <a:pt x="2139" y="8036"/>
                    </a:lnTo>
                    <a:lnTo>
                      <a:pt x="2191" y="8008"/>
                    </a:lnTo>
                    <a:cubicBezTo>
                      <a:pt x="2192" y="8007"/>
                      <a:pt x="2193" y="8007"/>
                      <a:pt x="2194" y="8008"/>
                    </a:cubicBezTo>
                    <a:cubicBezTo>
                      <a:pt x="2195" y="8008"/>
                      <a:pt x="2196" y="8009"/>
                      <a:pt x="2196" y="8010"/>
                    </a:cubicBezTo>
                    <a:lnTo>
                      <a:pt x="2248" y="8178"/>
                    </a:lnTo>
                    <a:lnTo>
                      <a:pt x="2245" y="8176"/>
                    </a:lnTo>
                    <a:lnTo>
                      <a:pt x="2353" y="8196"/>
                    </a:lnTo>
                    <a:lnTo>
                      <a:pt x="2349" y="8198"/>
                    </a:lnTo>
                    <a:lnTo>
                      <a:pt x="2393" y="8118"/>
                    </a:lnTo>
                    <a:lnTo>
                      <a:pt x="2417" y="8078"/>
                    </a:lnTo>
                    <a:cubicBezTo>
                      <a:pt x="2418" y="8077"/>
                      <a:pt x="2418" y="8076"/>
                      <a:pt x="2420" y="8076"/>
                    </a:cubicBezTo>
                    <a:lnTo>
                      <a:pt x="2552" y="8044"/>
                    </a:lnTo>
                    <a:cubicBezTo>
                      <a:pt x="2552" y="8044"/>
                      <a:pt x="2552" y="8044"/>
                      <a:pt x="2552" y="8044"/>
                    </a:cubicBezTo>
                    <a:lnTo>
                      <a:pt x="2684" y="8032"/>
                    </a:lnTo>
                    <a:lnTo>
                      <a:pt x="2816" y="8008"/>
                    </a:lnTo>
                    <a:cubicBezTo>
                      <a:pt x="2818" y="8007"/>
                      <a:pt x="2820" y="8008"/>
                      <a:pt x="2820" y="8010"/>
                    </a:cubicBezTo>
                    <a:lnTo>
                      <a:pt x="2840" y="8074"/>
                    </a:lnTo>
                    <a:lnTo>
                      <a:pt x="2840" y="8073"/>
                    </a:lnTo>
                    <a:lnTo>
                      <a:pt x="2860" y="8101"/>
                    </a:lnTo>
                    <a:lnTo>
                      <a:pt x="2857" y="8100"/>
                    </a:lnTo>
                    <a:lnTo>
                      <a:pt x="2900" y="8104"/>
                    </a:lnTo>
                    <a:lnTo>
                      <a:pt x="2940" y="8104"/>
                    </a:lnTo>
                    <a:lnTo>
                      <a:pt x="2988" y="8100"/>
                    </a:lnTo>
                    <a:cubicBezTo>
                      <a:pt x="2990" y="8099"/>
                      <a:pt x="2992" y="8101"/>
                      <a:pt x="2992" y="8103"/>
                    </a:cubicBezTo>
                    <a:lnTo>
                      <a:pt x="3008" y="8199"/>
                    </a:lnTo>
                    <a:lnTo>
                      <a:pt x="3006" y="8196"/>
                    </a:lnTo>
                    <a:lnTo>
                      <a:pt x="3070" y="8228"/>
                    </a:lnTo>
                    <a:cubicBezTo>
                      <a:pt x="3071" y="8228"/>
                      <a:pt x="3071" y="8229"/>
                      <a:pt x="3071" y="8229"/>
                    </a:cubicBezTo>
                    <a:lnTo>
                      <a:pt x="3096" y="8253"/>
                    </a:lnTo>
                    <a:lnTo>
                      <a:pt x="3116" y="8277"/>
                    </a:lnTo>
                    <a:cubicBezTo>
                      <a:pt x="3116" y="8278"/>
                      <a:pt x="3116" y="8278"/>
                      <a:pt x="3116" y="8279"/>
                    </a:cubicBezTo>
                    <a:lnTo>
                      <a:pt x="3144" y="8399"/>
                    </a:lnTo>
                    <a:lnTo>
                      <a:pt x="3160" y="8515"/>
                    </a:lnTo>
                    <a:lnTo>
                      <a:pt x="3156" y="8512"/>
                    </a:lnTo>
                    <a:lnTo>
                      <a:pt x="3248" y="8512"/>
                    </a:lnTo>
                    <a:cubicBezTo>
                      <a:pt x="3250" y="8512"/>
                      <a:pt x="3252" y="8513"/>
                      <a:pt x="3252" y="8514"/>
                    </a:cubicBezTo>
                    <a:lnTo>
                      <a:pt x="3264" y="8546"/>
                    </a:lnTo>
                    <a:lnTo>
                      <a:pt x="3264" y="8546"/>
                    </a:lnTo>
                    <a:lnTo>
                      <a:pt x="3296" y="8598"/>
                    </a:lnTo>
                    <a:lnTo>
                      <a:pt x="3294" y="8596"/>
                    </a:lnTo>
                    <a:lnTo>
                      <a:pt x="3326" y="8612"/>
                    </a:lnTo>
                    <a:lnTo>
                      <a:pt x="3324" y="8612"/>
                    </a:lnTo>
                    <a:lnTo>
                      <a:pt x="3416" y="8600"/>
                    </a:lnTo>
                    <a:lnTo>
                      <a:pt x="3508" y="8580"/>
                    </a:lnTo>
                    <a:cubicBezTo>
                      <a:pt x="3509" y="8580"/>
                      <a:pt x="3511" y="8580"/>
                      <a:pt x="3512" y="8581"/>
                    </a:cubicBezTo>
                    <a:lnTo>
                      <a:pt x="3556" y="8641"/>
                    </a:lnTo>
                    <a:lnTo>
                      <a:pt x="3555" y="8641"/>
                    </a:lnTo>
                    <a:lnTo>
                      <a:pt x="3603" y="8685"/>
                    </a:lnTo>
                    <a:lnTo>
                      <a:pt x="3601" y="8684"/>
                    </a:lnTo>
                    <a:lnTo>
                      <a:pt x="3649" y="8692"/>
                    </a:lnTo>
                    <a:lnTo>
                      <a:pt x="3648" y="8692"/>
                    </a:lnTo>
                    <a:lnTo>
                      <a:pt x="3696" y="8684"/>
                    </a:lnTo>
                    <a:cubicBezTo>
                      <a:pt x="3696" y="8684"/>
                      <a:pt x="3696" y="8684"/>
                      <a:pt x="3696" y="8684"/>
                    </a:cubicBezTo>
                    <a:lnTo>
                      <a:pt x="3744" y="8684"/>
                    </a:lnTo>
                    <a:cubicBezTo>
                      <a:pt x="3746" y="8684"/>
                      <a:pt x="3748" y="8685"/>
                      <a:pt x="3748" y="8687"/>
                    </a:cubicBezTo>
                    <a:lnTo>
                      <a:pt x="3756" y="8747"/>
                    </a:lnTo>
                    <a:lnTo>
                      <a:pt x="3756" y="8746"/>
                    </a:lnTo>
                    <a:lnTo>
                      <a:pt x="3780" y="8798"/>
                    </a:lnTo>
                    <a:lnTo>
                      <a:pt x="3804" y="8846"/>
                    </a:lnTo>
                    <a:lnTo>
                      <a:pt x="3803" y="8845"/>
                    </a:lnTo>
                    <a:lnTo>
                      <a:pt x="3847" y="8885"/>
                    </a:lnTo>
                    <a:lnTo>
                      <a:pt x="3871" y="8905"/>
                    </a:lnTo>
                    <a:lnTo>
                      <a:pt x="3870" y="8904"/>
                    </a:lnTo>
                    <a:lnTo>
                      <a:pt x="3898" y="8912"/>
                    </a:lnTo>
                    <a:lnTo>
                      <a:pt x="3895" y="8912"/>
                    </a:lnTo>
                    <a:lnTo>
                      <a:pt x="3928" y="8904"/>
                    </a:lnTo>
                    <a:lnTo>
                      <a:pt x="3964" y="8896"/>
                    </a:lnTo>
                    <a:lnTo>
                      <a:pt x="3996" y="8892"/>
                    </a:lnTo>
                    <a:cubicBezTo>
                      <a:pt x="3997" y="8892"/>
                      <a:pt x="3997" y="8892"/>
                      <a:pt x="3998" y="8892"/>
                    </a:cubicBezTo>
                    <a:lnTo>
                      <a:pt x="4042" y="8912"/>
                    </a:lnTo>
                    <a:lnTo>
                      <a:pt x="4086" y="8936"/>
                    </a:lnTo>
                    <a:lnTo>
                      <a:pt x="4086" y="8936"/>
                    </a:lnTo>
                    <a:lnTo>
                      <a:pt x="4134" y="8952"/>
                    </a:lnTo>
                    <a:lnTo>
                      <a:pt x="4130" y="8953"/>
                    </a:lnTo>
                    <a:lnTo>
                      <a:pt x="4174" y="8917"/>
                    </a:lnTo>
                    <a:lnTo>
                      <a:pt x="4222" y="8869"/>
                    </a:lnTo>
                    <a:lnTo>
                      <a:pt x="4221" y="8870"/>
                    </a:lnTo>
                    <a:lnTo>
                      <a:pt x="4249" y="8818"/>
                    </a:lnTo>
                    <a:lnTo>
                      <a:pt x="4249" y="8822"/>
                    </a:lnTo>
                    <a:lnTo>
                      <a:pt x="4217" y="8754"/>
                    </a:lnTo>
                    <a:lnTo>
                      <a:pt x="4217" y="8754"/>
                    </a:lnTo>
                    <a:lnTo>
                      <a:pt x="4169" y="8686"/>
                    </a:lnTo>
                    <a:lnTo>
                      <a:pt x="4129" y="8622"/>
                    </a:lnTo>
                    <a:cubicBezTo>
                      <a:pt x="4128" y="8621"/>
                      <a:pt x="4128" y="8620"/>
                      <a:pt x="4129" y="8618"/>
                    </a:cubicBezTo>
                    <a:cubicBezTo>
                      <a:pt x="4129" y="8617"/>
                      <a:pt x="4130" y="8616"/>
                      <a:pt x="4131" y="8616"/>
                    </a:cubicBezTo>
                    <a:lnTo>
                      <a:pt x="4183" y="8600"/>
                    </a:lnTo>
                    <a:lnTo>
                      <a:pt x="4231" y="8584"/>
                    </a:lnTo>
                    <a:lnTo>
                      <a:pt x="4229" y="8586"/>
                    </a:lnTo>
                    <a:lnTo>
                      <a:pt x="4249" y="8546"/>
                    </a:lnTo>
                    <a:lnTo>
                      <a:pt x="4249" y="8547"/>
                    </a:lnTo>
                    <a:lnTo>
                      <a:pt x="4265" y="8499"/>
                    </a:lnTo>
                    <a:lnTo>
                      <a:pt x="4265" y="8499"/>
                    </a:lnTo>
                    <a:lnTo>
                      <a:pt x="4273" y="8451"/>
                    </a:lnTo>
                    <a:cubicBezTo>
                      <a:pt x="4273" y="8450"/>
                      <a:pt x="4273" y="8449"/>
                      <a:pt x="4274" y="8448"/>
                    </a:cubicBezTo>
                    <a:cubicBezTo>
                      <a:pt x="4275" y="8448"/>
                      <a:pt x="4276" y="8448"/>
                      <a:pt x="4277" y="8448"/>
                    </a:cubicBezTo>
                    <a:lnTo>
                      <a:pt x="4489" y="8496"/>
                    </a:lnTo>
                    <a:lnTo>
                      <a:pt x="4485" y="8501"/>
                    </a:lnTo>
                    <a:lnTo>
                      <a:pt x="4457" y="8413"/>
                    </a:lnTo>
                    <a:lnTo>
                      <a:pt x="4436" y="8324"/>
                    </a:lnTo>
                    <a:lnTo>
                      <a:pt x="4424" y="8228"/>
                    </a:lnTo>
                    <a:cubicBezTo>
                      <a:pt x="4424" y="8227"/>
                      <a:pt x="4425" y="8225"/>
                      <a:pt x="4426" y="8225"/>
                    </a:cubicBezTo>
                    <a:cubicBezTo>
                      <a:pt x="4427" y="8224"/>
                      <a:pt x="4428" y="8223"/>
                      <a:pt x="4430" y="8224"/>
                    </a:cubicBezTo>
                    <a:lnTo>
                      <a:pt x="4642" y="8292"/>
                    </a:lnTo>
                    <a:lnTo>
                      <a:pt x="4641" y="8292"/>
                    </a:lnTo>
                    <a:lnTo>
                      <a:pt x="4857" y="8328"/>
                    </a:lnTo>
                    <a:lnTo>
                      <a:pt x="5077" y="8336"/>
                    </a:lnTo>
                    <a:lnTo>
                      <a:pt x="5233" y="8340"/>
                    </a:lnTo>
                    <a:lnTo>
                      <a:pt x="5397" y="8348"/>
                    </a:lnTo>
                    <a:lnTo>
                      <a:pt x="5396" y="8348"/>
                    </a:lnTo>
                    <a:lnTo>
                      <a:pt x="5448" y="8340"/>
                    </a:lnTo>
                    <a:lnTo>
                      <a:pt x="5447" y="8340"/>
                    </a:lnTo>
                    <a:lnTo>
                      <a:pt x="5500" y="8324"/>
                    </a:lnTo>
                    <a:lnTo>
                      <a:pt x="5556" y="8312"/>
                    </a:lnTo>
                    <a:cubicBezTo>
                      <a:pt x="5556" y="8312"/>
                      <a:pt x="5557" y="8312"/>
                      <a:pt x="5557" y="8312"/>
                    </a:cubicBezTo>
                    <a:lnTo>
                      <a:pt x="5609" y="8320"/>
                    </a:lnTo>
                    <a:lnTo>
                      <a:pt x="5685" y="8340"/>
                    </a:lnTo>
                    <a:cubicBezTo>
                      <a:pt x="5686" y="8340"/>
                      <a:pt x="5686" y="8340"/>
                      <a:pt x="5686" y="8340"/>
                    </a:cubicBezTo>
                    <a:lnTo>
                      <a:pt x="5722" y="8356"/>
                    </a:lnTo>
                    <a:cubicBezTo>
                      <a:pt x="5722" y="8356"/>
                      <a:pt x="5722" y="8356"/>
                      <a:pt x="5723" y="8356"/>
                    </a:cubicBezTo>
                    <a:lnTo>
                      <a:pt x="5747" y="8372"/>
                    </a:lnTo>
                    <a:cubicBezTo>
                      <a:pt x="5747" y="8373"/>
                      <a:pt x="5747" y="8373"/>
                      <a:pt x="5748" y="8373"/>
                    </a:cubicBezTo>
                    <a:lnTo>
                      <a:pt x="5772" y="8405"/>
                    </a:lnTo>
                    <a:cubicBezTo>
                      <a:pt x="5772" y="8406"/>
                      <a:pt x="5772" y="8406"/>
                      <a:pt x="5772" y="8407"/>
                    </a:cubicBezTo>
                    <a:lnTo>
                      <a:pt x="5796" y="8547"/>
                    </a:lnTo>
                    <a:lnTo>
                      <a:pt x="5808" y="8688"/>
                    </a:lnTo>
                    <a:lnTo>
                      <a:pt x="5805" y="8684"/>
                    </a:lnTo>
                    <a:lnTo>
                      <a:pt x="5869" y="8692"/>
                    </a:lnTo>
                    <a:lnTo>
                      <a:pt x="5929" y="8700"/>
                    </a:lnTo>
                    <a:lnTo>
                      <a:pt x="5989" y="8716"/>
                    </a:lnTo>
                    <a:cubicBezTo>
                      <a:pt x="5990" y="8716"/>
                      <a:pt x="5990" y="8716"/>
                      <a:pt x="5991" y="8717"/>
                    </a:cubicBezTo>
                    <a:lnTo>
                      <a:pt x="6043" y="8753"/>
                    </a:lnTo>
                    <a:cubicBezTo>
                      <a:pt x="6044" y="8753"/>
                      <a:pt x="6045" y="8755"/>
                      <a:pt x="6044" y="8757"/>
                    </a:cubicBezTo>
                    <a:lnTo>
                      <a:pt x="6032" y="8821"/>
                    </a:lnTo>
                    <a:lnTo>
                      <a:pt x="6032" y="8819"/>
                    </a:lnTo>
                    <a:lnTo>
                      <a:pt x="6040" y="8883"/>
                    </a:lnTo>
                    <a:lnTo>
                      <a:pt x="6037" y="8880"/>
                    </a:lnTo>
                    <a:lnTo>
                      <a:pt x="6129" y="8900"/>
                    </a:lnTo>
                    <a:lnTo>
                      <a:pt x="6128" y="8900"/>
                    </a:lnTo>
                    <a:lnTo>
                      <a:pt x="6216" y="8896"/>
                    </a:lnTo>
                    <a:lnTo>
                      <a:pt x="6216" y="8896"/>
                    </a:lnTo>
                    <a:lnTo>
                      <a:pt x="6311" y="8876"/>
                    </a:lnTo>
                    <a:lnTo>
                      <a:pt x="6407" y="8844"/>
                    </a:lnTo>
                    <a:lnTo>
                      <a:pt x="6495" y="8816"/>
                    </a:lnTo>
                    <a:cubicBezTo>
                      <a:pt x="6497" y="8815"/>
                      <a:pt x="6499" y="8816"/>
                      <a:pt x="6500" y="8818"/>
                    </a:cubicBezTo>
                    <a:lnTo>
                      <a:pt x="6532" y="8886"/>
                    </a:lnTo>
                    <a:lnTo>
                      <a:pt x="6572" y="8954"/>
                    </a:lnTo>
                    <a:lnTo>
                      <a:pt x="6616" y="9018"/>
                    </a:lnTo>
                    <a:lnTo>
                      <a:pt x="6672" y="9106"/>
                    </a:lnTo>
                    <a:cubicBezTo>
                      <a:pt x="6672" y="9106"/>
                      <a:pt x="6672" y="9106"/>
                      <a:pt x="6672" y="9106"/>
                    </a:cubicBezTo>
                    <a:lnTo>
                      <a:pt x="6716" y="9207"/>
                    </a:lnTo>
                    <a:lnTo>
                      <a:pt x="6748" y="9307"/>
                    </a:lnTo>
                    <a:lnTo>
                      <a:pt x="6784" y="9407"/>
                    </a:lnTo>
                    <a:lnTo>
                      <a:pt x="6816" y="9491"/>
                    </a:lnTo>
                    <a:lnTo>
                      <a:pt x="6844" y="9579"/>
                    </a:lnTo>
                    <a:lnTo>
                      <a:pt x="6876" y="9663"/>
                    </a:lnTo>
                    <a:lnTo>
                      <a:pt x="6876" y="9662"/>
                    </a:lnTo>
                    <a:lnTo>
                      <a:pt x="6924" y="9742"/>
                    </a:lnTo>
                    <a:lnTo>
                      <a:pt x="6917" y="9742"/>
                    </a:lnTo>
                    <a:lnTo>
                      <a:pt x="7017" y="9630"/>
                    </a:lnTo>
                    <a:cubicBezTo>
                      <a:pt x="7018" y="9629"/>
                      <a:pt x="7020" y="9628"/>
                      <a:pt x="7021" y="9628"/>
                    </a:cubicBezTo>
                    <a:cubicBezTo>
                      <a:pt x="7023" y="9629"/>
                      <a:pt x="7024" y="9629"/>
                      <a:pt x="7024" y="9631"/>
                    </a:cubicBezTo>
                    <a:lnTo>
                      <a:pt x="7040" y="9671"/>
                    </a:lnTo>
                    <a:lnTo>
                      <a:pt x="7052" y="9711"/>
                    </a:lnTo>
                    <a:lnTo>
                      <a:pt x="7064" y="9747"/>
                    </a:lnTo>
                    <a:lnTo>
                      <a:pt x="7063" y="9745"/>
                    </a:lnTo>
                    <a:lnTo>
                      <a:pt x="7095" y="9773"/>
                    </a:lnTo>
                    <a:lnTo>
                      <a:pt x="7093" y="9772"/>
                    </a:lnTo>
                    <a:lnTo>
                      <a:pt x="7208" y="9780"/>
                    </a:lnTo>
                    <a:lnTo>
                      <a:pt x="7324" y="9776"/>
                    </a:lnTo>
                    <a:lnTo>
                      <a:pt x="7440" y="9776"/>
                    </a:lnTo>
                    <a:cubicBezTo>
                      <a:pt x="7442" y="9776"/>
                      <a:pt x="7443" y="9777"/>
                      <a:pt x="7444" y="9778"/>
                    </a:cubicBezTo>
                    <a:lnTo>
                      <a:pt x="7516" y="9882"/>
                    </a:lnTo>
                    <a:lnTo>
                      <a:pt x="7592" y="9994"/>
                    </a:lnTo>
                    <a:lnTo>
                      <a:pt x="7676" y="10094"/>
                    </a:lnTo>
                    <a:lnTo>
                      <a:pt x="7674" y="10093"/>
                    </a:lnTo>
                    <a:lnTo>
                      <a:pt x="7730" y="10113"/>
                    </a:lnTo>
                    <a:lnTo>
                      <a:pt x="7729" y="10112"/>
                    </a:lnTo>
                    <a:lnTo>
                      <a:pt x="7792" y="10116"/>
                    </a:lnTo>
                    <a:lnTo>
                      <a:pt x="7848" y="10112"/>
                    </a:lnTo>
                    <a:lnTo>
                      <a:pt x="7912" y="10112"/>
                    </a:lnTo>
                    <a:cubicBezTo>
                      <a:pt x="7914" y="10112"/>
                      <a:pt x="7915" y="10113"/>
                      <a:pt x="7916" y="10114"/>
                    </a:cubicBezTo>
                    <a:lnTo>
                      <a:pt x="7948" y="10166"/>
                    </a:lnTo>
                    <a:lnTo>
                      <a:pt x="7984" y="10218"/>
                    </a:lnTo>
                    <a:lnTo>
                      <a:pt x="7982" y="10217"/>
                    </a:lnTo>
                    <a:lnTo>
                      <a:pt x="8022" y="10233"/>
                    </a:lnTo>
                    <a:lnTo>
                      <a:pt x="8021" y="10232"/>
                    </a:lnTo>
                    <a:lnTo>
                      <a:pt x="8065" y="10236"/>
                    </a:lnTo>
                    <a:cubicBezTo>
                      <a:pt x="8065" y="10236"/>
                      <a:pt x="8065" y="10237"/>
                      <a:pt x="8066" y="10237"/>
                    </a:cubicBezTo>
                    <a:lnTo>
                      <a:pt x="8106" y="10249"/>
                    </a:lnTo>
                    <a:lnTo>
                      <a:pt x="8104" y="10248"/>
                    </a:lnTo>
                    <a:lnTo>
                      <a:pt x="8120" y="10248"/>
                    </a:lnTo>
                    <a:lnTo>
                      <a:pt x="8118" y="10250"/>
                    </a:lnTo>
                    <a:lnTo>
                      <a:pt x="8166" y="10201"/>
                    </a:lnTo>
                    <a:lnTo>
                      <a:pt x="8214" y="10161"/>
                    </a:lnTo>
                    <a:cubicBezTo>
                      <a:pt x="8214" y="10161"/>
                      <a:pt x="8215" y="10161"/>
                      <a:pt x="8215" y="10161"/>
                    </a:cubicBezTo>
                    <a:lnTo>
                      <a:pt x="8307" y="10133"/>
                    </a:lnTo>
                    <a:lnTo>
                      <a:pt x="8403" y="10101"/>
                    </a:lnTo>
                    <a:lnTo>
                      <a:pt x="8401" y="10102"/>
                    </a:lnTo>
                    <a:lnTo>
                      <a:pt x="8429" y="10070"/>
                    </a:lnTo>
                    <a:lnTo>
                      <a:pt x="8449" y="10046"/>
                    </a:lnTo>
                    <a:lnTo>
                      <a:pt x="8473" y="10014"/>
                    </a:lnTo>
                    <a:cubicBezTo>
                      <a:pt x="8474" y="10014"/>
                      <a:pt x="8474" y="10013"/>
                      <a:pt x="8475" y="10013"/>
                    </a:cubicBezTo>
                    <a:lnTo>
                      <a:pt x="8607" y="9941"/>
                    </a:lnTo>
                    <a:lnTo>
                      <a:pt x="8751" y="9873"/>
                    </a:lnTo>
                    <a:lnTo>
                      <a:pt x="8823" y="9849"/>
                    </a:lnTo>
                    <a:cubicBezTo>
                      <a:pt x="8824" y="9848"/>
                      <a:pt x="8824" y="9848"/>
                      <a:pt x="8824" y="9848"/>
                    </a:cubicBezTo>
                    <a:lnTo>
                      <a:pt x="8904" y="9848"/>
                    </a:lnTo>
                    <a:cubicBezTo>
                      <a:pt x="8905" y="9848"/>
                      <a:pt x="8905" y="9848"/>
                      <a:pt x="8905" y="9848"/>
                    </a:cubicBezTo>
                    <a:lnTo>
                      <a:pt x="8981" y="9860"/>
                    </a:lnTo>
                    <a:lnTo>
                      <a:pt x="9057" y="9876"/>
                    </a:lnTo>
                    <a:cubicBezTo>
                      <a:pt x="9058" y="9876"/>
                      <a:pt x="9058" y="9877"/>
                      <a:pt x="9058" y="9877"/>
                    </a:cubicBezTo>
                    <a:lnTo>
                      <a:pt x="9086" y="9893"/>
                    </a:lnTo>
                    <a:cubicBezTo>
                      <a:pt x="9087" y="9893"/>
                      <a:pt x="9087" y="9893"/>
                      <a:pt x="9087" y="9893"/>
                    </a:cubicBezTo>
                    <a:lnTo>
                      <a:pt x="9115" y="9917"/>
                    </a:lnTo>
                    <a:cubicBezTo>
                      <a:pt x="9116" y="9918"/>
                      <a:pt x="9116" y="9918"/>
                      <a:pt x="9116" y="9919"/>
                    </a:cubicBezTo>
                    <a:lnTo>
                      <a:pt x="9148" y="9995"/>
                    </a:lnTo>
                    <a:lnTo>
                      <a:pt x="9164" y="10027"/>
                    </a:lnTo>
                    <a:lnTo>
                      <a:pt x="9160" y="10024"/>
                    </a:lnTo>
                    <a:lnTo>
                      <a:pt x="9468" y="10024"/>
                    </a:lnTo>
                    <a:lnTo>
                      <a:pt x="9620" y="10012"/>
                    </a:lnTo>
                    <a:lnTo>
                      <a:pt x="9619" y="10013"/>
                    </a:lnTo>
                    <a:lnTo>
                      <a:pt x="9655" y="9997"/>
                    </a:lnTo>
                    <a:lnTo>
                      <a:pt x="9699" y="9981"/>
                    </a:lnTo>
                    <a:lnTo>
                      <a:pt x="9698" y="9981"/>
                    </a:lnTo>
                    <a:lnTo>
                      <a:pt x="9730" y="9961"/>
                    </a:lnTo>
                    <a:lnTo>
                      <a:pt x="9729" y="9962"/>
                    </a:lnTo>
                    <a:lnTo>
                      <a:pt x="9753" y="9930"/>
                    </a:lnTo>
                    <a:lnTo>
                      <a:pt x="9752" y="9933"/>
                    </a:lnTo>
                    <a:lnTo>
                      <a:pt x="9744" y="9869"/>
                    </a:lnTo>
                    <a:lnTo>
                      <a:pt x="9745" y="9870"/>
                    </a:lnTo>
                    <a:lnTo>
                      <a:pt x="9693" y="9746"/>
                    </a:lnTo>
                    <a:cubicBezTo>
                      <a:pt x="9693" y="9746"/>
                      <a:pt x="9693" y="9745"/>
                      <a:pt x="9693" y="9745"/>
                    </a:cubicBezTo>
                    <a:lnTo>
                      <a:pt x="9677" y="9677"/>
                    </a:lnTo>
                    <a:cubicBezTo>
                      <a:pt x="9676" y="9676"/>
                      <a:pt x="9676" y="9675"/>
                      <a:pt x="9677" y="9674"/>
                    </a:cubicBezTo>
                    <a:lnTo>
                      <a:pt x="9717" y="9598"/>
                    </a:lnTo>
                    <a:cubicBezTo>
                      <a:pt x="9717" y="9598"/>
                      <a:pt x="9717" y="9598"/>
                      <a:pt x="9717" y="9598"/>
                    </a:cubicBezTo>
                    <a:lnTo>
                      <a:pt x="9821" y="9462"/>
                    </a:lnTo>
                    <a:cubicBezTo>
                      <a:pt x="9822" y="9461"/>
                      <a:pt x="9824" y="9460"/>
                      <a:pt x="9825" y="9460"/>
                    </a:cubicBezTo>
                    <a:lnTo>
                      <a:pt x="9973" y="9488"/>
                    </a:lnTo>
                    <a:lnTo>
                      <a:pt x="10113" y="9520"/>
                    </a:lnTo>
                    <a:lnTo>
                      <a:pt x="10257" y="9556"/>
                    </a:lnTo>
                    <a:cubicBezTo>
                      <a:pt x="10258" y="9557"/>
                      <a:pt x="10259" y="9557"/>
                      <a:pt x="10260" y="9558"/>
                    </a:cubicBezTo>
                    <a:lnTo>
                      <a:pt x="10284" y="9594"/>
                    </a:lnTo>
                    <a:lnTo>
                      <a:pt x="10308" y="9638"/>
                    </a:lnTo>
                    <a:cubicBezTo>
                      <a:pt x="10308" y="9639"/>
                      <a:pt x="10308" y="9639"/>
                      <a:pt x="10308" y="9639"/>
                    </a:cubicBezTo>
                    <a:lnTo>
                      <a:pt x="10336" y="9723"/>
                    </a:lnTo>
                    <a:lnTo>
                      <a:pt x="10335" y="9721"/>
                    </a:lnTo>
                    <a:lnTo>
                      <a:pt x="10367" y="9749"/>
                    </a:lnTo>
                    <a:lnTo>
                      <a:pt x="10366" y="9748"/>
                    </a:lnTo>
                    <a:lnTo>
                      <a:pt x="10458" y="9780"/>
                    </a:lnTo>
                    <a:lnTo>
                      <a:pt x="10457" y="9780"/>
                    </a:lnTo>
                    <a:lnTo>
                      <a:pt x="10549" y="9796"/>
                    </a:lnTo>
                    <a:lnTo>
                      <a:pt x="10548" y="9796"/>
                    </a:lnTo>
                    <a:lnTo>
                      <a:pt x="10644" y="9796"/>
                    </a:lnTo>
                    <a:lnTo>
                      <a:pt x="10643" y="9797"/>
                    </a:lnTo>
                    <a:lnTo>
                      <a:pt x="10691" y="9773"/>
                    </a:lnTo>
                    <a:lnTo>
                      <a:pt x="10690" y="9773"/>
                    </a:lnTo>
                    <a:lnTo>
                      <a:pt x="10782" y="9709"/>
                    </a:lnTo>
                    <a:cubicBezTo>
                      <a:pt x="10782" y="9709"/>
                      <a:pt x="10783" y="9709"/>
                      <a:pt x="10783" y="9709"/>
                    </a:cubicBezTo>
                    <a:lnTo>
                      <a:pt x="10835" y="9689"/>
                    </a:lnTo>
                    <a:cubicBezTo>
                      <a:pt x="10835" y="9688"/>
                      <a:pt x="10836" y="9688"/>
                      <a:pt x="10836" y="9688"/>
                    </a:cubicBezTo>
                    <a:lnTo>
                      <a:pt x="10952" y="9676"/>
                    </a:lnTo>
                    <a:cubicBezTo>
                      <a:pt x="10952" y="9676"/>
                      <a:pt x="10953" y="9676"/>
                      <a:pt x="10953" y="9676"/>
                    </a:cubicBezTo>
                    <a:lnTo>
                      <a:pt x="11073" y="9688"/>
                    </a:lnTo>
                    <a:cubicBezTo>
                      <a:pt x="11073" y="9688"/>
                      <a:pt x="11073" y="9688"/>
                      <a:pt x="11074" y="9688"/>
                    </a:cubicBezTo>
                    <a:lnTo>
                      <a:pt x="11186" y="9724"/>
                    </a:lnTo>
                    <a:cubicBezTo>
                      <a:pt x="11186" y="9725"/>
                      <a:pt x="11186" y="9725"/>
                      <a:pt x="11186" y="9725"/>
                    </a:cubicBezTo>
                    <a:lnTo>
                      <a:pt x="11290" y="9777"/>
                    </a:lnTo>
                    <a:lnTo>
                      <a:pt x="11334" y="9793"/>
                    </a:lnTo>
                    <a:lnTo>
                      <a:pt x="11332" y="9792"/>
                    </a:lnTo>
                    <a:lnTo>
                      <a:pt x="11424" y="9792"/>
                    </a:lnTo>
                    <a:lnTo>
                      <a:pt x="11604" y="9772"/>
                    </a:lnTo>
                    <a:lnTo>
                      <a:pt x="11780" y="9740"/>
                    </a:lnTo>
                    <a:lnTo>
                      <a:pt x="11778" y="9741"/>
                    </a:lnTo>
                    <a:lnTo>
                      <a:pt x="11846" y="9697"/>
                    </a:lnTo>
                    <a:lnTo>
                      <a:pt x="11910" y="9645"/>
                    </a:lnTo>
                    <a:lnTo>
                      <a:pt x="11978" y="9597"/>
                    </a:lnTo>
                    <a:lnTo>
                      <a:pt x="12042" y="9541"/>
                    </a:lnTo>
                    <a:lnTo>
                      <a:pt x="12041" y="9542"/>
                    </a:lnTo>
                    <a:lnTo>
                      <a:pt x="12093" y="9474"/>
                    </a:lnTo>
                    <a:lnTo>
                      <a:pt x="12189" y="9326"/>
                    </a:lnTo>
                    <a:cubicBezTo>
                      <a:pt x="12190" y="9325"/>
                      <a:pt x="12192" y="9324"/>
                      <a:pt x="12193" y="9324"/>
                    </a:cubicBezTo>
                    <a:lnTo>
                      <a:pt x="12305" y="9348"/>
                    </a:lnTo>
                    <a:lnTo>
                      <a:pt x="12421" y="9360"/>
                    </a:lnTo>
                    <a:lnTo>
                      <a:pt x="12419" y="9361"/>
                    </a:lnTo>
                    <a:lnTo>
                      <a:pt x="12455" y="9341"/>
                    </a:lnTo>
                    <a:lnTo>
                      <a:pt x="12453" y="9341"/>
                    </a:lnTo>
                    <a:lnTo>
                      <a:pt x="12482" y="9309"/>
                    </a:lnTo>
                    <a:lnTo>
                      <a:pt x="12514" y="9281"/>
                    </a:lnTo>
                    <a:cubicBezTo>
                      <a:pt x="12515" y="9280"/>
                      <a:pt x="12516" y="9280"/>
                      <a:pt x="12517" y="9280"/>
                    </a:cubicBezTo>
                    <a:lnTo>
                      <a:pt x="12585" y="9292"/>
                    </a:lnTo>
                    <a:lnTo>
                      <a:pt x="12657" y="9304"/>
                    </a:lnTo>
                    <a:lnTo>
                      <a:pt x="12656" y="9304"/>
                    </a:lnTo>
                    <a:lnTo>
                      <a:pt x="12724" y="9292"/>
                    </a:lnTo>
                    <a:lnTo>
                      <a:pt x="12772" y="9284"/>
                    </a:lnTo>
                    <a:lnTo>
                      <a:pt x="12770" y="9285"/>
                    </a:lnTo>
                    <a:lnTo>
                      <a:pt x="12802" y="9257"/>
                    </a:lnTo>
                    <a:lnTo>
                      <a:pt x="12801" y="9258"/>
                    </a:lnTo>
                    <a:lnTo>
                      <a:pt x="12853" y="9186"/>
                    </a:lnTo>
                    <a:lnTo>
                      <a:pt x="12889" y="9138"/>
                    </a:lnTo>
                    <a:cubicBezTo>
                      <a:pt x="12890" y="9137"/>
                      <a:pt x="12890" y="9137"/>
                      <a:pt x="12890" y="9137"/>
                    </a:cubicBezTo>
                    <a:lnTo>
                      <a:pt x="12938" y="9105"/>
                    </a:lnTo>
                    <a:lnTo>
                      <a:pt x="12986" y="9069"/>
                    </a:lnTo>
                    <a:lnTo>
                      <a:pt x="12985" y="9074"/>
                    </a:lnTo>
                    <a:lnTo>
                      <a:pt x="12933" y="9002"/>
                    </a:lnTo>
                    <a:lnTo>
                      <a:pt x="12909" y="8958"/>
                    </a:lnTo>
                    <a:cubicBezTo>
                      <a:pt x="12909" y="8957"/>
                      <a:pt x="12908" y="8957"/>
                      <a:pt x="12908" y="8956"/>
                    </a:cubicBezTo>
                    <a:lnTo>
                      <a:pt x="12904" y="8816"/>
                    </a:lnTo>
                    <a:cubicBezTo>
                      <a:pt x="12904" y="8816"/>
                      <a:pt x="12904" y="8816"/>
                      <a:pt x="12904" y="8815"/>
                    </a:cubicBezTo>
                    <a:lnTo>
                      <a:pt x="12924" y="8671"/>
                    </a:lnTo>
                    <a:cubicBezTo>
                      <a:pt x="12925" y="8671"/>
                      <a:pt x="12925" y="8671"/>
                      <a:pt x="12925" y="8671"/>
                    </a:cubicBezTo>
                    <a:lnTo>
                      <a:pt x="12965" y="8535"/>
                    </a:lnTo>
                    <a:lnTo>
                      <a:pt x="12965" y="8538"/>
                    </a:lnTo>
                    <a:lnTo>
                      <a:pt x="12934" y="8503"/>
                    </a:lnTo>
                    <a:lnTo>
                      <a:pt x="12897" y="8466"/>
                    </a:lnTo>
                    <a:lnTo>
                      <a:pt x="12865" y="8430"/>
                    </a:lnTo>
                    <a:cubicBezTo>
                      <a:pt x="12865" y="8430"/>
                      <a:pt x="12865" y="8430"/>
                      <a:pt x="12865" y="8430"/>
                    </a:cubicBezTo>
                    <a:lnTo>
                      <a:pt x="12837" y="8386"/>
                    </a:lnTo>
                    <a:cubicBezTo>
                      <a:pt x="12837" y="8385"/>
                      <a:pt x="12837" y="8385"/>
                      <a:pt x="12836" y="8384"/>
                    </a:cubicBezTo>
                    <a:lnTo>
                      <a:pt x="12832" y="8340"/>
                    </a:lnTo>
                    <a:cubicBezTo>
                      <a:pt x="12832" y="8339"/>
                      <a:pt x="12833" y="8339"/>
                      <a:pt x="12833" y="8338"/>
                    </a:cubicBezTo>
                    <a:lnTo>
                      <a:pt x="12865" y="8278"/>
                    </a:lnTo>
                    <a:cubicBezTo>
                      <a:pt x="12865" y="8278"/>
                      <a:pt x="12865" y="8277"/>
                      <a:pt x="12865" y="8277"/>
                    </a:cubicBezTo>
                    <a:lnTo>
                      <a:pt x="12905" y="8225"/>
                    </a:lnTo>
                    <a:cubicBezTo>
                      <a:pt x="12905" y="8225"/>
                      <a:pt x="12906" y="8225"/>
                      <a:pt x="12906" y="8225"/>
                    </a:cubicBezTo>
                    <a:lnTo>
                      <a:pt x="12954" y="8185"/>
                    </a:lnTo>
                    <a:lnTo>
                      <a:pt x="13010" y="8140"/>
                    </a:lnTo>
                    <a:lnTo>
                      <a:pt x="13062" y="8104"/>
                    </a:lnTo>
                    <a:lnTo>
                      <a:pt x="13118" y="8072"/>
                    </a:lnTo>
                    <a:cubicBezTo>
                      <a:pt x="13119" y="8072"/>
                      <a:pt x="13119" y="8072"/>
                      <a:pt x="13119" y="8072"/>
                    </a:cubicBezTo>
                    <a:lnTo>
                      <a:pt x="13179" y="8056"/>
                    </a:lnTo>
                    <a:cubicBezTo>
                      <a:pt x="13180" y="8056"/>
                      <a:pt x="13180" y="8056"/>
                      <a:pt x="13180" y="8056"/>
                    </a:cubicBezTo>
                    <a:lnTo>
                      <a:pt x="13244" y="8052"/>
                    </a:lnTo>
                    <a:lnTo>
                      <a:pt x="13312" y="8044"/>
                    </a:lnTo>
                    <a:lnTo>
                      <a:pt x="13376" y="8040"/>
                    </a:lnTo>
                    <a:lnTo>
                      <a:pt x="13424" y="8036"/>
                    </a:lnTo>
                    <a:lnTo>
                      <a:pt x="13476" y="8036"/>
                    </a:lnTo>
                    <a:cubicBezTo>
                      <a:pt x="13477" y="8036"/>
                      <a:pt x="13477" y="8036"/>
                      <a:pt x="13477" y="8036"/>
                    </a:cubicBezTo>
                    <a:lnTo>
                      <a:pt x="13525" y="8044"/>
                    </a:lnTo>
                    <a:cubicBezTo>
                      <a:pt x="13526" y="8044"/>
                      <a:pt x="13526" y="8044"/>
                      <a:pt x="13527" y="8044"/>
                    </a:cubicBezTo>
                    <a:lnTo>
                      <a:pt x="13567" y="8073"/>
                    </a:lnTo>
                    <a:lnTo>
                      <a:pt x="13747" y="8229"/>
                    </a:lnTo>
                    <a:lnTo>
                      <a:pt x="13919" y="8393"/>
                    </a:lnTo>
                    <a:lnTo>
                      <a:pt x="14095" y="8549"/>
                    </a:lnTo>
                    <a:lnTo>
                      <a:pt x="14094" y="8548"/>
                    </a:lnTo>
                    <a:lnTo>
                      <a:pt x="14122" y="8564"/>
                    </a:lnTo>
                    <a:lnTo>
                      <a:pt x="14121" y="8564"/>
                    </a:lnTo>
                    <a:lnTo>
                      <a:pt x="14153" y="8572"/>
                    </a:lnTo>
                    <a:lnTo>
                      <a:pt x="14151" y="8572"/>
                    </a:lnTo>
                    <a:lnTo>
                      <a:pt x="14175" y="8564"/>
                    </a:lnTo>
                    <a:lnTo>
                      <a:pt x="14207" y="8556"/>
                    </a:lnTo>
                    <a:lnTo>
                      <a:pt x="14275" y="8532"/>
                    </a:lnTo>
                    <a:lnTo>
                      <a:pt x="14340" y="8508"/>
                    </a:lnTo>
                    <a:lnTo>
                      <a:pt x="14408" y="8492"/>
                    </a:lnTo>
                    <a:cubicBezTo>
                      <a:pt x="14408" y="8492"/>
                      <a:pt x="14408" y="8492"/>
                      <a:pt x="14409" y="8492"/>
                    </a:cubicBezTo>
                    <a:lnTo>
                      <a:pt x="14645" y="8508"/>
                    </a:lnTo>
                    <a:cubicBezTo>
                      <a:pt x="14645" y="8508"/>
                      <a:pt x="14646" y="8508"/>
                      <a:pt x="14647" y="8508"/>
                    </a:cubicBezTo>
                    <a:lnTo>
                      <a:pt x="14699" y="8545"/>
                    </a:lnTo>
                    <a:cubicBezTo>
                      <a:pt x="14699" y="8545"/>
                      <a:pt x="14699" y="8545"/>
                      <a:pt x="14699" y="8545"/>
                    </a:cubicBezTo>
                    <a:lnTo>
                      <a:pt x="14743" y="8593"/>
                    </a:lnTo>
                    <a:lnTo>
                      <a:pt x="14783" y="8633"/>
                    </a:lnTo>
                    <a:lnTo>
                      <a:pt x="14831" y="8677"/>
                    </a:lnTo>
                    <a:lnTo>
                      <a:pt x="14828" y="8676"/>
                    </a:lnTo>
                    <a:lnTo>
                      <a:pt x="14916" y="8676"/>
                    </a:lnTo>
                    <a:lnTo>
                      <a:pt x="14915" y="8676"/>
                    </a:lnTo>
                    <a:lnTo>
                      <a:pt x="14959" y="8656"/>
                    </a:lnTo>
                    <a:lnTo>
                      <a:pt x="14957" y="8657"/>
                    </a:lnTo>
                    <a:lnTo>
                      <a:pt x="15041" y="8558"/>
                    </a:lnTo>
                    <a:lnTo>
                      <a:pt x="15113" y="8450"/>
                    </a:lnTo>
                    <a:lnTo>
                      <a:pt x="15181" y="8342"/>
                    </a:lnTo>
                    <a:lnTo>
                      <a:pt x="15253" y="8230"/>
                    </a:lnTo>
                    <a:cubicBezTo>
                      <a:pt x="15254" y="8228"/>
                      <a:pt x="15255" y="8228"/>
                      <a:pt x="15256" y="8228"/>
                    </a:cubicBezTo>
                    <a:cubicBezTo>
                      <a:pt x="15258" y="8228"/>
                      <a:pt x="15259" y="8228"/>
                      <a:pt x="15260" y="8229"/>
                    </a:cubicBezTo>
                    <a:lnTo>
                      <a:pt x="15284" y="8261"/>
                    </a:lnTo>
                    <a:cubicBezTo>
                      <a:pt x="15284" y="8261"/>
                      <a:pt x="15284" y="8262"/>
                      <a:pt x="15284" y="8262"/>
                    </a:cubicBezTo>
                    <a:lnTo>
                      <a:pt x="15336" y="8366"/>
                    </a:lnTo>
                    <a:cubicBezTo>
                      <a:pt x="15336" y="8366"/>
                      <a:pt x="15336" y="8367"/>
                      <a:pt x="15336" y="8367"/>
                    </a:cubicBezTo>
                    <a:lnTo>
                      <a:pt x="15352" y="8451"/>
                    </a:lnTo>
                    <a:lnTo>
                      <a:pt x="15372" y="8530"/>
                    </a:lnTo>
                    <a:lnTo>
                      <a:pt x="15400" y="8610"/>
                    </a:lnTo>
                    <a:lnTo>
                      <a:pt x="15436" y="8711"/>
                    </a:lnTo>
                    <a:cubicBezTo>
                      <a:pt x="15436" y="8711"/>
                      <a:pt x="15436" y="8711"/>
                      <a:pt x="15436" y="8711"/>
                    </a:cubicBezTo>
                    <a:lnTo>
                      <a:pt x="15456" y="8815"/>
                    </a:lnTo>
                    <a:lnTo>
                      <a:pt x="15468" y="8916"/>
                    </a:lnTo>
                    <a:lnTo>
                      <a:pt x="15476" y="9020"/>
                    </a:lnTo>
                    <a:cubicBezTo>
                      <a:pt x="15477" y="9022"/>
                      <a:pt x="15475" y="9024"/>
                      <a:pt x="15473" y="9024"/>
                    </a:cubicBezTo>
                    <a:lnTo>
                      <a:pt x="15357" y="9044"/>
                    </a:lnTo>
                    <a:lnTo>
                      <a:pt x="15358" y="9044"/>
                    </a:lnTo>
                    <a:lnTo>
                      <a:pt x="15302" y="9064"/>
                    </a:lnTo>
                    <a:lnTo>
                      <a:pt x="15303" y="9063"/>
                    </a:lnTo>
                    <a:lnTo>
                      <a:pt x="15275" y="9095"/>
                    </a:lnTo>
                    <a:lnTo>
                      <a:pt x="15276" y="9094"/>
                    </a:lnTo>
                    <a:lnTo>
                      <a:pt x="15260" y="9130"/>
                    </a:lnTo>
                    <a:lnTo>
                      <a:pt x="15260" y="9129"/>
                    </a:lnTo>
                    <a:lnTo>
                      <a:pt x="15252" y="9173"/>
                    </a:lnTo>
                    <a:cubicBezTo>
                      <a:pt x="15252" y="9173"/>
                      <a:pt x="15252" y="9173"/>
                      <a:pt x="15252" y="9174"/>
                    </a:cubicBezTo>
                    <a:lnTo>
                      <a:pt x="15236" y="9213"/>
                    </a:lnTo>
                    <a:lnTo>
                      <a:pt x="15224" y="9245"/>
                    </a:lnTo>
                    <a:lnTo>
                      <a:pt x="15224" y="9243"/>
                    </a:lnTo>
                    <a:lnTo>
                      <a:pt x="15232" y="9271"/>
                    </a:lnTo>
                    <a:lnTo>
                      <a:pt x="15232" y="9270"/>
                    </a:lnTo>
                    <a:lnTo>
                      <a:pt x="15252" y="9294"/>
                    </a:lnTo>
                    <a:lnTo>
                      <a:pt x="15271" y="9317"/>
                    </a:lnTo>
                    <a:lnTo>
                      <a:pt x="15355" y="9393"/>
                    </a:lnTo>
                    <a:cubicBezTo>
                      <a:pt x="15355" y="9393"/>
                      <a:pt x="15355" y="9393"/>
                      <a:pt x="15356" y="9394"/>
                    </a:cubicBezTo>
                    <a:lnTo>
                      <a:pt x="15428" y="9486"/>
                    </a:lnTo>
                    <a:cubicBezTo>
                      <a:pt x="15428" y="9486"/>
                      <a:pt x="15428" y="9486"/>
                      <a:pt x="15428" y="9486"/>
                    </a:cubicBezTo>
                    <a:lnTo>
                      <a:pt x="15480" y="9590"/>
                    </a:lnTo>
                    <a:cubicBezTo>
                      <a:pt x="15480" y="9591"/>
                      <a:pt x="15481" y="9592"/>
                      <a:pt x="15480" y="9593"/>
                    </a:cubicBezTo>
                    <a:lnTo>
                      <a:pt x="15468" y="9649"/>
                    </a:lnTo>
                    <a:cubicBezTo>
                      <a:pt x="15468" y="9650"/>
                      <a:pt x="15468" y="9650"/>
                      <a:pt x="15468" y="9651"/>
                    </a:cubicBezTo>
                    <a:lnTo>
                      <a:pt x="15428" y="9699"/>
                    </a:lnTo>
                    <a:lnTo>
                      <a:pt x="15387" y="9747"/>
                    </a:lnTo>
                    <a:lnTo>
                      <a:pt x="15351" y="9787"/>
                    </a:lnTo>
                    <a:lnTo>
                      <a:pt x="15350" y="9781"/>
                    </a:lnTo>
                    <a:lnTo>
                      <a:pt x="15454" y="9821"/>
                    </a:lnTo>
                    <a:lnTo>
                      <a:pt x="15453" y="9820"/>
                    </a:lnTo>
                    <a:lnTo>
                      <a:pt x="15561" y="9844"/>
                    </a:lnTo>
                    <a:lnTo>
                      <a:pt x="15557" y="9847"/>
                    </a:lnTo>
                    <a:lnTo>
                      <a:pt x="15605" y="9707"/>
                    </a:lnTo>
                    <a:lnTo>
                      <a:pt x="15605" y="9708"/>
                    </a:lnTo>
                    <a:lnTo>
                      <a:pt x="15633" y="9559"/>
                    </a:lnTo>
                    <a:cubicBezTo>
                      <a:pt x="15633" y="9558"/>
                      <a:pt x="15634" y="9557"/>
                      <a:pt x="15635" y="9556"/>
                    </a:cubicBezTo>
                    <a:lnTo>
                      <a:pt x="15723" y="9524"/>
                    </a:lnTo>
                    <a:lnTo>
                      <a:pt x="15811" y="9500"/>
                    </a:lnTo>
                    <a:lnTo>
                      <a:pt x="15811" y="9501"/>
                    </a:lnTo>
                    <a:lnTo>
                      <a:pt x="15903" y="9460"/>
                    </a:lnTo>
                    <a:lnTo>
                      <a:pt x="15901" y="9462"/>
                    </a:lnTo>
                    <a:lnTo>
                      <a:pt x="15953" y="9386"/>
                    </a:lnTo>
                    <a:lnTo>
                      <a:pt x="15953" y="9387"/>
                    </a:lnTo>
                    <a:lnTo>
                      <a:pt x="15989" y="9303"/>
                    </a:lnTo>
                    <a:lnTo>
                      <a:pt x="16025" y="9211"/>
                    </a:lnTo>
                    <a:lnTo>
                      <a:pt x="16045" y="9135"/>
                    </a:lnTo>
                    <a:lnTo>
                      <a:pt x="16057" y="9059"/>
                    </a:lnTo>
                    <a:lnTo>
                      <a:pt x="16056" y="9060"/>
                    </a:lnTo>
                    <a:lnTo>
                      <a:pt x="16056" y="8632"/>
                    </a:lnTo>
                    <a:lnTo>
                      <a:pt x="16040" y="8284"/>
                    </a:lnTo>
                    <a:lnTo>
                      <a:pt x="16025" y="8172"/>
                    </a:lnTo>
                    <a:lnTo>
                      <a:pt x="16005" y="8056"/>
                    </a:lnTo>
                    <a:lnTo>
                      <a:pt x="15984" y="7936"/>
                    </a:lnTo>
                    <a:lnTo>
                      <a:pt x="15976" y="7772"/>
                    </a:lnTo>
                    <a:lnTo>
                      <a:pt x="15956" y="7604"/>
                    </a:lnTo>
                    <a:lnTo>
                      <a:pt x="15957" y="7605"/>
                    </a:lnTo>
                    <a:lnTo>
                      <a:pt x="15917" y="7518"/>
                    </a:lnTo>
                    <a:lnTo>
                      <a:pt x="15857" y="7422"/>
                    </a:lnTo>
                    <a:lnTo>
                      <a:pt x="15793" y="7334"/>
                    </a:lnTo>
                    <a:lnTo>
                      <a:pt x="15721" y="7246"/>
                    </a:lnTo>
                    <a:lnTo>
                      <a:pt x="15653" y="7153"/>
                    </a:lnTo>
                    <a:lnTo>
                      <a:pt x="15597" y="7061"/>
                    </a:lnTo>
                    <a:cubicBezTo>
                      <a:pt x="15597" y="7061"/>
                      <a:pt x="15597" y="7061"/>
                      <a:pt x="15597" y="7061"/>
                    </a:cubicBezTo>
                    <a:lnTo>
                      <a:pt x="15557" y="6965"/>
                    </a:lnTo>
                    <a:cubicBezTo>
                      <a:pt x="15557" y="6964"/>
                      <a:pt x="15557" y="6964"/>
                      <a:pt x="15557" y="6964"/>
                    </a:cubicBezTo>
                    <a:lnTo>
                      <a:pt x="15537" y="6872"/>
                    </a:lnTo>
                    <a:cubicBezTo>
                      <a:pt x="15536" y="6871"/>
                      <a:pt x="15537" y="6869"/>
                      <a:pt x="15538" y="6868"/>
                    </a:cubicBezTo>
                    <a:cubicBezTo>
                      <a:pt x="15539" y="6867"/>
                      <a:pt x="15540" y="6867"/>
                      <a:pt x="15542" y="6867"/>
                    </a:cubicBezTo>
                    <a:lnTo>
                      <a:pt x="15602" y="6887"/>
                    </a:lnTo>
                    <a:lnTo>
                      <a:pt x="15654" y="6908"/>
                    </a:lnTo>
                    <a:lnTo>
                      <a:pt x="15706" y="6936"/>
                    </a:lnTo>
                    <a:cubicBezTo>
                      <a:pt x="15707" y="6936"/>
                      <a:pt x="15707" y="6936"/>
                      <a:pt x="15707" y="6936"/>
                    </a:cubicBezTo>
                    <a:lnTo>
                      <a:pt x="15747" y="6976"/>
                    </a:lnTo>
                    <a:lnTo>
                      <a:pt x="15828" y="7061"/>
                    </a:lnTo>
                    <a:lnTo>
                      <a:pt x="15900" y="7157"/>
                    </a:lnTo>
                    <a:lnTo>
                      <a:pt x="15967" y="7245"/>
                    </a:lnTo>
                    <a:lnTo>
                      <a:pt x="16047" y="7332"/>
                    </a:lnTo>
                    <a:lnTo>
                      <a:pt x="16131" y="7412"/>
                    </a:lnTo>
                    <a:lnTo>
                      <a:pt x="16183" y="7452"/>
                    </a:lnTo>
                    <a:cubicBezTo>
                      <a:pt x="16183" y="7452"/>
                      <a:pt x="16183" y="7453"/>
                      <a:pt x="16184" y="7453"/>
                    </a:cubicBezTo>
                    <a:lnTo>
                      <a:pt x="16232" y="7513"/>
                    </a:lnTo>
                    <a:cubicBezTo>
                      <a:pt x="16232" y="7513"/>
                      <a:pt x="16232" y="7513"/>
                      <a:pt x="16232" y="7513"/>
                    </a:cubicBezTo>
                    <a:lnTo>
                      <a:pt x="16264" y="7569"/>
                    </a:lnTo>
                    <a:lnTo>
                      <a:pt x="16300" y="7633"/>
                    </a:lnTo>
                    <a:lnTo>
                      <a:pt x="16336" y="7689"/>
                    </a:lnTo>
                    <a:lnTo>
                      <a:pt x="16400" y="7773"/>
                    </a:lnTo>
                    <a:lnTo>
                      <a:pt x="16399" y="7772"/>
                    </a:lnTo>
                    <a:lnTo>
                      <a:pt x="16478" y="7836"/>
                    </a:lnTo>
                    <a:lnTo>
                      <a:pt x="16566" y="7888"/>
                    </a:lnTo>
                    <a:lnTo>
                      <a:pt x="16566" y="7888"/>
                    </a:lnTo>
                    <a:lnTo>
                      <a:pt x="16658" y="7924"/>
                    </a:lnTo>
                    <a:lnTo>
                      <a:pt x="16652" y="7928"/>
                    </a:lnTo>
                    <a:lnTo>
                      <a:pt x="16644" y="7856"/>
                    </a:lnTo>
                    <a:lnTo>
                      <a:pt x="16645" y="7857"/>
                    </a:lnTo>
                    <a:lnTo>
                      <a:pt x="16617" y="7785"/>
                    </a:lnTo>
                    <a:lnTo>
                      <a:pt x="16585" y="7717"/>
                    </a:lnTo>
                    <a:cubicBezTo>
                      <a:pt x="16584" y="7716"/>
                      <a:pt x="16584" y="7714"/>
                      <a:pt x="16585" y="7713"/>
                    </a:cubicBezTo>
                    <a:cubicBezTo>
                      <a:pt x="16586" y="7712"/>
                      <a:pt x="16587" y="7711"/>
                      <a:pt x="16589" y="7711"/>
                    </a:cubicBezTo>
                    <a:lnTo>
                      <a:pt x="16705" y="7715"/>
                    </a:lnTo>
                    <a:lnTo>
                      <a:pt x="16817" y="7719"/>
                    </a:lnTo>
                    <a:lnTo>
                      <a:pt x="16813" y="7725"/>
                    </a:lnTo>
                    <a:lnTo>
                      <a:pt x="16785" y="7678"/>
                    </a:lnTo>
                    <a:lnTo>
                      <a:pt x="16761" y="7638"/>
                    </a:lnTo>
                    <a:lnTo>
                      <a:pt x="16762" y="7638"/>
                    </a:lnTo>
                    <a:lnTo>
                      <a:pt x="16722" y="7602"/>
                    </a:lnTo>
                    <a:lnTo>
                      <a:pt x="16723" y="7603"/>
                    </a:lnTo>
                    <a:lnTo>
                      <a:pt x="16651" y="7567"/>
                    </a:lnTo>
                    <a:lnTo>
                      <a:pt x="16579" y="7539"/>
                    </a:lnTo>
                    <a:lnTo>
                      <a:pt x="16419" y="7487"/>
                    </a:lnTo>
                    <a:cubicBezTo>
                      <a:pt x="16419" y="7487"/>
                      <a:pt x="16419" y="7487"/>
                      <a:pt x="16418" y="7487"/>
                    </a:cubicBezTo>
                    <a:lnTo>
                      <a:pt x="16350" y="7443"/>
                    </a:lnTo>
                    <a:cubicBezTo>
                      <a:pt x="16350" y="7442"/>
                      <a:pt x="16349" y="7442"/>
                      <a:pt x="16349" y="7441"/>
                    </a:cubicBezTo>
                    <a:lnTo>
                      <a:pt x="16297" y="7337"/>
                    </a:lnTo>
                    <a:lnTo>
                      <a:pt x="16213" y="7129"/>
                    </a:lnTo>
                    <a:cubicBezTo>
                      <a:pt x="16212" y="7127"/>
                      <a:pt x="16213" y="7124"/>
                      <a:pt x="16215" y="7124"/>
                    </a:cubicBezTo>
                    <a:lnTo>
                      <a:pt x="16391" y="7044"/>
                    </a:lnTo>
                    <a:lnTo>
                      <a:pt x="16388" y="7047"/>
                    </a:lnTo>
                    <a:lnTo>
                      <a:pt x="16388" y="7007"/>
                    </a:lnTo>
                    <a:lnTo>
                      <a:pt x="16390" y="7011"/>
                    </a:lnTo>
                    <a:lnTo>
                      <a:pt x="16055" y="6819"/>
                    </a:lnTo>
                    <a:lnTo>
                      <a:pt x="15886" y="6730"/>
                    </a:lnTo>
                    <a:lnTo>
                      <a:pt x="15722" y="6626"/>
                    </a:lnTo>
                    <a:cubicBezTo>
                      <a:pt x="15722" y="6626"/>
                      <a:pt x="15722" y="6626"/>
                      <a:pt x="15722" y="6626"/>
                    </a:cubicBezTo>
                    <a:lnTo>
                      <a:pt x="15598" y="6490"/>
                    </a:lnTo>
                    <a:lnTo>
                      <a:pt x="15462" y="6358"/>
                    </a:lnTo>
                    <a:lnTo>
                      <a:pt x="15330" y="6218"/>
                    </a:lnTo>
                    <a:lnTo>
                      <a:pt x="15335" y="6218"/>
                    </a:lnTo>
                    <a:lnTo>
                      <a:pt x="15207" y="6310"/>
                    </a:lnTo>
                    <a:lnTo>
                      <a:pt x="15208" y="6305"/>
                    </a:lnTo>
                    <a:lnTo>
                      <a:pt x="15236" y="6353"/>
                    </a:lnTo>
                    <a:lnTo>
                      <a:pt x="15235" y="6352"/>
                    </a:lnTo>
                    <a:lnTo>
                      <a:pt x="15275" y="6384"/>
                    </a:lnTo>
                    <a:lnTo>
                      <a:pt x="15274" y="6383"/>
                    </a:lnTo>
                    <a:lnTo>
                      <a:pt x="15318" y="6407"/>
                    </a:lnTo>
                    <a:cubicBezTo>
                      <a:pt x="15319" y="6408"/>
                      <a:pt x="15319" y="6408"/>
                      <a:pt x="15319" y="6408"/>
                    </a:cubicBezTo>
                    <a:lnTo>
                      <a:pt x="15355" y="6436"/>
                    </a:lnTo>
                    <a:cubicBezTo>
                      <a:pt x="15356" y="6437"/>
                      <a:pt x="15356" y="6438"/>
                      <a:pt x="15356" y="6439"/>
                    </a:cubicBezTo>
                    <a:lnTo>
                      <a:pt x="15356" y="6487"/>
                    </a:lnTo>
                    <a:cubicBezTo>
                      <a:pt x="15356" y="6487"/>
                      <a:pt x="15356" y="6488"/>
                      <a:pt x="15356" y="6488"/>
                    </a:cubicBezTo>
                    <a:lnTo>
                      <a:pt x="15344" y="6536"/>
                    </a:lnTo>
                    <a:lnTo>
                      <a:pt x="15344" y="6535"/>
                    </a:lnTo>
                    <a:lnTo>
                      <a:pt x="15340" y="6579"/>
                    </a:lnTo>
                    <a:cubicBezTo>
                      <a:pt x="15340" y="6582"/>
                      <a:pt x="15338" y="6583"/>
                      <a:pt x="15336" y="6583"/>
                    </a:cubicBezTo>
                    <a:lnTo>
                      <a:pt x="15216" y="6579"/>
                    </a:lnTo>
                    <a:lnTo>
                      <a:pt x="15096" y="6571"/>
                    </a:lnTo>
                    <a:lnTo>
                      <a:pt x="14980" y="6571"/>
                    </a:lnTo>
                    <a:lnTo>
                      <a:pt x="14982" y="6571"/>
                    </a:lnTo>
                    <a:lnTo>
                      <a:pt x="14938" y="6583"/>
                    </a:lnTo>
                    <a:lnTo>
                      <a:pt x="14939" y="6582"/>
                    </a:lnTo>
                    <a:lnTo>
                      <a:pt x="14903" y="6614"/>
                    </a:lnTo>
                    <a:lnTo>
                      <a:pt x="14867" y="6642"/>
                    </a:lnTo>
                    <a:lnTo>
                      <a:pt x="14835" y="6674"/>
                    </a:lnTo>
                    <a:lnTo>
                      <a:pt x="14836" y="6669"/>
                    </a:lnTo>
                    <a:lnTo>
                      <a:pt x="14872" y="6746"/>
                    </a:lnTo>
                    <a:lnTo>
                      <a:pt x="14904" y="6822"/>
                    </a:lnTo>
                    <a:cubicBezTo>
                      <a:pt x="14905" y="6823"/>
                      <a:pt x="14904" y="6825"/>
                      <a:pt x="14904" y="6826"/>
                    </a:cubicBezTo>
                    <a:lnTo>
                      <a:pt x="14884" y="6850"/>
                    </a:lnTo>
                    <a:lnTo>
                      <a:pt x="14864" y="6874"/>
                    </a:lnTo>
                    <a:cubicBezTo>
                      <a:pt x="14863" y="6875"/>
                      <a:pt x="14861" y="6875"/>
                      <a:pt x="14860" y="6875"/>
                    </a:cubicBezTo>
                    <a:cubicBezTo>
                      <a:pt x="14858" y="6875"/>
                      <a:pt x="14857" y="6874"/>
                      <a:pt x="14857" y="6872"/>
                    </a:cubicBezTo>
                    <a:lnTo>
                      <a:pt x="14841" y="6825"/>
                    </a:lnTo>
                    <a:lnTo>
                      <a:pt x="14821" y="6773"/>
                    </a:lnTo>
                    <a:lnTo>
                      <a:pt x="14825" y="6775"/>
                    </a:lnTo>
                    <a:lnTo>
                      <a:pt x="14709" y="6795"/>
                    </a:lnTo>
                    <a:cubicBezTo>
                      <a:pt x="14709" y="6795"/>
                      <a:pt x="14709" y="6795"/>
                      <a:pt x="14708" y="6795"/>
                    </a:cubicBezTo>
                    <a:lnTo>
                      <a:pt x="14648" y="6791"/>
                    </a:lnTo>
                    <a:cubicBezTo>
                      <a:pt x="14648" y="6791"/>
                      <a:pt x="14648" y="6791"/>
                      <a:pt x="14647" y="6791"/>
                    </a:cubicBezTo>
                    <a:lnTo>
                      <a:pt x="14591" y="6775"/>
                    </a:lnTo>
                    <a:lnTo>
                      <a:pt x="14594" y="6775"/>
                    </a:lnTo>
                    <a:lnTo>
                      <a:pt x="14406" y="6879"/>
                    </a:lnTo>
                    <a:cubicBezTo>
                      <a:pt x="14405" y="6879"/>
                      <a:pt x="14403" y="6879"/>
                      <a:pt x="14402" y="6878"/>
                    </a:cubicBezTo>
                    <a:cubicBezTo>
                      <a:pt x="14401" y="6877"/>
                      <a:pt x="14400" y="6876"/>
                      <a:pt x="14401" y="6874"/>
                    </a:cubicBezTo>
                    <a:lnTo>
                      <a:pt x="14425" y="6746"/>
                    </a:lnTo>
                    <a:lnTo>
                      <a:pt x="14453" y="6618"/>
                    </a:lnTo>
                    <a:lnTo>
                      <a:pt x="14472" y="6491"/>
                    </a:lnTo>
                    <a:lnTo>
                      <a:pt x="14476" y="6391"/>
                    </a:lnTo>
                    <a:lnTo>
                      <a:pt x="14472" y="6291"/>
                    </a:lnTo>
                    <a:lnTo>
                      <a:pt x="14460" y="6187"/>
                    </a:lnTo>
                    <a:cubicBezTo>
                      <a:pt x="14460" y="6187"/>
                      <a:pt x="14460" y="6187"/>
                      <a:pt x="14460" y="6187"/>
                    </a:cubicBezTo>
                    <a:lnTo>
                      <a:pt x="14468" y="6086"/>
                    </a:lnTo>
                    <a:lnTo>
                      <a:pt x="14477" y="6030"/>
                    </a:lnTo>
                    <a:lnTo>
                      <a:pt x="14493" y="5970"/>
                    </a:lnTo>
                    <a:lnTo>
                      <a:pt x="14505" y="5914"/>
                    </a:lnTo>
                    <a:lnTo>
                      <a:pt x="14504" y="5915"/>
                    </a:lnTo>
                    <a:lnTo>
                      <a:pt x="14504" y="5851"/>
                    </a:lnTo>
                    <a:lnTo>
                      <a:pt x="14505" y="5852"/>
                    </a:lnTo>
                    <a:lnTo>
                      <a:pt x="14457" y="5744"/>
                    </a:lnTo>
                    <a:cubicBezTo>
                      <a:pt x="14457" y="5744"/>
                      <a:pt x="14456" y="5743"/>
                      <a:pt x="14456" y="5742"/>
                    </a:cubicBezTo>
                    <a:lnTo>
                      <a:pt x="14460" y="5698"/>
                    </a:lnTo>
                    <a:cubicBezTo>
                      <a:pt x="14460" y="5698"/>
                      <a:pt x="14461" y="5698"/>
                      <a:pt x="14461" y="5698"/>
                    </a:cubicBezTo>
                    <a:lnTo>
                      <a:pt x="14477" y="5646"/>
                    </a:lnTo>
                    <a:lnTo>
                      <a:pt x="14489" y="5594"/>
                    </a:lnTo>
                    <a:lnTo>
                      <a:pt x="14488" y="5595"/>
                    </a:lnTo>
                    <a:lnTo>
                      <a:pt x="14484" y="5539"/>
                    </a:lnTo>
                    <a:lnTo>
                      <a:pt x="14484" y="5507"/>
                    </a:lnTo>
                    <a:lnTo>
                      <a:pt x="14485" y="5507"/>
                    </a:lnTo>
                    <a:lnTo>
                      <a:pt x="14477" y="5471"/>
                    </a:lnTo>
                    <a:cubicBezTo>
                      <a:pt x="14476" y="5471"/>
                      <a:pt x="14476" y="5470"/>
                      <a:pt x="14477" y="5470"/>
                    </a:cubicBezTo>
                    <a:lnTo>
                      <a:pt x="14485" y="5438"/>
                    </a:lnTo>
                    <a:cubicBezTo>
                      <a:pt x="14485" y="5437"/>
                      <a:pt x="14485" y="5437"/>
                      <a:pt x="14485" y="5437"/>
                    </a:cubicBezTo>
                    <a:lnTo>
                      <a:pt x="14501" y="5405"/>
                    </a:lnTo>
                    <a:cubicBezTo>
                      <a:pt x="14501" y="5405"/>
                      <a:pt x="14501" y="5404"/>
                      <a:pt x="14501" y="5404"/>
                    </a:cubicBezTo>
                    <a:lnTo>
                      <a:pt x="14569" y="5308"/>
                    </a:lnTo>
                    <a:cubicBezTo>
                      <a:pt x="14569" y="5308"/>
                      <a:pt x="14569" y="5308"/>
                      <a:pt x="14570" y="5308"/>
                    </a:cubicBezTo>
                    <a:lnTo>
                      <a:pt x="14654" y="5224"/>
                    </a:lnTo>
                    <a:lnTo>
                      <a:pt x="14694" y="5188"/>
                    </a:lnTo>
                    <a:cubicBezTo>
                      <a:pt x="14694" y="5187"/>
                      <a:pt x="14694" y="5187"/>
                      <a:pt x="14694" y="5187"/>
                    </a:cubicBezTo>
                    <a:lnTo>
                      <a:pt x="14742" y="5155"/>
                    </a:lnTo>
                    <a:lnTo>
                      <a:pt x="14782" y="5123"/>
                    </a:lnTo>
                    <a:lnTo>
                      <a:pt x="14826" y="5088"/>
                    </a:lnTo>
                    <a:lnTo>
                      <a:pt x="14877" y="5036"/>
                    </a:lnTo>
                    <a:lnTo>
                      <a:pt x="14925" y="4980"/>
                    </a:lnTo>
                    <a:lnTo>
                      <a:pt x="14925" y="4981"/>
                    </a:lnTo>
                    <a:lnTo>
                      <a:pt x="14945" y="4937"/>
                    </a:lnTo>
                    <a:cubicBezTo>
                      <a:pt x="14945" y="4936"/>
                      <a:pt x="14946" y="4936"/>
                      <a:pt x="14946" y="4935"/>
                    </a:cubicBezTo>
                    <a:lnTo>
                      <a:pt x="15018" y="4883"/>
                    </a:lnTo>
                    <a:lnTo>
                      <a:pt x="15017" y="4887"/>
                    </a:lnTo>
                    <a:lnTo>
                      <a:pt x="15005" y="4815"/>
                    </a:lnTo>
                    <a:lnTo>
                      <a:pt x="15005" y="4816"/>
                    </a:lnTo>
                    <a:lnTo>
                      <a:pt x="14977" y="4740"/>
                    </a:lnTo>
                    <a:cubicBezTo>
                      <a:pt x="14976" y="4738"/>
                      <a:pt x="14977" y="4736"/>
                      <a:pt x="14979" y="4735"/>
                    </a:cubicBezTo>
                    <a:lnTo>
                      <a:pt x="15179" y="4623"/>
                    </a:lnTo>
                    <a:cubicBezTo>
                      <a:pt x="15180" y="4622"/>
                      <a:pt x="15181" y="4622"/>
                      <a:pt x="15183" y="4623"/>
                    </a:cubicBezTo>
                    <a:cubicBezTo>
                      <a:pt x="15184" y="4624"/>
                      <a:pt x="15185" y="4625"/>
                      <a:pt x="15184" y="4627"/>
                    </a:cubicBezTo>
                    <a:lnTo>
                      <a:pt x="15172" y="4719"/>
                    </a:lnTo>
                    <a:lnTo>
                      <a:pt x="15169" y="4714"/>
                    </a:lnTo>
                    <a:lnTo>
                      <a:pt x="15253" y="4730"/>
                    </a:lnTo>
                    <a:lnTo>
                      <a:pt x="15333" y="4742"/>
                    </a:lnTo>
                    <a:lnTo>
                      <a:pt x="15329" y="4745"/>
                    </a:lnTo>
                    <a:lnTo>
                      <a:pt x="15361" y="4645"/>
                    </a:lnTo>
                    <a:lnTo>
                      <a:pt x="15393" y="4541"/>
                    </a:lnTo>
                    <a:lnTo>
                      <a:pt x="15429" y="4441"/>
                    </a:lnTo>
                    <a:cubicBezTo>
                      <a:pt x="15429" y="4441"/>
                      <a:pt x="15429" y="4440"/>
                      <a:pt x="15429" y="4440"/>
                    </a:cubicBezTo>
                    <a:lnTo>
                      <a:pt x="15481" y="4364"/>
                    </a:lnTo>
                    <a:lnTo>
                      <a:pt x="15529" y="4292"/>
                    </a:lnTo>
                    <a:lnTo>
                      <a:pt x="15529" y="4295"/>
                    </a:lnTo>
                    <a:lnTo>
                      <a:pt x="15521" y="4259"/>
                    </a:lnTo>
                    <a:lnTo>
                      <a:pt x="15521" y="4260"/>
                    </a:lnTo>
                    <a:lnTo>
                      <a:pt x="15501" y="4228"/>
                    </a:lnTo>
                    <a:lnTo>
                      <a:pt x="15502" y="4230"/>
                    </a:lnTo>
                    <a:lnTo>
                      <a:pt x="15470" y="4210"/>
                    </a:lnTo>
                    <a:lnTo>
                      <a:pt x="15474" y="4210"/>
                    </a:lnTo>
                    <a:lnTo>
                      <a:pt x="15426" y="4226"/>
                    </a:lnTo>
                    <a:lnTo>
                      <a:pt x="15426" y="4226"/>
                    </a:lnTo>
                    <a:lnTo>
                      <a:pt x="15386" y="4246"/>
                    </a:lnTo>
                    <a:cubicBezTo>
                      <a:pt x="15384" y="4247"/>
                      <a:pt x="15382" y="4246"/>
                      <a:pt x="15381" y="4244"/>
                    </a:cubicBezTo>
                    <a:lnTo>
                      <a:pt x="15337" y="4168"/>
                    </a:lnTo>
                    <a:cubicBezTo>
                      <a:pt x="15337" y="4168"/>
                      <a:pt x="15337" y="4168"/>
                      <a:pt x="15337" y="4168"/>
                    </a:cubicBezTo>
                    <a:lnTo>
                      <a:pt x="15309" y="4095"/>
                    </a:lnTo>
                    <a:lnTo>
                      <a:pt x="15249" y="3907"/>
                    </a:lnTo>
                    <a:lnTo>
                      <a:pt x="15197" y="3719"/>
                    </a:lnTo>
                    <a:cubicBezTo>
                      <a:pt x="15196" y="3719"/>
                      <a:pt x="15196" y="3718"/>
                      <a:pt x="15196" y="3718"/>
                    </a:cubicBezTo>
                    <a:lnTo>
                      <a:pt x="15200" y="3658"/>
                    </a:lnTo>
                    <a:cubicBezTo>
                      <a:pt x="15200" y="3657"/>
                      <a:pt x="15201" y="3657"/>
                      <a:pt x="15201" y="3656"/>
                    </a:cubicBezTo>
                    <a:lnTo>
                      <a:pt x="15225" y="3600"/>
                    </a:lnTo>
                    <a:cubicBezTo>
                      <a:pt x="15225" y="3600"/>
                      <a:pt x="15225" y="3600"/>
                      <a:pt x="15225" y="3599"/>
                    </a:cubicBezTo>
                    <a:lnTo>
                      <a:pt x="15261" y="3552"/>
                    </a:lnTo>
                    <a:lnTo>
                      <a:pt x="15297" y="3499"/>
                    </a:lnTo>
                    <a:lnTo>
                      <a:pt x="15333" y="3451"/>
                    </a:lnTo>
                    <a:cubicBezTo>
                      <a:pt x="15334" y="3451"/>
                      <a:pt x="15335" y="3450"/>
                      <a:pt x="15336" y="3450"/>
                    </a:cubicBezTo>
                    <a:cubicBezTo>
                      <a:pt x="15337" y="3450"/>
                      <a:pt x="15338" y="3450"/>
                      <a:pt x="15339" y="3451"/>
                    </a:cubicBezTo>
                    <a:lnTo>
                      <a:pt x="15455" y="3547"/>
                    </a:lnTo>
                    <a:lnTo>
                      <a:pt x="15454" y="3546"/>
                    </a:lnTo>
                    <a:lnTo>
                      <a:pt x="15506" y="3562"/>
                    </a:lnTo>
                    <a:lnTo>
                      <a:pt x="15505" y="3562"/>
                    </a:lnTo>
                    <a:lnTo>
                      <a:pt x="15556" y="3566"/>
                    </a:lnTo>
                    <a:lnTo>
                      <a:pt x="15616" y="3566"/>
                    </a:lnTo>
                    <a:lnTo>
                      <a:pt x="15612" y="3570"/>
                    </a:lnTo>
                    <a:lnTo>
                      <a:pt x="15548" y="3130"/>
                    </a:lnTo>
                    <a:lnTo>
                      <a:pt x="15549" y="3132"/>
                    </a:lnTo>
                    <a:lnTo>
                      <a:pt x="15513" y="3084"/>
                    </a:lnTo>
                    <a:lnTo>
                      <a:pt x="15514" y="3085"/>
                    </a:lnTo>
                    <a:lnTo>
                      <a:pt x="15462" y="3049"/>
                    </a:lnTo>
                    <a:lnTo>
                      <a:pt x="15414" y="3005"/>
                    </a:lnTo>
                    <a:cubicBezTo>
                      <a:pt x="15413" y="3003"/>
                      <a:pt x="15412" y="3002"/>
                      <a:pt x="15413" y="3000"/>
                    </a:cubicBezTo>
                    <a:lnTo>
                      <a:pt x="15445" y="2924"/>
                    </a:lnTo>
                    <a:lnTo>
                      <a:pt x="15485" y="2848"/>
                    </a:lnTo>
                    <a:cubicBezTo>
                      <a:pt x="15486" y="2846"/>
                      <a:pt x="15488" y="2845"/>
                      <a:pt x="15490" y="2846"/>
                    </a:cubicBezTo>
                    <a:cubicBezTo>
                      <a:pt x="15492" y="2846"/>
                      <a:pt x="15493" y="2848"/>
                      <a:pt x="15492" y="2850"/>
                    </a:cubicBezTo>
                    <a:lnTo>
                      <a:pt x="15468" y="2978"/>
                    </a:lnTo>
                    <a:lnTo>
                      <a:pt x="15467" y="2974"/>
                    </a:lnTo>
                    <a:lnTo>
                      <a:pt x="15535" y="3022"/>
                    </a:lnTo>
                    <a:lnTo>
                      <a:pt x="15595" y="3063"/>
                    </a:lnTo>
                    <a:lnTo>
                      <a:pt x="15659" y="3115"/>
                    </a:lnTo>
                    <a:cubicBezTo>
                      <a:pt x="15659" y="3115"/>
                      <a:pt x="15659" y="3115"/>
                      <a:pt x="15660" y="3115"/>
                    </a:cubicBezTo>
                    <a:lnTo>
                      <a:pt x="15688" y="3151"/>
                    </a:lnTo>
                    <a:cubicBezTo>
                      <a:pt x="15688" y="3152"/>
                      <a:pt x="15688" y="3152"/>
                      <a:pt x="15688" y="3153"/>
                    </a:cubicBezTo>
                    <a:lnTo>
                      <a:pt x="15696" y="3197"/>
                    </a:lnTo>
                    <a:lnTo>
                      <a:pt x="15704" y="3237"/>
                    </a:lnTo>
                    <a:cubicBezTo>
                      <a:pt x="15704" y="3237"/>
                      <a:pt x="15704" y="3237"/>
                      <a:pt x="15704" y="3238"/>
                    </a:cubicBezTo>
                    <a:lnTo>
                      <a:pt x="15704" y="3285"/>
                    </a:lnTo>
                    <a:lnTo>
                      <a:pt x="15708" y="3329"/>
                    </a:lnTo>
                    <a:lnTo>
                      <a:pt x="15740" y="3485"/>
                    </a:lnTo>
                    <a:lnTo>
                      <a:pt x="15788" y="3637"/>
                    </a:lnTo>
                    <a:lnTo>
                      <a:pt x="15840" y="3789"/>
                    </a:lnTo>
                    <a:lnTo>
                      <a:pt x="15896" y="3941"/>
                    </a:lnTo>
                    <a:lnTo>
                      <a:pt x="15940" y="4093"/>
                    </a:lnTo>
                    <a:cubicBezTo>
                      <a:pt x="15940" y="4093"/>
                      <a:pt x="15940" y="4094"/>
                      <a:pt x="15940" y="4094"/>
                    </a:cubicBezTo>
                    <a:lnTo>
                      <a:pt x="15932" y="4194"/>
                    </a:lnTo>
                    <a:lnTo>
                      <a:pt x="15924" y="4298"/>
                    </a:lnTo>
                    <a:lnTo>
                      <a:pt x="15923" y="4295"/>
                    </a:lnTo>
                    <a:lnTo>
                      <a:pt x="15975" y="4343"/>
                    </a:lnTo>
                    <a:cubicBezTo>
                      <a:pt x="15975" y="4343"/>
                      <a:pt x="15976" y="4344"/>
                      <a:pt x="15976" y="4344"/>
                    </a:cubicBezTo>
                    <a:lnTo>
                      <a:pt x="16016" y="4400"/>
                    </a:lnTo>
                    <a:cubicBezTo>
                      <a:pt x="16016" y="4400"/>
                      <a:pt x="16016" y="4401"/>
                      <a:pt x="16016" y="4401"/>
                    </a:cubicBezTo>
                    <a:lnTo>
                      <a:pt x="16048" y="4517"/>
                    </a:lnTo>
                    <a:lnTo>
                      <a:pt x="16068" y="4577"/>
                    </a:lnTo>
                    <a:lnTo>
                      <a:pt x="16068" y="4576"/>
                    </a:lnTo>
                    <a:lnTo>
                      <a:pt x="16100" y="4628"/>
                    </a:lnTo>
                    <a:lnTo>
                      <a:pt x="16099" y="4628"/>
                    </a:lnTo>
                    <a:lnTo>
                      <a:pt x="16163" y="4699"/>
                    </a:lnTo>
                    <a:lnTo>
                      <a:pt x="16231" y="4763"/>
                    </a:lnTo>
                    <a:lnTo>
                      <a:pt x="16303" y="4827"/>
                    </a:lnTo>
                    <a:lnTo>
                      <a:pt x="16302" y="4827"/>
                    </a:lnTo>
                    <a:lnTo>
                      <a:pt x="16382" y="4867"/>
                    </a:lnTo>
                    <a:lnTo>
                      <a:pt x="17010" y="5187"/>
                    </a:lnTo>
                    <a:lnTo>
                      <a:pt x="17086" y="5223"/>
                    </a:lnTo>
                    <a:lnTo>
                      <a:pt x="17154" y="5255"/>
                    </a:lnTo>
                    <a:lnTo>
                      <a:pt x="17153" y="5255"/>
                    </a:lnTo>
                    <a:lnTo>
                      <a:pt x="17229" y="5275"/>
                    </a:lnTo>
                    <a:lnTo>
                      <a:pt x="17309" y="5287"/>
                    </a:lnTo>
                    <a:lnTo>
                      <a:pt x="17304" y="5291"/>
                    </a:lnTo>
                    <a:lnTo>
                      <a:pt x="17304" y="5243"/>
                    </a:lnTo>
                    <a:lnTo>
                      <a:pt x="17305" y="5243"/>
                    </a:lnTo>
                    <a:lnTo>
                      <a:pt x="17277" y="5124"/>
                    </a:lnTo>
                    <a:lnTo>
                      <a:pt x="17237" y="5004"/>
                    </a:lnTo>
                    <a:lnTo>
                      <a:pt x="17237" y="5004"/>
                    </a:lnTo>
                    <a:lnTo>
                      <a:pt x="17205" y="4945"/>
                    </a:lnTo>
                    <a:lnTo>
                      <a:pt x="17169" y="4893"/>
                    </a:lnTo>
                    <a:lnTo>
                      <a:pt x="17125" y="4841"/>
                    </a:lnTo>
                    <a:lnTo>
                      <a:pt x="17089" y="4784"/>
                    </a:lnTo>
                    <a:cubicBezTo>
                      <a:pt x="17089" y="4784"/>
                      <a:pt x="17089" y="4783"/>
                      <a:pt x="17088" y="4783"/>
                    </a:cubicBezTo>
                    <a:lnTo>
                      <a:pt x="17080" y="4702"/>
                    </a:lnTo>
                    <a:lnTo>
                      <a:pt x="17080" y="4618"/>
                    </a:lnTo>
                    <a:lnTo>
                      <a:pt x="17081" y="4619"/>
                    </a:lnTo>
                    <a:lnTo>
                      <a:pt x="17069" y="4543"/>
                    </a:lnTo>
                    <a:lnTo>
                      <a:pt x="17070" y="4545"/>
                    </a:lnTo>
                    <a:lnTo>
                      <a:pt x="16986" y="4473"/>
                    </a:lnTo>
                    <a:lnTo>
                      <a:pt x="16902" y="4413"/>
                    </a:lnTo>
                    <a:cubicBezTo>
                      <a:pt x="16901" y="4413"/>
                      <a:pt x="16900" y="4411"/>
                      <a:pt x="16900" y="4410"/>
                    </a:cubicBezTo>
                    <a:lnTo>
                      <a:pt x="16904" y="4346"/>
                    </a:lnTo>
                    <a:cubicBezTo>
                      <a:pt x="16904" y="4346"/>
                      <a:pt x="16905" y="4345"/>
                      <a:pt x="16905" y="4345"/>
                    </a:cubicBezTo>
                    <a:lnTo>
                      <a:pt x="16949" y="4221"/>
                    </a:lnTo>
                    <a:lnTo>
                      <a:pt x="16948" y="4222"/>
                    </a:lnTo>
                    <a:lnTo>
                      <a:pt x="16952" y="4158"/>
                    </a:lnTo>
                    <a:lnTo>
                      <a:pt x="16953" y="4159"/>
                    </a:lnTo>
                    <a:lnTo>
                      <a:pt x="16937" y="4095"/>
                    </a:lnTo>
                    <a:lnTo>
                      <a:pt x="16938" y="4097"/>
                    </a:lnTo>
                    <a:lnTo>
                      <a:pt x="16898" y="4073"/>
                    </a:lnTo>
                    <a:lnTo>
                      <a:pt x="16899" y="4074"/>
                    </a:lnTo>
                    <a:lnTo>
                      <a:pt x="16851" y="4058"/>
                    </a:lnTo>
                    <a:lnTo>
                      <a:pt x="16803" y="4046"/>
                    </a:lnTo>
                    <a:lnTo>
                      <a:pt x="16755" y="4030"/>
                    </a:lnTo>
                    <a:cubicBezTo>
                      <a:pt x="16754" y="4030"/>
                      <a:pt x="16753" y="4029"/>
                      <a:pt x="16753" y="4028"/>
                    </a:cubicBezTo>
                    <a:lnTo>
                      <a:pt x="16721" y="3972"/>
                    </a:lnTo>
                    <a:cubicBezTo>
                      <a:pt x="16721" y="3971"/>
                      <a:pt x="16721" y="3971"/>
                      <a:pt x="16720" y="3970"/>
                    </a:cubicBezTo>
                    <a:lnTo>
                      <a:pt x="16716" y="3910"/>
                    </a:lnTo>
                    <a:lnTo>
                      <a:pt x="16716" y="3854"/>
                    </a:lnTo>
                    <a:cubicBezTo>
                      <a:pt x="16716" y="3854"/>
                      <a:pt x="16716" y="3853"/>
                      <a:pt x="16717" y="3853"/>
                    </a:cubicBezTo>
                    <a:lnTo>
                      <a:pt x="16728" y="3794"/>
                    </a:lnTo>
                    <a:lnTo>
                      <a:pt x="16732" y="3738"/>
                    </a:lnTo>
                    <a:lnTo>
                      <a:pt x="16736" y="3742"/>
                    </a:lnTo>
                    <a:lnTo>
                      <a:pt x="16652" y="3738"/>
                    </a:lnTo>
                    <a:lnTo>
                      <a:pt x="16564" y="3722"/>
                    </a:lnTo>
                    <a:cubicBezTo>
                      <a:pt x="16563" y="3722"/>
                      <a:pt x="16563" y="3722"/>
                      <a:pt x="16563" y="3721"/>
                    </a:cubicBezTo>
                    <a:lnTo>
                      <a:pt x="16515" y="3697"/>
                    </a:lnTo>
                    <a:cubicBezTo>
                      <a:pt x="16514" y="3697"/>
                      <a:pt x="16514" y="3697"/>
                      <a:pt x="16514" y="3697"/>
                    </a:cubicBezTo>
                    <a:lnTo>
                      <a:pt x="16406" y="3589"/>
                    </a:lnTo>
                    <a:lnTo>
                      <a:pt x="16407" y="3589"/>
                    </a:lnTo>
                    <a:lnTo>
                      <a:pt x="16375" y="3573"/>
                    </a:lnTo>
                    <a:lnTo>
                      <a:pt x="16377" y="3574"/>
                    </a:lnTo>
                    <a:lnTo>
                      <a:pt x="16345" y="3578"/>
                    </a:lnTo>
                    <a:lnTo>
                      <a:pt x="16346" y="3578"/>
                    </a:lnTo>
                    <a:lnTo>
                      <a:pt x="16282" y="3602"/>
                    </a:lnTo>
                    <a:lnTo>
                      <a:pt x="16284" y="3600"/>
                    </a:lnTo>
                    <a:lnTo>
                      <a:pt x="16264" y="3636"/>
                    </a:lnTo>
                    <a:lnTo>
                      <a:pt x="16264" y="3635"/>
                    </a:lnTo>
                    <a:lnTo>
                      <a:pt x="16248" y="3683"/>
                    </a:lnTo>
                    <a:cubicBezTo>
                      <a:pt x="16248" y="3685"/>
                      <a:pt x="16247" y="3686"/>
                      <a:pt x="16245" y="3686"/>
                    </a:cubicBezTo>
                    <a:cubicBezTo>
                      <a:pt x="16244" y="3686"/>
                      <a:pt x="16242" y="3686"/>
                      <a:pt x="16241" y="3684"/>
                    </a:cubicBezTo>
                    <a:lnTo>
                      <a:pt x="16153" y="3572"/>
                    </a:lnTo>
                    <a:lnTo>
                      <a:pt x="16077" y="3452"/>
                    </a:lnTo>
                    <a:lnTo>
                      <a:pt x="16001" y="3332"/>
                    </a:lnTo>
                    <a:cubicBezTo>
                      <a:pt x="16001" y="3332"/>
                      <a:pt x="16001" y="3331"/>
                      <a:pt x="16001" y="3331"/>
                    </a:cubicBezTo>
                    <a:lnTo>
                      <a:pt x="15989" y="3295"/>
                    </a:lnTo>
                    <a:cubicBezTo>
                      <a:pt x="15988" y="3294"/>
                      <a:pt x="15988" y="3293"/>
                      <a:pt x="15989" y="3292"/>
                    </a:cubicBezTo>
                    <a:lnTo>
                      <a:pt x="16001" y="3260"/>
                    </a:lnTo>
                    <a:lnTo>
                      <a:pt x="16017" y="3228"/>
                    </a:lnTo>
                    <a:lnTo>
                      <a:pt x="16029" y="3200"/>
                    </a:lnTo>
                    <a:lnTo>
                      <a:pt x="16045" y="3160"/>
                    </a:lnTo>
                    <a:lnTo>
                      <a:pt x="16044" y="3162"/>
                    </a:lnTo>
                    <a:lnTo>
                      <a:pt x="16040" y="3118"/>
                    </a:lnTo>
                    <a:lnTo>
                      <a:pt x="16041" y="3119"/>
                    </a:lnTo>
                    <a:lnTo>
                      <a:pt x="16021" y="3035"/>
                    </a:lnTo>
                    <a:cubicBezTo>
                      <a:pt x="16020" y="3033"/>
                      <a:pt x="16021" y="3032"/>
                      <a:pt x="16022" y="3031"/>
                    </a:cubicBezTo>
                    <a:cubicBezTo>
                      <a:pt x="16023" y="3030"/>
                      <a:pt x="16025" y="3029"/>
                      <a:pt x="16026" y="3030"/>
                    </a:cubicBezTo>
                    <a:lnTo>
                      <a:pt x="16094" y="3058"/>
                    </a:lnTo>
                    <a:lnTo>
                      <a:pt x="16162" y="3078"/>
                    </a:lnTo>
                    <a:lnTo>
                      <a:pt x="16157" y="3083"/>
                    </a:lnTo>
                    <a:lnTo>
                      <a:pt x="16113" y="2935"/>
                    </a:lnTo>
                    <a:lnTo>
                      <a:pt x="16097" y="2867"/>
                    </a:lnTo>
                    <a:cubicBezTo>
                      <a:pt x="16096" y="2866"/>
                      <a:pt x="16096" y="2866"/>
                      <a:pt x="16096" y="2866"/>
                    </a:cubicBezTo>
                    <a:lnTo>
                      <a:pt x="16096" y="2790"/>
                    </a:lnTo>
                    <a:cubicBezTo>
                      <a:pt x="16096" y="2789"/>
                      <a:pt x="16096" y="2789"/>
                      <a:pt x="16097" y="2789"/>
                    </a:cubicBezTo>
                    <a:lnTo>
                      <a:pt x="16105" y="2757"/>
                    </a:lnTo>
                    <a:lnTo>
                      <a:pt x="16104" y="2758"/>
                    </a:lnTo>
                    <a:lnTo>
                      <a:pt x="16104" y="2726"/>
                    </a:lnTo>
                    <a:cubicBezTo>
                      <a:pt x="16104" y="2725"/>
                      <a:pt x="16104" y="2725"/>
                      <a:pt x="16105" y="2725"/>
                    </a:cubicBezTo>
                    <a:lnTo>
                      <a:pt x="16113" y="2693"/>
                    </a:lnTo>
                    <a:cubicBezTo>
                      <a:pt x="16113" y="2692"/>
                      <a:pt x="16113" y="2691"/>
                      <a:pt x="16114" y="2690"/>
                    </a:cubicBezTo>
                    <a:lnTo>
                      <a:pt x="16138" y="2670"/>
                    </a:lnTo>
                    <a:cubicBezTo>
                      <a:pt x="16138" y="2670"/>
                      <a:pt x="16139" y="2670"/>
                      <a:pt x="16139" y="2670"/>
                    </a:cubicBezTo>
                    <a:lnTo>
                      <a:pt x="16247" y="2626"/>
                    </a:lnTo>
                    <a:lnTo>
                      <a:pt x="16351" y="2586"/>
                    </a:lnTo>
                    <a:lnTo>
                      <a:pt x="16349" y="2591"/>
                    </a:lnTo>
                    <a:lnTo>
                      <a:pt x="16305" y="2511"/>
                    </a:lnTo>
                    <a:lnTo>
                      <a:pt x="16257" y="2427"/>
                    </a:lnTo>
                    <a:cubicBezTo>
                      <a:pt x="16257" y="2427"/>
                      <a:pt x="16257" y="2427"/>
                      <a:pt x="16257" y="2427"/>
                    </a:cubicBezTo>
                    <a:lnTo>
                      <a:pt x="16225" y="2342"/>
                    </a:lnTo>
                    <a:lnTo>
                      <a:pt x="16113" y="1954"/>
                    </a:lnTo>
                    <a:lnTo>
                      <a:pt x="16021" y="1562"/>
                    </a:lnTo>
                    <a:cubicBezTo>
                      <a:pt x="16020" y="1561"/>
                      <a:pt x="16021" y="1559"/>
                      <a:pt x="16021" y="1558"/>
                    </a:cubicBezTo>
                    <a:lnTo>
                      <a:pt x="16193" y="1362"/>
                    </a:lnTo>
                    <a:lnTo>
                      <a:pt x="16194" y="1368"/>
                    </a:lnTo>
                    <a:lnTo>
                      <a:pt x="16130" y="1316"/>
                    </a:lnTo>
                    <a:lnTo>
                      <a:pt x="16070" y="1272"/>
                    </a:lnTo>
                    <a:lnTo>
                      <a:pt x="16072" y="1273"/>
                    </a:lnTo>
                    <a:lnTo>
                      <a:pt x="16020" y="1273"/>
                    </a:lnTo>
                    <a:lnTo>
                      <a:pt x="16021" y="1273"/>
                    </a:lnTo>
                    <a:lnTo>
                      <a:pt x="15966" y="1281"/>
                    </a:lnTo>
                    <a:lnTo>
                      <a:pt x="15922" y="1293"/>
                    </a:lnTo>
                    <a:cubicBezTo>
                      <a:pt x="15921" y="1293"/>
                      <a:pt x="15921" y="1293"/>
                      <a:pt x="15921" y="1293"/>
                    </a:cubicBezTo>
                    <a:lnTo>
                      <a:pt x="15856" y="1297"/>
                    </a:lnTo>
                    <a:lnTo>
                      <a:pt x="15789" y="1293"/>
                    </a:lnTo>
                    <a:lnTo>
                      <a:pt x="15721" y="1297"/>
                    </a:lnTo>
                    <a:lnTo>
                      <a:pt x="15722" y="1297"/>
                    </a:lnTo>
                    <a:lnTo>
                      <a:pt x="15662" y="1325"/>
                    </a:lnTo>
                    <a:lnTo>
                      <a:pt x="15610" y="1349"/>
                    </a:lnTo>
                    <a:lnTo>
                      <a:pt x="15554" y="1377"/>
                    </a:lnTo>
                    <a:cubicBezTo>
                      <a:pt x="15553" y="1377"/>
                      <a:pt x="15551" y="1377"/>
                      <a:pt x="15550" y="1376"/>
                    </a:cubicBezTo>
                    <a:cubicBezTo>
                      <a:pt x="15548" y="1375"/>
                      <a:pt x="15548" y="1373"/>
                      <a:pt x="15549" y="1371"/>
                    </a:cubicBezTo>
                    <a:lnTo>
                      <a:pt x="15589" y="1287"/>
                    </a:lnTo>
                    <a:lnTo>
                      <a:pt x="15589" y="1288"/>
                    </a:lnTo>
                    <a:lnTo>
                      <a:pt x="15601" y="1244"/>
                    </a:lnTo>
                    <a:lnTo>
                      <a:pt x="15601" y="1246"/>
                    </a:lnTo>
                    <a:lnTo>
                      <a:pt x="15581" y="1134"/>
                    </a:lnTo>
                    <a:lnTo>
                      <a:pt x="15545" y="1022"/>
                    </a:lnTo>
                    <a:lnTo>
                      <a:pt x="15548" y="1025"/>
                    </a:lnTo>
                    <a:lnTo>
                      <a:pt x="15440" y="1005"/>
                    </a:lnTo>
                    <a:lnTo>
                      <a:pt x="15332" y="981"/>
                    </a:lnTo>
                    <a:cubicBezTo>
                      <a:pt x="15331" y="981"/>
                      <a:pt x="15330" y="980"/>
                      <a:pt x="15329" y="979"/>
                    </a:cubicBezTo>
                    <a:lnTo>
                      <a:pt x="15309" y="951"/>
                    </a:lnTo>
                    <a:lnTo>
                      <a:pt x="15301" y="939"/>
                    </a:lnTo>
                    <a:lnTo>
                      <a:pt x="15293" y="923"/>
                    </a:lnTo>
                    <a:cubicBezTo>
                      <a:pt x="15292" y="921"/>
                      <a:pt x="15292" y="920"/>
                      <a:pt x="15293" y="919"/>
                    </a:cubicBezTo>
                    <a:cubicBezTo>
                      <a:pt x="15294" y="918"/>
                      <a:pt x="15295" y="917"/>
                      <a:pt x="15296" y="917"/>
                    </a:cubicBezTo>
                    <a:lnTo>
                      <a:pt x="15396" y="913"/>
                    </a:lnTo>
                    <a:lnTo>
                      <a:pt x="15492" y="913"/>
                    </a:lnTo>
                    <a:lnTo>
                      <a:pt x="15489" y="916"/>
                    </a:lnTo>
                    <a:lnTo>
                      <a:pt x="15505" y="832"/>
                    </a:lnTo>
                    <a:lnTo>
                      <a:pt x="15529" y="752"/>
                    </a:lnTo>
                    <a:cubicBezTo>
                      <a:pt x="15529" y="751"/>
                      <a:pt x="15529" y="751"/>
                      <a:pt x="15529" y="750"/>
                    </a:cubicBezTo>
                    <a:lnTo>
                      <a:pt x="15553" y="718"/>
                    </a:lnTo>
                    <a:cubicBezTo>
                      <a:pt x="15554" y="718"/>
                      <a:pt x="15554" y="718"/>
                      <a:pt x="15555" y="717"/>
                    </a:cubicBezTo>
                    <a:lnTo>
                      <a:pt x="15591" y="697"/>
                    </a:lnTo>
                    <a:lnTo>
                      <a:pt x="15635" y="677"/>
                    </a:lnTo>
                    <a:lnTo>
                      <a:pt x="15671" y="661"/>
                    </a:lnTo>
                    <a:lnTo>
                      <a:pt x="15670" y="661"/>
                    </a:lnTo>
                    <a:lnTo>
                      <a:pt x="15718" y="629"/>
                    </a:lnTo>
                    <a:lnTo>
                      <a:pt x="15718" y="630"/>
                    </a:lnTo>
                    <a:lnTo>
                      <a:pt x="15754" y="594"/>
                    </a:lnTo>
                    <a:lnTo>
                      <a:pt x="15794" y="557"/>
                    </a:lnTo>
                    <a:lnTo>
                      <a:pt x="15826" y="533"/>
                    </a:lnTo>
                    <a:cubicBezTo>
                      <a:pt x="15826" y="533"/>
                      <a:pt x="15826" y="533"/>
                      <a:pt x="15827" y="533"/>
                    </a:cubicBezTo>
                    <a:lnTo>
                      <a:pt x="15858" y="517"/>
                    </a:lnTo>
                    <a:lnTo>
                      <a:pt x="15890" y="497"/>
                    </a:lnTo>
                    <a:lnTo>
                      <a:pt x="15889" y="498"/>
                    </a:lnTo>
                    <a:lnTo>
                      <a:pt x="15917" y="462"/>
                    </a:lnTo>
                    <a:lnTo>
                      <a:pt x="15916" y="464"/>
                    </a:lnTo>
                    <a:lnTo>
                      <a:pt x="15920" y="425"/>
                    </a:lnTo>
                    <a:lnTo>
                      <a:pt x="15920" y="333"/>
                    </a:lnTo>
                    <a:lnTo>
                      <a:pt x="15924" y="336"/>
                    </a:lnTo>
                    <a:lnTo>
                      <a:pt x="15768" y="301"/>
                    </a:lnTo>
                    <a:lnTo>
                      <a:pt x="15604" y="277"/>
                    </a:lnTo>
                    <a:cubicBezTo>
                      <a:pt x="15603" y="276"/>
                      <a:pt x="15602" y="276"/>
                      <a:pt x="15601" y="275"/>
                    </a:cubicBezTo>
                    <a:cubicBezTo>
                      <a:pt x="15601" y="274"/>
                      <a:pt x="15600" y="273"/>
                      <a:pt x="15601" y="272"/>
                    </a:cubicBezTo>
                    <a:lnTo>
                      <a:pt x="15633" y="92"/>
                    </a:lnTo>
                    <a:lnTo>
                      <a:pt x="15634" y="96"/>
                    </a:lnTo>
                    <a:lnTo>
                      <a:pt x="15518" y="8"/>
                    </a:lnTo>
                    <a:lnTo>
                      <a:pt x="15520" y="8"/>
                    </a:lnTo>
                    <a:lnTo>
                      <a:pt x="15468" y="8"/>
                    </a:lnTo>
                    <a:lnTo>
                      <a:pt x="15471" y="8"/>
                    </a:lnTo>
                    <a:lnTo>
                      <a:pt x="15423" y="40"/>
                    </a:lnTo>
                    <a:close/>
                    <a:moveTo>
                      <a:pt x="15307" y="192"/>
                    </a:moveTo>
                    <a:lnTo>
                      <a:pt x="15308" y="190"/>
                    </a:lnTo>
                    <a:lnTo>
                      <a:pt x="15272" y="282"/>
                    </a:lnTo>
                    <a:lnTo>
                      <a:pt x="15232" y="378"/>
                    </a:lnTo>
                    <a:lnTo>
                      <a:pt x="15229" y="373"/>
                    </a:lnTo>
                    <a:lnTo>
                      <a:pt x="15325" y="381"/>
                    </a:lnTo>
                    <a:lnTo>
                      <a:pt x="15421" y="397"/>
                    </a:lnTo>
                    <a:cubicBezTo>
                      <a:pt x="15422" y="397"/>
                      <a:pt x="15424" y="398"/>
                      <a:pt x="15424" y="399"/>
                    </a:cubicBezTo>
                    <a:cubicBezTo>
                      <a:pt x="15425" y="400"/>
                      <a:pt x="15425" y="402"/>
                      <a:pt x="15424" y="403"/>
                    </a:cubicBezTo>
                    <a:lnTo>
                      <a:pt x="15392" y="455"/>
                    </a:lnTo>
                    <a:cubicBezTo>
                      <a:pt x="15392" y="455"/>
                      <a:pt x="15391" y="455"/>
                      <a:pt x="15391" y="456"/>
                    </a:cubicBezTo>
                    <a:lnTo>
                      <a:pt x="15343" y="496"/>
                    </a:lnTo>
                    <a:cubicBezTo>
                      <a:pt x="15343" y="496"/>
                      <a:pt x="15343" y="496"/>
                      <a:pt x="15342" y="496"/>
                    </a:cubicBezTo>
                    <a:lnTo>
                      <a:pt x="15290" y="524"/>
                    </a:lnTo>
                    <a:cubicBezTo>
                      <a:pt x="15290" y="525"/>
                      <a:pt x="15289" y="525"/>
                      <a:pt x="15288" y="525"/>
                    </a:cubicBezTo>
                    <a:lnTo>
                      <a:pt x="15232" y="521"/>
                    </a:lnTo>
                    <a:cubicBezTo>
                      <a:pt x="15232" y="521"/>
                      <a:pt x="15232" y="521"/>
                      <a:pt x="15231" y="521"/>
                    </a:cubicBezTo>
                    <a:lnTo>
                      <a:pt x="15171" y="505"/>
                    </a:lnTo>
                    <a:lnTo>
                      <a:pt x="15120" y="497"/>
                    </a:lnTo>
                    <a:lnTo>
                      <a:pt x="15121" y="497"/>
                    </a:lnTo>
                    <a:lnTo>
                      <a:pt x="15065" y="505"/>
                    </a:lnTo>
                    <a:lnTo>
                      <a:pt x="15067" y="504"/>
                    </a:lnTo>
                    <a:lnTo>
                      <a:pt x="14819" y="668"/>
                    </a:lnTo>
                    <a:lnTo>
                      <a:pt x="14583" y="840"/>
                    </a:lnTo>
                    <a:lnTo>
                      <a:pt x="14359" y="1024"/>
                    </a:lnTo>
                    <a:lnTo>
                      <a:pt x="14291" y="1096"/>
                    </a:lnTo>
                    <a:lnTo>
                      <a:pt x="14292" y="1095"/>
                    </a:lnTo>
                    <a:lnTo>
                      <a:pt x="14240" y="1175"/>
                    </a:lnTo>
                    <a:lnTo>
                      <a:pt x="14144" y="1343"/>
                    </a:lnTo>
                    <a:lnTo>
                      <a:pt x="14120" y="1383"/>
                    </a:lnTo>
                    <a:lnTo>
                      <a:pt x="14092" y="1431"/>
                    </a:lnTo>
                    <a:lnTo>
                      <a:pt x="14092" y="1430"/>
                    </a:lnTo>
                    <a:lnTo>
                      <a:pt x="14076" y="1478"/>
                    </a:lnTo>
                    <a:lnTo>
                      <a:pt x="14075" y="1474"/>
                    </a:lnTo>
                    <a:lnTo>
                      <a:pt x="14119" y="1510"/>
                    </a:lnTo>
                    <a:lnTo>
                      <a:pt x="14118" y="1509"/>
                    </a:lnTo>
                    <a:lnTo>
                      <a:pt x="14162" y="1529"/>
                    </a:lnTo>
                    <a:lnTo>
                      <a:pt x="14161" y="1529"/>
                    </a:lnTo>
                    <a:lnTo>
                      <a:pt x="14217" y="1541"/>
                    </a:lnTo>
                    <a:lnTo>
                      <a:pt x="14216" y="1541"/>
                    </a:lnTo>
                    <a:lnTo>
                      <a:pt x="14268" y="1541"/>
                    </a:lnTo>
                    <a:cubicBezTo>
                      <a:pt x="14269" y="1541"/>
                      <a:pt x="14269" y="1541"/>
                      <a:pt x="14269" y="1541"/>
                    </a:cubicBezTo>
                    <a:lnTo>
                      <a:pt x="14321" y="1553"/>
                    </a:lnTo>
                    <a:cubicBezTo>
                      <a:pt x="14323" y="1554"/>
                      <a:pt x="14324" y="1555"/>
                      <a:pt x="14324" y="1556"/>
                    </a:cubicBezTo>
                    <a:lnTo>
                      <a:pt x="14332" y="1592"/>
                    </a:lnTo>
                    <a:cubicBezTo>
                      <a:pt x="14332" y="1593"/>
                      <a:pt x="14332" y="1593"/>
                      <a:pt x="14332" y="1593"/>
                    </a:cubicBezTo>
                    <a:lnTo>
                      <a:pt x="14328" y="1634"/>
                    </a:lnTo>
                    <a:lnTo>
                      <a:pt x="14328" y="1673"/>
                    </a:lnTo>
                    <a:lnTo>
                      <a:pt x="14328" y="1672"/>
                    </a:lnTo>
                    <a:lnTo>
                      <a:pt x="14332" y="1692"/>
                    </a:lnTo>
                    <a:cubicBezTo>
                      <a:pt x="14333" y="1693"/>
                      <a:pt x="14332" y="1694"/>
                      <a:pt x="14332" y="1694"/>
                    </a:cubicBezTo>
                    <a:lnTo>
                      <a:pt x="14328" y="1710"/>
                    </a:lnTo>
                    <a:cubicBezTo>
                      <a:pt x="14328" y="1711"/>
                      <a:pt x="14328" y="1711"/>
                      <a:pt x="14328" y="1712"/>
                    </a:cubicBezTo>
                    <a:lnTo>
                      <a:pt x="14316" y="1728"/>
                    </a:lnTo>
                    <a:cubicBezTo>
                      <a:pt x="14316" y="1728"/>
                      <a:pt x="14315" y="1728"/>
                      <a:pt x="14315" y="1728"/>
                    </a:cubicBezTo>
                    <a:lnTo>
                      <a:pt x="14307" y="1736"/>
                    </a:lnTo>
                    <a:cubicBezTo>
                      <a:pt x="14307" y="1736"/>
                      <a:pt x="14307" y="1736"/>
                      <a:pt x="14307" y="1736"/>
                    </a:cubicBezTo>
                    <a:lnTo>
                      <a:pt x="14291" y="1748"/>
                    </a:lnTo>
                    <a:cubicBezTo>
                      <a:pt x="14290" y="1749"/>
                      <a:pt x="14290" y="1749"/>
                      <a:pt x="14289" y="1749"/>
                    </a:cubicBezTo>
                    <a:lnTo>
                      <a:pt x="14269" y="1753"/>
                    </a:lnTo>
                    <a:cubicBezTo>
                      <a:pt x="14269" y="1753"/>
                      <a:pt x="14269" y="1753"/>
                      <a:pt x="14268" y="1753"/>
                    </a:cubicBezTo>
                    <a:lnTo>
                      <a:pt x="14252" y="1753"/>
                    </a:lnTo>
                    <a:lnTo>
                      <a:pt x="14153" y="1765"/>
                    </a:lnTo>
                    <a:lnTo>
                      <a:pt x="14049" y="1769"/>
                    </a:lnTo>
                    <a:lnTo>
                      <a:pt x="14052" y="1766"/>
                    </a:lnTo>
                    <a:lnTo>
                      <a:pt x="14024" y="1847"/>
                    </a:lnTo>
                    <a:cubicBezTo>
                      <a:pt x="14024" y="1847"/>
                      <a:pt x="14024" y="1847"/>
                      <a:pt x="14024" y="1847"/>
                    </a:cubicBezTo>
                    <a:lnTo>
                      <a:pt x="13988" y="1915"/>
                    </a:lnTo>
                    <a:cubicBezTo>
                      <a:pt x="13988" y="1915"/>
                      <a:pt x="13988" y="1915"/>
                      <a:pt x="13988" y="1916"/>
                    </a:cubicBezTo>
                    <a:lnTo>
                      <a:pt x="13940" y="1980"/>
                    </a:lnTo>
                    <a:lnTo>
                      <a:pt x="13892" y="2048"/>
                    </a:lnTo>
                    <a:lnTo>
                      <a:pt x="13852" y="2108"/>
                    </a:lnTo>
                    <a:lnTo>
                      <a:pt x="13852" y="2107"/>
                    </a:lnTo>
                    <a:lnTo>
                      <a:pt x="13816" y="2183"/>
                    </a:lnTo>
                    <a:lnTo>
                      <a:pt x="13814" y="2178"/>
                    </a:lnTo>
                    <a:lnTo>
                      <a:pt x="13898" y="2210"/>
                    </a:lnTo>
                    <a:lnTo>
                      <a:pt x="13974" y="2246"/>
                    </a:lnTo>
                    <a:lnTo>
                      <a:pt x="14050" y="2286"/>
                    </a:lnTo>
                    <a:cubicBezTo>
                      <a:pt x="14051" y="2286"/>
                      <a:pt x="14051" y="2286"/>
                      <a:pt x="14051" y="2287"/>
                    </a:cubicBezTo>
                    <a:lnTo>
                      <a:pt x="14111" y="2347"/>
                    </a:lnTo>
                    <a:cubicBezTo>
                      <a:pt x="14113" y="2348"/>
                      <a:pt x="14113" y="2350"/>
                      <a:pt x="14112" y="2351"/>
                    </a:cubicBezTo>
                    <a:lnTo>
                      <a:pt x="14068" y="2435"/>
                    </a:lnTo>
                    <a:lnTo>
                      <a:pt x="14028" y="2523"/>
                    </a:lnTo>
                    <a:lnTo>
                      <a:pt x="13988" y="2607"/>
                    </a:lnTo>
                    <a:lnTo>
                      <a:pt x="13972" y="2647"/>
                    </a:lnTo>
                    <a:lnTo>
                      <a:pt x="13972" y="2645"/>
                    </a:lnTo>
                    <a:lnTo>
                      <a:pt x="13972" y="2730"/>
                    </a:lnTo>
                    <a:lnTo>
                      <a:pt x="13972" y="2727"/>
                    </a:lnTo>
                    <a:lnTo>
                      <a:pt x="14012" y="2791"/>
                    </a:lnTo>
                    <a:lnTo>
                      <a:pt x="14011" y="2791"/>
                    </a:lnTo>
                    <a:lnTo>
                      <a:pt x="14039" y="2819"/>
                    </a:lnTo>
                    <a:lnTo>
                      <a:pt x="14037" y="2818"/>
                    </a:lnTo>
                    <a:lnTo>
                      <a:pt x="14085" y="2826"/>
                    </a:lnTo>
                    <a:lnTo>
                      <a:pt x="14084" y="2826"/>
                    </a:lnTo>
                    <a:lnTo>
                      <a:pt x="14220" y="2826"/>
                    </a:lnTo>
                    <a:cubicBezTo>
                      <a:pt x="14221" y="2826"/>
                      <a:pt x="14222" y="2826"/>
                      <a:pt x="14223" y="2826"/>
                    </a:cubicBezTo>
                    <a:lnTo>
                      <a:pt x="14263" y="2858"/>
                    </a:lnTo>
                    <a:lnTo>
                      <a:pt x="14307" y="2894"/>
                    </a:lnTo>
                    <a:lnTo>
                      <a:pt x="14304" y="2894"/>
                    </a:lnTo>
                    <a:lnTo>
                      <a:pt x="14324" y="2894"/>
                    </a:lnTo>
                    <a:lnTo>
                      <a:pt x="14324" y="2894"/>
                    </a:lnTo>
                    <a:lnTo>
                      <a:pt x="14344" y="2890"/>
                    </a:lnTo>
                    <a:cubicBezTo>
                      <a:pt x="14344" y="2890"/>
                      <a:pt x="14344" y="2890"/>
                      <a:pt x="14344" y="2890"/>
                    </a:cubicBezTo>
                    <a:lnTo>
                      <a:pt x="14372" y="2890"/>
                    </a:lnTo>
                    <a:cubicBezTo>
                      <a:pt x="14373" y="2890"/>
                      <a:pt x="14374" y="2890"/>
                      <a:pt x="14375" y="2890"/>
                    </a:cubicBezTo>
                    <a:lnTo>
                      <a:pt x="14427" y="2930"/>
                    </a:lnTo>
                    <a:lnTo>
                      <a:pt x="14475" y="2975"/>
                    </a:lnTo>
                    <a:lnTo>
                      <a:pt x="14471" y="2974"/>
                    </a:lnTo>
                    <a:lnTo>
                      <a:pt x="14595" y="2926"/>
                    </a:lnTo>
                    <a:lnTo>
                      <a:pt x="14594" y="2926"/>
                    </a:lnTo>
                    <a:lnTo>
                      <a:pt x="14710" y="2858"/>
                    </a:lnTo>
                    <a:cubicBezTo>
                      <a:pt x="14711" y="2858"/>
                      <a:pt x="14711" y="2858"/>
                      <a:pt x="14711" y="2858"/>
                    </a:cubicBezTo>
                    <a:lnTo>
                      <a:pt x="14771" y="2834"/>
                    </a:lnTo>
                    <a:lnTo>
                      <a:pt x="14827" y="2818"/>
                    </a:lnTo>
                    <a:lnTo>
                      <a:pt x="14883" y="2794"/>
                    </a:lnTo>
                    <a:lnTo>
                      <a:pt x="14881" y="2797"/>
                    </a:lnTo>
                    <a:lnTo>
                      <a:pt x="14893" y="2745"/>
                    </a:lnTo>
                    <a:lnTo>
                      <a:pt x="14892" y="2745"/>
                    </a:lnTo>
                    <a:lnTo>
                      <a:pt x="14896" y="2697"/>
                    </a:lnTo>
                    <a:cubicBezTo>
                      <a:pt x="14896" y="2697"/>
                      <a:pt x="14897" y="2697"/>
                      <a:pt x="14897" y="2697"/>
                    </a:cubicBezTo>
                    <a:lnTo>
                      <a:pt x="14909" y="2645"/>
                    </a:lnTo>
                    <a:cubicBezTo>
                      <a:pt x="14909" y="2644"/>
                      <a:pt x="14909" y="2643"/>
                      <a:pt x="14909" y="2643"/>
                    </a:cubicBezTo>
                    <a:lnTo>
                      <a:pt x="14965" y="2575"/>
                    </a:lnTo>
                    <a:lnTo>
                      <a:pt x="15030" y="2515"/>
                    </a:lnTo>
                    <a:lnTo>
                      <a:pt x="15085" y="2447"/>
                    </a:lnTo>
                    <a:lnTo>
                      <a:pt x="15129" y="2383"/>
                    </a:lnTo>
                    <a:cubicBezTo>
                      <a:pt x="15129" y="2383"/>
                      <a:pt x="15130" y="2382"/>
                      <a:pt x="15130" y="2382"/>
                    </a:cubicBezTo>
                    <a:lnTo>
                      <a:pt x="15158" y="2362"/>
                    </a:lnTo>
                    <a:lnTo>
                      <a:pt x="15202" y="2330"/>
                    </a:lnTo>
                    <a:lnTo>
                      <a:pt x="15250" y="2302"/>
                    </a:lnTo>
                    <a:lnTo>
                      <a:pt x="15298" y="2270"/>
                    </a:lnTo>
                    <a:cubicBezTo>
                      <a:pt x="15299" y="2270"/>
                      <a:pt x="15299" y="2270"/>
                      <a:pt x="15299" y="2270"/>
                    </a:cubicBezTo>
                    <a:lnTo>
                      <a:pt x="15355" y="2253"/>
                    </a:lnTo>
                    <a:cubicBezTo>
                      <a:pt x="15356" y="2253"/>
                      <a:pt x="15356" y="2253"/>
                      <a:pt x="15356" y="2253"/>
                    </a:cubicBezTo>
                    <a:lnTo>
                      <a:pt x="15416" y="2249"/>
                    </a:lnTo>
                    <a:lnTo>
                      <a:pt x="15416" y="2249"/>
                    </a:lnTo>
                    <a:lnTo>
                      <a:pt x="15472" y="2237"/>
                    </a:lnTo>
                    <a:cubicBezTo>
                      <a:pt x="15473" y="2237"/>
                      <a:pt x="15475" y="2238"/>
                      <a:pt x="15476" y="2239"/>
                    </a:cubicBezTo>
                    <a:lnTo>
                      <a:pt x="15560" y="2400"/>
                    </a:lnTo>
                    <a:lnTo>
                      <a:pt x="15554" y="2398"/>
                    </a:lnTo>
                    <a:lnTo>
                      <a:pt x="15606" y="2362"/>
                    </a:lnTo>
                    <a:lnTo>
                      <a:pt x="15658" y="2330"/>
                    </a:lnTo>
                    <a:cubicBezTo>
                      <a:pt x="15659" y="2330"/>
                      <a:pt x="15659" y="2330"/>
                      <a:pt x="15660" y="2329"/>
                    </a:cubicBezTo>
                    <a:lnTo>
                      <a:pt x="15736" y="2313"/>
                    </a:lnTo>
                    <a:lnTo>
                      <a:pt x="15808" y="2301"/>
                    </a:lnTo>
                    <a:lnTo>
                      <a:pt x="15805" y="2305"/>
                    </a:lnTo>
                    <a:lnTo>
                      <a:pt x="15833" y="2172"/>
                    </a:lnTo>
                    <a:lnTo>
                      <a:pt x="15869" y="2048"/>
                    </a:lnTo>
                    <a:lnTo>
                      <a:pt x="15893" y="1916"/>
                    </a:lnTo>
                    <a:cubicBezTo>
                      <a:pt x="15893" y="1915"/>
                      <a:pt x="15894" y="1913"/>
                      <a:pt x="15896" y="1913"/>
                    </a:cubicBezTo>
                    <a:lnTo>
                      <a:pt x="16056" y="1905"/>
                    </a:lnTo>
                    <a:lnTo>
                      <a:pt x="16053" y="1910"/>
                    </a:lnTo>
                    <a:lnTo>
                      <a:pt x="15969" y="1578"/>
                    </a:lnTo>
                    <a:cubicBezTo>
                      <a:pt x="15968" y="1578"/>
                      <a:pt x="15968" y="1577"/>
                      <a:pt x="15968" y="1577"/>
                    </a:cubicBezTo>
                    <a:lnTo>
                      <a:pt x="15968" y="1557"/>
                    </a:lnTo>
                    <a:cubicBezTo>
                      <a:pt x="15968" y="1557"/>
                      <a:pt x="15968" y="1556"/>
                      <a:pt x="15969" y="1556"/>
                    </a:cubicBezTo>
                    <a:lnTo>
                      <a:pt x="15973" y="1540"/>
                    </a:lnTo>
                    <a:cubicBezTo>
                      <a:pt x="15973" y="1540"/>
                      <a:pt x="15973" y="1539"/>
                      <a:pt x="15973" y="1539"/>
                    </a:cubicBezTo>
                    <a:lnTo>
                      <a:pt x="15985" y="1523"/>
                    </a:lnTo>
                    <a:lnTo>
                      <a:pt x="15993" y="1511"/>
                    </a:lnTo>
                    <a:cubicBezTo>
                      <a:pt x="15993" y="1511"/>
                      <a:pt x="15993" y="1510"/>
                      <a:pt x="15994" y="1510"/>
                    </a:cubicBezTo>
                    <a:lnTo>
                      <a:pt x="16122" y="1374"/>
                    </a:lnTo>
                    <a:lnTo>
                      <a:pt x="16122" y="1380"/>
                    </a:lnTo>
                    <a:lnTo>
                      <a:pt x="16058" y="1316"/>
                    </a:lnTo>
                    <a:lnTo>
                      <a:pt x="16061" y="1317"/>
                    </a:lnTo>
                    <a:lnTo>
                      <a:pt x="15921" y="1349"/>
                    </a:lnTo>
                    <a:cubicBezTo>
                      <a:pt x="15921" y="1349"/>
                      <a:pt x="15921" y="1349"/>
                      <a:pt x="15921" y="1349"/>
                    </a:cubicBezTo>
                    <a:lnTo>
                      <a:pt x="15773" y="1357"/>
                    </a:lnTo>
                    <a:lnTo>
                      <a:pt x="15724" y="1357"/>
                    </a:lnTo>
                    <a:lnTo>
                      <a:pt x="15726" y="1357"/>
                    </a:lnTo>
                    <a:lnTo>
                      <a:pt x="15602" y="1417"/>
                    </a:lnTo>
                    <a:cubicBezTo>
                      <a:pt x="15602" y="1417"/>
                      <a:pt x="15601" y="1417"/>
                      <a:pt x="15600" y="1417"/>
                    </a:cubicBezTo>
                    <a:lnTo>
                      <a:pt x="15532" y="1413"/>
                    </a:lnTo>
                    <a:lnTo>
                      <a:pt x="15456" y="1401"/>
                    </a:lnTo>
                    <a:cubicBezTo>
                      <a:pt x="15455" y="1401"/>
                      <a:pt x="15453" y="1400"/>
                      <a:pt x="15453" y="1399"/>
                    </a:cubicBezTo>
                    <a:cubicBezTo>
                      <a:pt x="15452" y="1397"/>
                      <a:pt x="15452" y="1396"/>
                      <a:pt x="15453" y="1395"/>
                    </a:cubicBezTo>
                    <a:lnTo>
                      <a:pt x="15485" y="1343"/>
                    </a:lnTo>
                    <a:lnTo>
                      <a:pt x="15521" y="1291"/>
                    </a:lnTo>
                    <a:lnTo>
                      <a:pt x="15549" y="1239"/>
                    </a:lnTo>
                    <a:lnTo>
                      <a:pt x="15548" y="1241"/>
                    </a:lnTo>
                    <a:lnTo>
                      <a:pt x="15544" y="1185"/>
                    </a:lnTo>
                    <a:lnTo>
                      <a:pt x="15545" y="1186"/>
                    </a:lnTo>
                    <a:lnTo>
                      <a:pt x="15529" y="1126"/>
                    </a:lnTo>
                    <a:lnTo>
                      <a:pt x="15529" y="1127"/>
                    </a:lnTo>
                    <a:lnTo>
                      <a:pt x="15501" y="1075"/>
                    </a:lnTo>
                    <a:lnTo>
                      <a:pt x="15503" y="1077"/>
                    </a:lnTo>
                    <a:lnTo>
                      <a:pt x="15447" y="1057"/>
                    </a:lnTo>
                    <a:lnTo>
                      <a:pt x="15448" y="1057"/>
                    </a:lnTo>
                    <a:lnTo>
                      <a:pt x="15388" y="1045"/>
                    </a:lnTo>
                    <a:lnTo>
                      <a:pt x="15332" y="1041"/>
                    </a:lnTo>
                    <a:cubicBezTo>
                      <a:pt x="15332" y="1041"/>
                      <a:pt x="15332" y="1041"/>
                      <a:pt x="15331" y="1041"/>
                    </a:cubicBezTo>
                    <a:lnTo>
                      <a:pt x="15271" y="1021"/>
                    </a:lnTo>
                    <a:cubicBezTo>
                      <a:pt x="15270" y="1020"/>
                      <a:pt x="15269" y="1019"/>
                      <a:pt x="15269" y="1018"/>
                    </a:cubicBezTo>
                    <a:lnTo>
                      <a:pt x="15253" y="974"/>
                    </a:lnTo>
                    <a:cubicBezTo>
                      <a:pt x="15253" y="974"/>
                      <a:pt x="15252" y="974"/>
                      <a:pt x="15252" y="973"/>
                    </a:cubicBezTo>
                    <a:lnTo>
                      <a:pt x="15248" y="925"/>
                    </a:lnTo>
                    <a:lnTo>
                      <a:pt x="15244" y="885"/>
                    </a:lnTo>
                    <a:cubicBezTo>
                      <a:pt x="15244" y="885"/>
                      <a:pt x="15244" y="884"/>
                      <a:pt x="15245" y="884"/>
                    </a:cubicBezTo>
                    <a:lnTo>
                      <a:pt x="15249" y="872"/>
                    </a:lnTo>
                    <a:cubicBezTo>
                      <a:pt x="15249" y="870"/>
                      <a:pt x="15250" y="869"/>
                      <a:pt x="15251" y="869"/>
                    </a:cubicBezTo>
                    <a:lnTo>
                      <a:pt x="15263" y="865"/>
                    </a:lnTo>
                    <a:lnTo>
                      <a:pt x="15261" y="867"/>
                    </a:lnTo>
                    <a:lnTo>
                      <a:pt x="15269" y="855"/>
                    </a:lnTo>
                    <a:cubicBezTo>
                      <a:pt x="15270" y="853"/>
                      <a:pt x="15271" y="853"/>
                      <a:pt x="15273" y="853"/>
                    </a:cubicBezTo>
                    <a:lnTo>
                      <a:pt x="15453" y="865"/>
                    </a:lnTo>
                    <a:lnTo>
                      <a:pt x="15449" y="868"/>
                    </a:lnTo>
                    <a:lnTo>
                      <a:pt x="15465" y="788"/>
                    </a:lnTo>
                    <a:lnTo>
                      <a:pt x="15485" y="716"/>
                    </a:lnTo>
                    <a:cubicBezTo>
                      <a:pt x="15485" y="715"/>
                      <a:pt x="15485" y="715"/>
                      <a:pt x="15485" y="714"/>
                    </a:cubicBezTo>
                    <a:lnTo>
                      <a:pt x="15517" y="670"/>
                    </a:lnTo>
                    <a:cubicBezTo>
                      <a:pt x="15518" y="670"/>
                      <a:pt x="15518" y="669"/>
                      <a:pt x="15519" y="669"/>
                    </a:cubicBezTo>
                    <a:lnTo>
                      <a:pt x="15567" y="645"/>
                    </a:lnTo>
                    <a:lnTo>
                      <a:pt x="15615" y="625"/>
                    </a:lnTo>
                    <a:cubicBezTo>
                      <a:pt x="15615" y="625"/>
                      <a:pt x="15615" y="625"/>
                      <a:pt x="15616" y="625"/>
                    </a:cubicBezTo>
                    <a:lnTo>
                      <a:pt x="15668" y="613"/>
                    </a:lnTo>
                    <a:lnTo>
                      <a:pt x="15666" y="613"/>
                    </a:lnTo>
                    <a:lnTo>
                      <a:pt x="15698" y="593"/>
                    </a:lnTo>
                    <a:lnTo>
                      <a:pt x="15697" y="595"/>
                    </a:lnTo>
                    <a:lnTo>
                      <a:pt x="15737" y="531"/>
                    </a:lnTo>
                    <a:cubicBezTo>
                      <a:pt x="15737" y="530"/>
                      <a:pt x="15738" y="530"/>
                      <a:pt x="15738" y="530"/>
                    </a:cubicBezTo>
                    <a:lnTo>
                      <a:pt x="15766" y="506"/>
                    </a:lnTo>
                    <a:cubicBezTo>
                      <a:pt x="15766" y="505"/>
                      <a:pt x="15766" y="505"/>
                      <a:pt x="15766" y="505"/>
                    </a:cubicBezTo>
                    <a:lnTo>
                      <a:pt x="15806" y="481"/>
                    </a:lnTo>
                    <a:cubicBezTo>
                      <a:pt x="15807" y="481"/>
                      <a:pt x="15807" y="481"/>
                      <a:pt x="15807" y="481"/>
                    </a:cubicBezTo>
                    <a:lnTo>
                      <a:pt x="15851" y="465"/>
                    </a:lnTo>
                    <a:lnTo>
                      <a:pt x="15850" y="466"/>
                    </a:lnTo>
                    <a:lnTo>
                      <a:pt x="15866" y="450"/>
                    </a:lnTo>
                    <a:lnTo>
                      <a:pt x="15865" y="452"/>
                    </a:lnTo>
                    <a:lnTo>
                      <a:pt x="15869" y="428"/>
                    </a:lnTo>
                    <a:lnTo>
                      <a:pt x="15873" y="408"/>
                    </a:lnTo>
                    <a:cubicBezTo>
                      <a:pt x="15873" y="407"/>
                      <a:pt x="15873" y="407"/>
                      <a:pt x="15873" y="407"/>
                    </a:cubicBezTo>
                    <a:lnTo>
                      <a:pt x="15885" y="383"/>
                    </a:lnTo>
                    <a:lnTo>
                      <a:pt x="15888" y="389"/>
                    </a:lnTo>
                    <a:lnTo>
                      <a:pt x="15772" y="360"/>
                    </a:lnTo>
                    <a:lnTo>
                      <a:pt x="15660" y="337"/>
                    </a:lnTo>
                    <a:lnTo>
                      <a:pt x="15548" y="313"/>
                    </a:lnTo>
                    <a:cubicBezTo>
                      <a:pt x="15545" y="312"/>
                      <a:pt x="15544" y="310"/>
                      <a:pt x="15545" y="308"/>
                    </a:cubicBezTo>
                    <a:lnTo>
                      <a:pt x="15565" y="208"/>
                    </a:lnTo>
                    <a:lnTo>
                      <a:pt x="15581" y="112"/>
                    </a:lnTo>
                    <a:lnTo>
                      <a:pt x="15582" y="116"/>
                    </a:lnTo>
                    <a:lnTo>
                      <a:pt x="15546" y="83"/>
                    </a:lnTo>
                    <a:lnTo>
                      <a:pt x="15547" y="84"/>
                    </a:lnTo>
                    <a:lnTo>
                      <a:pt x="15503" y="60"/>
                    </a:lnTo>
                    <a:lnTo>
                      <a:pt x="15506" y="60"/>
                    </a:lnTo>
                    <a:lnTo>
                      <a:pt x="15438" y="96"/>
                    </a:lnTo>
                    <a:lnTo>
                      <a:pt x="15370" y="136"/>
                    </a:lnTo>
                    <a:lnTo>
                      <a:pt x="15371" y="136"/>
                    </a:lnTo>
                    <a:lnTo>
                      <a:pt x="15307" y="192"/>
                    </a:lnTo>
                    <a:close/>
                    <a:moveTo>
                      <a:pt x="15366" y="130"/>
                    </a:moveTo>
                    <a:cubicBezTo>
                      <a:pt x="15366" y="129"/>
                      <a:pt x="15366" y="129"/>
                      <a:pt x="15366" y="129"/>
                    </a:cubicBezTo>
                    <a:lnTo>
                      <a:pt x="15435" y="89"/>
                    </a:lnTo>
                    <a:lnTo>
                      <a:pt x="15503" y="53"/>
                    </a:lnTo>
                    <a:cubicBezTo>
                      <a:pt x="15504" y="52"/>
                      <a:pt x="15505" y="52"/>
                      <a:pt x="15506" y="53"/>
                    </a:cubicBezTo>
                    <a:lnTo>
                      <a:pt x="15550" y="77"/>
                    </a:lnTo>
                    <a:cubicBezTo>
                      <a:pt x="15551" y="77"/>
                      <a:pt x="15551" y="77"/>
                      <a:pt x="15551" y="78"/>
                    </a:cubicBezTo>
                    <a:lnTo>
                      <a:pt x="15587" y="110"/>
                    </a:lnTo>
                    <a:cubicBezTo>
                      <a:pt x="15588" y="110"/>
                      <a:pt x="15589" y="112"/>
                      <a:pt x="15588" y="113"/>
                    </a:cubicBezTo>
                    <a:lnTo>
                      <a:pt x="15572" y="209"/>
                    </a:lnTo>
                    <a:lnTo>
                      <a:pt x="15552" y="309"/>
                    </a:lnTo>
                    <a:lnTo>
                      <a:pt x="15549" y="305"/>
                    </a:lnTo>
                    <a:lnTo>
                      <a:pt x="15661" y="329"/>
                    </a:lnTo>
                    <a:lnTo>
                      <a:pt x="15773" y="353"/>
                    </a:lnTo>
                    <a:lnTo>
                      <a:pt x="15889" y="381"/>
                    </a:lnTo>
                    <a:cubicBezTo>
                      <a:pt x="15891" y="381"/>
                      <a:pt x="15892" y="382"/>
                      <a:pt x="15892" y="383"/>
                    </a:cubicBezTo>
                    <a:cubicBezTo>
                      <a:pt x="15893" y="384"/>
                      <a:pt x="15893" y="385"/>
                      <a:pt x="15892" y="386"/>
                    </a:cubicBezTo>
                    <a:lnTo>
                      <a:pt x="15880" y="410"/>
                    </a:lnTo>
                    <a:lnTo>
                      <a:pt x="15880" y="409"/>
                    </a:lnTo>
                    <a:lnTo>
                      <a:pt x="15876" y="429"/>
                    </a:lnTo>
                    <a:lnTo>
                      <a:pt x="15872" y="453"/>
                    </a:lnTo>
                    <a:cubicBezTo>
                      <a:pt x="15872" y="454"/>
                      <a:pt x="15872" y="455"/>
                      <a:pt x="15871" y="455"/>
                    </a:cubicBezTo>
                    <a:lnTo>
                      <a:pt x="15855" y="471"/>
                    </a:lnTo>
                    <a:cubicBezTo>
                      <a:pt x="15855" y="472"/>
                      <a:pt x="15854" y="472"/>
                      <a:pt x="15854" y="472"/>
                    </a:cubicBezTo>
                    <a:lnTo>
                      <a:pt x="15810" y="488"/>
                    </a:lnTo>
                    <a:lnTo>
                      <a:pt x="15811" y="488"/>
                    </a:lnTo>
                    <a:lnTo>
                      <a:pt x="15771" y="512"/>
                    </a:lnTo>
                    <a:lnTo>
                      <a:pt x="15771" y="512"/>
                    </a:lnTo>
                    <a:lnTo>
                      <a:pt x="15743" y="536"/>
                    </a:lnTo>
                    <a:lnTo>
                      <a:pt x="15744" y="535"/>
                    </a:lnTo>
                    <a:lnTo>
                      <a:pt x="15704" y="599"/>
                    </a:lnTo>
                    <a:cubicBezTo>
                      <a:pt x="15704" y="599"/>
                      <a:pt x="15703" y="600"/>
                      <a:pt x="15703" y="600"/>
                    </a:cubicBezTo>
                    <a:lnTo>
                      <a:pt x="15671" y="620"/>
                    </a:lnTo>
                    <a:cubicBezTo>
                      <a:pt x="15670" y="620"/>
                      <a:pt x="15670" y="621"/>
                      <a:pt x="15669" y="621"/>
                    </a:cubicBezTo>
                    <a:lnTo>
                      <a:pt x="15617" y="633"/>
                    </a:lnTo>
                    <a:lnTo>
                      <a:pt x="15618" y="632"/>
                    </a:lnTo>
                    <a:lnTo>
                      <a:pt x="15570" y="652"/>
                    </a:lnTo>
                    <a:lnTo>
                      <a:pt x="15522" y="676"/>
                    </a:lnTo>
                    <a:lnTo>
                      <a:pt x="15524" y="675"/>
                    </a:lnTo>
                    <a:lnTo>
                      <a:pt x="15492" y="719"/>
                    </a:lnTo>
                    <a:lnTo>
                      <a:pt x="15492" y="718"/>
                    </a:lnTo>
                    <a:lnTo>
                      <a:pt x="15472" y="790"/>
                    </a:lnTo>
                    <a:lnTo>
                      <a:pt x="15456" y="870"/>
                    </a:lnTo>
                    <a:cubicBezTo>
                      <a:pt x="15456" y="872"/>
                      <a:pt x="15454" y="873"/>
                      <a:pt x="15452" y="873"/>
                    </a:cubicBezTo>
                    <a:lnTo>
                      <a:pt x="15272" y="861"/>
                    </a:lnTo>
                    <a:lnTo>
                      <a:pt x="15276" y="859"/>
                    </a:lnTo>
                    <a:lnTo>
                      <a:pt x="15268" y="871"/>
                    </a:lnTo>
                    <a:cubicBezTo>
                      <a:pt x="15267" y="872"/>
                      <a:pt x="15267" y="872"/>
                      <a:pt x="15266" y="873"/>
                    </a:cubicBezTo>
                    <a:lnTo>
                      <a:pt x="15254" y="877"/>
                    </a:lnTo>
                    <a:lnTo>
                      <a:pt x="15256" y="874"/>
                    </a:lnTo>
                    <a:lnTo>
                      <a:pt x="15252" y="886"/>
                    </a:lnTo>
                    <a:lnTo>
                      <a:pt x="15252" y="884"/>
                    </a:lnTo>
                    <a:lnTo>
                      <a:pt x="15256" y="924"/>
                    </a:lnTo>
                    <a:lnTo>
                      <a:pt x="15260" y="973"/>
                    </a:lnTo>
                    <a:lnTo>
                      <a:pt x="15260" y="971"/>
                    </a:lnTo>
                    <a:lnTo>
                      <a:pt x="15276" y="1015"/>
                    </a:lnTo>
                    <a:lnTo>
                      <a:pt x="15274" y="1013"/>
                    </a:lnTo>
                    <a:lnTo>
                      <a:pt x="15334" y="1033"/>
                    </a:lnTo>
                    <a:lnTo>
                      <a:pt x="15333" y="1033"/>
                    </a:lnTo>
                    <a:lnTo>
                      <a:pt x="15389" y="1037"/>
                    </a:lnTo>
                    <a:lnTo>
                      <a:pt x="15449" y="1049"/>
                    </a:lnTo>
                    <a:cubicBezTo>
                      <a:pt x="15449" y="1049"/>
                      <a:pt x="15450" y="1049"/>
                      <a:pt x="15450" y="1049"/>
                    </a:cubicBezTo>
                    <a:lnTo>
                      <a:pt x="15506" y="1069"/>
                    </a:lnTo>
                    <a:cubicBezTo>
                      <a:pt x="15507" y="1069"/>
                      <a:pt x="15508" y="1070"/>
                      <a:pt x="15508" y="1071"/>
                    </a:cubicBezTo>
                    <a:lnTo>
                      <a:pt x="15536" y="1123"/>
                    </a:lnTo>
                    <a:cubicBezTo>
                      <a:pt x="15536" y="1123"/>
                      <a:pt x="15536" y="1124"/>
                      <a:pt x="15536" y="1124"/>
                    </a:cubicBezTo>
                    <a:lnTo>
                      <a:pt x="15552" y="1184"/>
                    </a:lnTo>
                    <a:cubicBezTo>
                      <a:pt x="15552" y="1184"/>
                      <a:pt x="15552" y="1184"/>
                      <a:pt x="15552" y="1185"/>
                    </a:cubicBezTo>
                    <a:lnTo>
                      <a:pt x="15556" y="1241"/>
                    </a:lnTo>
                    <a:cubicBezTo>
                      <a:pt x="15557" y="1241"/>
                      <a:pt x="15556" y="1242"/>
                      <a:pt x="15556" y="1243"/>
                    </a:cubicBezTo>
                    <a:lnTo>
                      <a:pt x="15528" y="1295"/>
                    </a:lnTo>
                    <a:lnTo>
                      <a:pt x="15492" y="1347"/>
                    </a:lnTo>
                    <a:lnTo>
                      <a:pt x="15460" y="1399"/>
                    </a:lnTo>
                    <a:lnTo>
                      <a:pt x="15457" y="1393"/>
                    </a:lnTo>
                    <a:lnTo>
                      <a:pt x="15533" y="1405"/>
                    </a:lnTo>
                    <a:lnTo>
                      <a:pt x="15601" y="1409"/>
                    </a:lnTo>
                    <a:lnTo>
                      <a:pt x="15599" y="1409"/>
                    </a:lnTo>
                    <a:lnTo>
                      <a:pt x="15723" y="1349"/>
                    </a:lnTo>
                    <a:cubicBezTo>
                      <a:pt x="15723" y="1349"/>
                      <a:pt x="15724" y="1349"/>
                      <a:pt x="15724" y="1349"/>
                    </a:cubicBezTo>
                    <a:lnTo>
                      <a:pt x="15772" y="1349"/>
                    </a:lnTo>
                    <a:lnTo>
                      <a:pt x="15920" y="1341"/>
                    </a:lnTo>
                    <a:lnTo>
                      <a:pt x="15920" y="1341"/>
                    </a:lnTo>
                    <a:lnTo>
                      <a:pt x="16060" y="1309"/>
                    </a:lnTo>
                    <a:cubicBezTo>
                      <a:pt x="16061" y="1309"/>
                      <a:pt x="16062" y="1309"/>
                      <a:pt x="16063" y="1310"/>
                    </a:cubicBezTo>
                    <a:lnTo>
                      <a:pt x="16127" y="1374"/>
                    </a:lnTo>
                    <a:cubicBezTo>
                      <a:pt x="16129" y="1376"/>
                      <a:pt x="16129" y="1378"/>
                      <a:pt x="16127" y="1380"/>
                    </a:cubicBezTo>
                    <a:lnTo>
                      <a:pt x="15999" y="1516"/>
                    </a:lnTo>
                    <a:lnTo>
                      <a:pt x="16000" y="1515"/>
                    </a:lnTo>
                    <a:lnTo>
                      <a:pt x="15992" y="1527"/>
                    </a:lnTo>
                    <a:lnTo>
                      <a:pt x="15980" y="1543"/>
                    </a:lnTo>
                    <a:lnTo>
                      <a:pt x="15980" y="1542"/>
                    </a:lnTo>
                    <a:lnTo>
                      <a:pt x="15976" y="1558"/>
                    </a:lnTo>
                    <a:lnTo>
                      <a:pt x="15976" y="1557"/>
                    </a:lnTo>
                    <a:lnTo>
                      <a:pt x="15976" y="1577"/>
                    </a:lnTo>
                    <a:lnTo>
                      <a:pt x="15976" y="1576"/>
                    </a:lnTo>
                    <a:lnTo>
                      <a:pt x="16060" y="1908"/>
                    </a:lnTo>
                    <a:cubicBezTo>
                      <a:pt x="16061" y="1909"/>
                      <a:pt x="16060" y="1911"/>
                      <a:pt x="16060" y="1912"/>
                    </a:cubicBezTo>
                    <a:cubicBezTo>
                      <a:pt x="16059" y="1913"/>
                      <a:pt x="16058" y="1913"/>
                      <a:pt x="16057" y="1913"/>
                    </a:cubicBezTo>
                    <a:lnTo>
                      <a:pt x="15897" y="1921"/>
                    </a:lnTo>
                    <a:lnTo>
                      <a:pt x="15900" y="1918"/>
                    </a:lnTo>
                    <a:lnTo>
                      <a:pt x="15876" y="2050"/>
                    </a:lnTo>
                    <a:lnTo>
                      <a:pt x="15840" y="2174"/>
                    </a:lnTo>
                    <a:lnTo>
                      <a:pt x="15812" y="2306"/>
                    </a:lnTo>
                    <a:cubicBezTo>
                      <a:pt x="15812" y="2308"/>
                      <a:pt x="15811" y="2309"/>
                      <a:pt x="15809" y="2309"/>
                    </a:cubicBezTo>
                    <a:lnTo>
                      <a:pt x="15737" y="2321"/>
                    </a:lnTo>
                    <a:lnTo>
                      <a:pt x="15661" y="2337"/>
                    </a:lnTo>
                    <a:lnTo>
                      <a:pt x="15663" y="2337"/>
                    </a:lnTo>
                    <a:lnTo>
                      <a:pt x="15611" y="2369"/>
                    </a:lnTo>
                    <a:lnTo>
                      <a:pt x="15559" y="2405"/>
                    </a:lnTo>
                    <a:cubicBezTo>
                      <a:pt x="15558" y="2405"/>
                      <a:pt x="15557" y="2406"/>
                      <a:pt x="15556" y="2405"/>
                    </a:cubicBezTo>
                    <a:cubicBezTo>
                      <a:pt x="15554" y="2405"/>
                      <a:pt x="15553" y="2404"/>
                      <a:pt x="15553" y="2403"/>
                    </a:cubicBezTo>
                    <a:lnTo>
                      <a:pt x="15469" y="2243"/>
                    </a:lnTo>
                    <a:lnTo>
                      <a:pt x="15473" y="2245"/>
                    </a:lnTo>
                    <a:lnTo>
                      <a:pt x="15417" y="2257"/>
                    </a:lnTo>
                    <a:cubicBezTo>
                      <a:pt x="15417" y="2257"/>
                      <a:pt x="15417" y="2257"/>
                      <a:pt x="15417" y="2257"/>
                    </a:cubicBezTo>
                    <a:lnTo>
                      <a:pt x="15357" y="2261"/>
                    </a:lnTo>
                    <a:lnTo>
                      <a:pt x="15358" y="2261"/>
                    </a:lnTo>
                    <a:lnTo>
                      <a:pt x="15302" y="2277"/>
                    </a:lnTo>
                    <a:lnTo>
                      <a:pt x="15303" y="2277"/>
                    </a:lnTo>
                    <a:lnTo>
                      <a:pt x="15254" y="2309"/>
                    </a:lnTo>
                    <a:lnTo>
                      <a:pt x="15207" y="2337"/>
                    </a:lnTo>
                    <a:lnTo>
                      <a:pt x="15163" y="2369"/>
                    </a:lnTo>
                    <a:lnTo>
                      <a:pt x="15135" y="2389"/>
                    </a:lnTo>
                    <a:lnTo>
                      <a:pt x="15136" y="2388"/>
                    </a:lnTo>
                    <a:lnTo>
                      <a:pt x="15092" y="2452"/>
                    </a:lnTo>
                    <a:lnTo>
                      <a:pt x="15035" y="2520"/>
                    </a:lnTo>
                    <a:lnTo>
                      <a:pt x="14972" y="2580"/>
                    </a:lnTo>
                    <a:lnTo>
                      <a:pt x="14916" y="2648"/>
                    </a:lnTo>
                    <a:lnTo>
                      <a:pt x="14916" y="2646"/>
                    </a:lnTo>
                    <a:lnTo>
                      <a:pt x="14904" y="2698"/>
                    </a:lnTo>
                    <a:lnTo>
                      <a:pt x="14904" y="2698"/>
                    </a:lnTo>
                    <a:lnTo>
                      <a:pt x="14900" y="2746"/>
                    </a:lnTo>
                    <a:cubicBezTo>
                      <a:pt x="14900" y="2746"/>
                      <a:pt x="14900" y="2746"/>
                      <a:pt x="14900" y="2746"/>
                    </a:cubicBezTo>
                    <a:lnTo>
                      <a:pt x="14888" y="2798"/>
                    </a:lnTo>
                    <a:cubicBezTo>
                      <a:pt x="14888" y="2800"/>
                      <a:pt x="14887" y="2801"/>
                      <a:pt x="14886" y="2801"/>
                    </a:cubicBezTo>
                    <a:lnTo>
                      <a:pt x="14830" y="2825"/>
                    </a:lnTo>
                    <a:lnTo>
                      <a:pt x="14774" y="2841"/>
                    </a:lnTo>
                    <a:lnTo>
                      <a:pt x="14714" y="2865"/>
                    </a:lnTo>
                    <a:lnTo>
                      <a:pt x="14714" y="2865"/>
                    </a:lnTo>
                    <a:lnTo>
                      <a:pt x="14598" y="2933"/>
                    </a:lnTo>
                    <a:cubicBezTo>
                      <a:pt x="14598" y="2933"/>
                      <a:pt x="14598" y="2933"/>
                      <a:pt x="14598" y="2933"/>
                    </a:cubicBezTo>
                    <a:lnTo>
                      <a:pt x="14474" y="2981"/>
                    </a:lnTo>
                    <a:cubicBezTo>
                      <a:pt x="14472" y="2982"/>
                      <a:pt x="14471" y="2982"/>
                      <a:pt x="14470" y="2981"/>
                    </a:cubicBezTo>
                    <a:lnTo>
                      <a:pt x="14422" y="2937"/>
                    </a:lnTo>
                    <a:lnTo>
                      <a:pt x="14370" y="2897"/>
                    </a:lnTo>
                    <a:lnTo>
                      <a:pt x="14372" y="2898"/>
                    </a:lnTo>
                    <a:lnTo>
                      <a:pt x="14344" y="2898"/>
                    </a:lnTo>
                    <a:lnTo>
                      <a:pt x="14345" y="2898"/>
                    </a:lnTo>
                    <a:lnTo>
                      <a:pt x="14325" y="2902"/>
                    </a:lnTo>
                    <a:cubicBezTo>
                      <a:pt x="14325" y="2902"/>
                      <a:pt x="14325" y="2902"/>
                      <a:pt x="14324" y="2902"/>
                    </a:cubicBezTo>
                    <a:lnTo>
                      <a:pt x="14304" y="2902"/>
                    </a:lnTo>
                    <a:cubicBezTo>
                      <a:pt x="14304" y="2902"/>
                      <a:pt x="14303" y="2901"/>
                      <a:pt x="14302" y="2901"/>
                    </a:cubicBezTo>
                    <a:lnTo>
                      <a:pt x="14258" y="2865"/>
                    </a:lnTo>
                    <a:lnTo>
                      <a:pt x="14218" y="2833"/>
                    </a:lnTo>
                    <a:lnTo>
                      <a:pt x="14220" y="2834"/>
                    </a:lnTo>
                    <a:lnTo>
                      <a:pt x="14084" y="2834"/>
                    </a:lnTo>
                    <a:cubicBezTo>
                      <a:pt x="14084" y="2834"/>
                      <a:pt x="14084" y="2834"/>
                      <a:pt x="14084" y="2834"/>
                    </a:cubicBezTo>
                    <a:lnTo>
                      <a:pt x="14036" y="2826"/>
                    </a:lnTo>
                    <a:cubicBezTo>
                      <a:pt x="14035" y="2825"/>
                      <a:pt x="14034" y="2825"/>
                      <a:pt x="14034" y="2824"/>
                    </a:cubicBezTo>
                    <a:lnTo>
                      <a:pt x="14006" y="2796"/>
                    </a:lnTo>
                    <a:cubicBezTo>
                      <a:pt x="14005" y="2796"/>
                      <a:pt x="14005" y="2796"/>
                      <a:pt x="14005" y="2796"/>
                    </a:cubicBezTo>
                    <a:lnTo>
                      <a:pt x="13965" y="2732"/>
                    </a:lnTo>
                    <a:cubicBezTo>
                      <a:pt x="13965" y="2731"/>
                      <a:pt x="13964" y="2730"/>
                      <a:pt x="13964" y="2730"/>
                    </a:cubicBezTo>
                    <a:lnTo>
                      <a:pt x="13964" y="2645"/>
                    </a:lnTo>
                    <a:cubicBezTo>
                      <a:pt x="13964" y="2645"/>
                      <a:pt x="13965" y="2644"/>
                      <a:pt x="13965" y="2644"/>
                    </a:cubicBezTo>
                    <a:lnTo>
                      <a:pt x="13981" y="2604"/>
                    </a:lnTo>
                    <a:lnTo>
                      <a:pt x="14021" y="2520"/>
                    </a:lnTo>
                    <a:lnTo>
                      <a:pt x="14061" y="2432"/>
                    </a:lnTo>
                    <a:lnTo>
                      <a:pt x="14105" y="2348"/>
                    </a:lnTo>
                    <a:lnTo>
                      <a:pt x="14106" y="2352"/>
                    </a:lnTo>
                    <a:lnTo>
                      <a:pt x="14046" y="2292"/>
                    </a:lnTo>
                    <a:lnTo>
                      <a:pt x="14047" y="2293"/>
                    </a:lnTo>
                    <a:lnTo>
                      <a:pt x="13971" y="2253"/>
                    </a:lnTo>
                    <a:lnTo>
                      <a:pt x="13895" y="2217"/>
                    </a:lnTo>
                    <a:lnTo>
                      <a:pt x="13811" y="2185"/>
                    </a:lnTo>
                    <a:cubicBezTo>
                      <a:pt x="13810" y="2185"/>
                      <a:pt x="13809" y="2184"/>
                      <a:pt x="13809" y="2183"/>
                    </a:cubicBezTo>
                    <a:cubicBezTo>
                      <a:pt x="13808" y="2182"/>
                      <a:pt x="13808" y="2181"/>
                      <a:pt x="13809" y="2180"/>
                    </a:cubicBezTo>
                    <a:lnTo>
                      <a:pt x="13845" y="2104"/>
                    </a:lnTo>
                    <a:cubicBezTo>
                      <a:pt x="13845" y="2103"/>
                      <a:pt x="13845" y="2103"/>
                      <a:pt x="13845" y="2103"/>
                    </a:cubicBezTo>
                    <a:lnTo>
                      <a:pt x="13885" y="2043"/>
                    </a:lnTo>
                    <a:lnTo>
                      <a:pt x="13933" y="1975"/>
                    </a:lnTo>
                    <a:lnTo>
                      <a:pt x="13981" y="1911"/>
                    </a:lnTo>
                    <a:lnTo>
                      <a:pt x="13981" y="1911"/>
                    </a:lnTo>
                    <a:lnTo>
                      <a:pt x="14017" y="1843"/>
                    </a:lnTo>
                    <a:lnTo>
                      <a:pt x="14017" y="1844"/>
                    </a:lnTo>
                    <a:lnTo>
                      <a:pt x="14045" y="1764"/>
                    </a:lnTo>
                    <a:cubicBezTo>
                      <a:pt x="14045" y="1762"/>
                      <a:pt x="14047" y="1761"/>
                      <a:pt x="14048" y="1761"/>
                    </a:cubicBezTo>
                    <a:lnTo>
                      <a:pt x="14152" y="1757"/>
                    </a:lnTo>
                    <a:lnTo>
                      <a:pt x="14252" y="1745"/>
                    </a:lnTo>
                    <a:lnTo>
                      <a:pt x="14268" y="1745"/>
                    </a:lnTo>
                    <a:lnTo>
                      <a:pt x="14268" y="1745"/>
                    </a:lnTo>
                    <a:lnTo>
                      <a:pt x="14288" y="1741"/>
                    </a:lnTo>
                    <a:lnTo>
                      <a:pt x="14286" y="1742"/>
                    </a:lnTo>
                    <a:lnTo>
                      <a:pt x="14302" y="1730"/>
                    </a:lnTo>
                    <a:lnTo>
                      <a:pt x="14302" y="1730"/>
                    </a:lnTo>
                    <a:lnTo>
                      <a:pt x="14310" y="1722"/>
                    </a:lnTo>
                    <a:lnTo>
                      <a:pt x="14309" y="1723"/>
                    </a:lnTo>
                    <a:lnTo>
                      <a:pt x="14321" y="1707"/>
                    </a:lnTo>
                    <a:lnTo>
                      <a:pt x="14321" y="1708"/>
                    </a:lnTo>
                    <a:lnTo>
                      <a:pt x="14325" y="1692"/>
                    </a:lnTo>
                    <a:lnTo>
                      <a:pt x="14325" y="1694"/>
                    </a:lnTo>
                    <a:lnTo>
                      <a:pt x="14321" y="1674"/>
                    </a:lnTo>
                    <a:cubicBezTo>
                      <a:pt x="14320" y="1674"/>
                      <a:pt x="14320" y="1673"/>
                      <a:pt x="14320" y="1673"/>
                    </a:cubicBezTo>
                    <a:lnTo>
                      <a:pt x="14320" y="1633"/>
                    </a:lnTo>
                    <a:lnTo>
                      <a:pt x="14324" y="1593"/>
                    </a:lnTo>
                    <a:lnTo>
                      <a:pt x="14325" y="1594"/>
                    </a:lnTo>
                    <a:lnTo>
                      <a:pt x="14317" y="1558"/>
                    </a:lnTo>
                    <a:lnTo>
                      <a:pt x="14320" y="1561"/>
                    </a:lnTo>
                    <a:lnTo>
                      <a:pt x="14268" y="1549"/>
                    </a:lnTo>
                    <a:lnTo>
                      <a:pt x="14268" y="1549"/>
                    </a:lnTo>
                    <a:lnTo>
                      <a:pt x="14216" y="1549"/>
                    </a:lnTo>
                    <a:cubicBezTo>
                      <a:pt x="14216" y="1549"/>
                      <a:pt x="14216" y="1549"/>
                      <a:pt x="14216" y="1549"/>
                    </a:cubicBezTo>
                    <a:lnTo>
                      <a:pt x="14160" y="1537"/>
                    </a:lnTo>
                    <a:cubicBezTo>
                      <a:pt x="14159" y="1537"/>
                      <a:pt x="14159" y="1537"/>
                      <a:pt x="14159" y="1537"/>
                    </a:cubicBezTo>
                    <a:lnTo>
                      <a:pt x="14115" y="1517"/>
                    </a:lnTo>
                    <a:cubicBezTo>
                      <a:pt x="14114" y="1517"/>
                      <a:pt x="14114" y="1516"/>
                      <a:pt x="14114" y="1516"/>
                    </a:cubicBezTo>
                    <a:lnTo>
                      <a:pt x="14070" y="1480"/>
                    </a:lnTo>
                    <a:cubicBezTo>
                      <a:pt x="14069" y="1479"/>
                      <a:pt x="14068" y="1477"/>
                      <a:pt x="14069" y="1476"/>
                    </a:cubicBezTo>
                    <a:lnTo>
                      <a:pt x="14085" y="1428"/>
                    </a:lnTo>
                    <a:cubicBezTo>
                      <a:pt x="14085" y="1427"/>
                      <a:pt x="14085" y="1427"/>
                      <a:pt x="14085" y="1427"/>
                    </a:cubicBezTo>
                    <a:lnTo>
                      <a:pt x="14113" y="1379"/>
                    </a:lnTo>
                    <a:lnTo>
                      <a:pt x="14137" y="1339"/>
                    </a:lnTo>
                    <a:lnTo>
                      <a:pt x="14233" y="1171"/>
                    </a:lnTo>
                    <a:lnTo>
                      <a:pt x="14285" y="1091"/>
                    </a:lnTo>
                    <a:cubicBezTo>
                      <a:pt x="14285" y="1091"/>
                      <a:pt x="14285" y="1090"/>
                      <a:pt x="14286" y="1090"/>
                    </a:cubicBezTo>
                    <a:lnTo>
                      <a:pt x="14354" y="1018"/>
                    </a:lnTo>
                    <a:lnTo>
                      <a:pt x="14578" y="834"/>
                    </a:lnTo>
                    <a:lnTo>
                      <a:pt x="14814" y="661"/>
                    </a:lnTo>
                    <a:lnTo>
                      <a:pt x="15062" y="497"/>
                    </a:lnTo>
                    <a:cubicBezTo>
                      <a:pt x="15063" y="497"/>
                      <a:pt x="15063" y="497"/>
                      <a:pt x="15064" y="497"/>
                    </a:cubicBezTo>
                    <a:lnTo>
                      <a:pt x="15120" y="489"/>
                    </a:lnTo>
                    <a:cubicBezTo>
                      <a:pt x="15120" y="489"/>
                      <a:pt x="15121" y="489"/>
                      <a:pt x="15121" y="489"/>
                    </a:cubicBezTo>
                    <a:lnTo>
                      <a:pt x="15173" y="497"/>
                    </a:lnTo>
                    <a:lnTo>
                      <a:pt x="15233" y="513"/>
                    </a:lnTo>
                    <a:lnTo>
                      <a:pt x="15233" y="513"/>
                    </a:lnTo>
                    <a:lnTo>
                      <a:pt x="15289" y="517"/>
                    </a:lnTo>
                    <a:lnTo>
                      <a:pt x="15287" y="517"/>
                    </a:lnTo>
                    <a:lnTo>
                      <a:pt x="15339" y="489"/>
                    </a:lnTo>
                    <a:lnTo>
                      <a:pt x="15338" y="490"/>
                    </a:lnTo>
                    <a:lnTo>
                      <a:pt x="15386" y="450"/>
                    </a:lnTo>
                    <a:lnTo>
                      <a:pt x="15385" y="451"/>
                    </a:lnTo>
                    <a:lnTo>
                      <a:pt x="15417" y="399"/>
                    </a:lnTo>
                    <a:lnTo>
                      <a:pt x="15420" y="405"/>
                    </a:lnTo>
                    <a:lnTo>
                      <a:pt x="15324" y="389"/>
                    </a:lnTo>
                    <a:lnTo>
                      <a:pt x="15228" y="381"/>
                    </a:lnTo>
                    <a:cubicBezTo>
                      <a:pt x="15227" y="380"/>
                      <a:pt x="15226" y="380"/>
                      <a:pt x="15225" y="379"/>
                    </a:cubicBezTo>
                    <a:cubicBezTo>
                      <a:pt x="15224" y="378"/>
                      <a:pt x="15224" y="376"/>
                      <a:pt x="15225" y="375"/>
                    </a:cubicBezTo>
                    <a:lnTo>
                      <a:pt x="15265" y="279"/>
                    </a:lnTo>
                    <a:lnTo>
                      <a:pt x="15301" y="187"/>
                    </a:lnTo>
                    <a:cubicBezTo>
                      <a:pt x="15301" y="186"/>
                      <a:pt x="15301" y="186"/>
                      <a:pt x="15302" y="186"/>
                    </a:cubicBezTo>
                    <a:lnTo>
                      <a:pt x="15366" y="130"/>
                    </a:lnTo>
                    <a:close/>
                    <a:moveTo>
                      <a:pt x="15928" y="1937"/>
                    </a:moveTo>
                    <a:lnTo>
                      <a:pt x="15932" y="1934"/>
                    </a:lnTo>
                    <a:lnTo>
                      <a:pt x="15916" y="2006"/>
                    </a:lnTo>
                    <a:lnTo>
                      <a:pt x="15896" y="2082"/>
                    </a:lnTo>
                    <a:lnTo>
                      <a:pt x="15876" y="2166"/>
                    </a:lnTo>
                    <a:lnTo>
                      <a:pt x="15860" y="2254"/>
                    </a:lnTo>
                    <a:lnTo>
                      <a:pt x="15840" y="2338"/>
                    </a:lnTo>
                    <a:cubicBezTo>
                      <a:pt x="15840" y="2340"/>
                      <a:pt x="15839" y="2341"/>
                      <a:pt x="15837" y="2341"/>
                    </a:cubicBezTo>
                    <a:lnTo>
                      <a:pt x="15669" y="2373"/>
                    </a:lnTo>
                    <a:lnTo>
                      <a:pt x="15671" y="2373"/>
                    </a:lnTo>
                    <a:lnTo>
                      <a:pt x="15555" y="2445"/>
                    </a:lnTo>
                    <a:cubicBezTo>
                      <a:pt x="15554" y="2445"/>
                      <a:pt x="15553" y="2446"/>
                      <a:pt x="15551" y="2445"/>
                    </a:cubicBezTo>
                    <a:cubicBezTo>
                      <a:pt x="15550" y="2445"/>
                      <a:pt x="15550" y="2444"/>
                      <a:pt x="15549" y="2443"/>
                    </a:cubicBezTo>
                    <a:lnTo>
                      <a:pt x="15453" y="2275"/>
                    </a:lnTo>
                    <a:lnTo>
                      <a:pt x="15457" y="2277"/>
                    </a:lnTo>
                    <a:lnTo>
                      <a:pt x="15353" y="2301"/>
                    </a:lnTo>
                    <a:lnTo>
                      <a:pt x="15301" y="2313"/>
                    </a:lnTo>
                    <a:lnTo>
                      <a:pt x="15303" y="2313"/>
                    </a:lnTo>
                    <a:lnTo>
                      <a:pt x="15259" y="2345"/>
                    </a:lnTo>
                    <a:lnTo>
                      <a:pt x="15215" y="2373"/>
                    </a:lnTo>
                    <a:lnTo>
                      <a:pt x="15167" y="2405"/>
                    </a:lnTo>
                    <a:lnTo>
                      <a:pt x="15168" y="2404"/>
                    </a:lnTo>
                    <a:lnTo>
                      <a:pt x="15120" y="2460"/>
                    </a:lnTo>
                    <a:lnTo>
                      <a:pt x="15068" y="2524"/>
                    </a:lnTo>
                    <a:lnTo>
                      <a:pt x="14971" y="2616"/>
                    </a:lnTo>
                    <a:lnTo>
                      <a:pt x="14972" y="2616"/>
                    </a:lnTo>
                    <a:lnTo>
                      <a:pt x="14936" y="2672"/>
                    </a:lnTo>
                    <a:lnTo>
                      <a:pt x="14936" y="2671"/>
                    </a:lnTo>
                    <a:lnTo>
                      <a:pt x="14912" y="2731"/>
                    </a:lnTo>
                    <a:lnTo>
                      <a:pt x="14910" y="2726"/>
                    </a:lnTo>
                    <a:lnTo>
                      <a:pt x="14934" y="2738"/>
                    </a:lnTo>
                    <a:lnTo>
                      <a:pt x="14966" y="2750"/>
                    </a:lnTo>
                    <a:lnTo>
                      <a:pt x="14994" y="2758"/>
                    </a:lnTo>
                    <a:cubicBezTo>
                      <a:pt x="14994" y="2758"/>
                      <a:pt x="14995" y="2758"/>
                      <a:pt x="14995" y="2759"/>
                    </a:cubicBezTo>
                    <a:lnTo>
                      <a:pt x="15015" y="2779"/>
                    </a:lnTo>
                    <a:cubicBezTo>
                      <a:pt x="15015" y="2779"/>
                      <a:pt x="15016" y="2779"/>
                      <a:pt x="15016" y="2779"/>
                    </a:cubicBezTo>
                    <a:lnTo>
                      <a:pt x="15048" y="2823"/>
                    </a:lnTo>
                    <a:cubicBezTo>
                      <a:pt x="15048" y="2823"/>
                      <a:pt x="15048" y="2824"/>
                      <a:pt x="15048" y="2824"/>
                    </a:cubicBezTo>
                    <a:lnTo>
                      <a:pt x="15072" y="2872"/>
                    </a:lnTo>
                    <a:lnTo>
                      <a:pt x="15071" y="2870"/>
                    </a:lnTo>
                    <a:lnTo>
                      <a:pt x="15103" y="2890"/>
                    </a:lnTo>
                    <a:lnTo>
                      <a:pt x="15102" y="2890"/>
                    </a:lnTo>
                    <a:lnTo>
                      <a:pt x="15138" y="2902"/>
                    </a:lnTo>
                    <a:cubicBezTo>
                      <a:pt x="15138" y="2902"/>
                      <a:pt x="15138" y="2902"/>
                      <a:pt x="15139" y="2902"/>
                    </a:cubicBezTo>
                    <a:lnTo>
                      <a:pt x="15171" y="2922"/>
                    </a:lnTo>
                    <a:cubicBezTo>
                      <a:pt x="15171" y="2923"/>
                      <a:pt x="15172" y="2923"/>
                      <a:pt x="15172" y="2924"/>
                    </a:cubicBezTo>
                    <a:lnTo>
                      <a:pt x="15200" y="2976"/>
                    </a:lnTo>
                    <a:cubicBezTo>
                      <a:pt x="15200" y="2976"/>
                      <a:pt x="15200" y="2976"/>
                      <a:pt x="15200" y="2976"/>
                    </a:cubicBezTo>
                    <a:lnTo>
                      <a:pt x="15220" y="3032"/>
                    </a:lnTo>
                    <a:lnTo>
                      <a:pt x="15216" y="3030"/>
                    </a:lnTo>
                    <a:lnTo>
                      <a:pt x="15252" y="3022"/>
                    </a:lnTo>
                    <a:cubicBezTo>
                      <a:pt x="15252" y="3022"/>
                      <a:pt x="15252" y="3022"/>
                      <a:pt x="15253" y="3022"/>
                    </a:cubicBezTo>
                    <a:lnTo>
                      <a:pt x="15297" y="3026"/>
                    </a:lnTo>
                    <a:cubicBezTo>
                      <a:pt x="15297" y="3026"/>
                      <a:pt x="15297" y="3026"/>
                      <a:pt x="15298" y="3026"/>
                    </a:cubicBezTo>
                    <a:lnTo>
                      <a:pt x="15334" y="3038"/>
                    </a:lnTo>
                    <a:cubicBezTo>
                      <a:pt x="15334" y="3038"/>
                      <a:pt x="15335" y="3038"/>
                      <a:pt x="15335" y="3039"/>
                    </a:cubicBezTo>
                    <a:lnTo>
                      <a:pt x="15423" y="3111"/>
                    </a:lnTo>
                    <a:lnTo>
                      <a:pt x="15507" y="3191"/>
                    </a:lnTo>
                    <a:lnTo>
                      <a:pt x="15500" y="3194"/>
                    </a:lnTo>
                    <a:lnTo>
                      <a:pt x="15500" y="3146"/>
                    </a:lnTo>
                    <a:lnTo>
                      <a:pt x="15502" y="3149"/>
                    </a:lnTo>
                    <a:lnTo>
                      <a:pt x="15466" y="3117"/>
                    </a:lnTo>
                    <a:lnTo>
                      <a:pt x="15422" y="3085"/>
                    </a:lnTo>
                    <a:cubicBezTo>
                      <a:pt x="15422" y="3085"/>
                      <a:pt x="15422" y="3085"/>
                      <a:pt x="15422" y="3084"/>
                    </a:cubicBezTo>
                    <a:lnTo>
                      <a:pt x="15386" y="3048"/>
                    </a:lnTo>
                    <a:cubicBezTo>
                      <a:pt x="15385" y="3048"/>
                      <a:pt x="15385" y="3048"/>
                      <a:pt x="15385" y="3048"/>
                    </a:cubicBezTo>
                    <a:lnTo>
                      <a:pt x="15353" y="3004"/>
                    </a:lnTo>
                    <a:cubicBezTo>
                      <a:pt x="15352" y="3003"/>
                      <a:pt x="15352" y="3002"/>
                      <a:pt x="15353" y="3000"/>
                    </a:cubicBezTo>
                    <a:lnTo>
                      <a:pt x="15377" y="2932"/>
                    </a:lnTo>
                    <a:cubicBezTo>
                      <a:pt x="15377" y="2932"/>
                      <a:pt x="15377" y="2932"/>
                      <a:pt x="15377" y="2932"/>
                    </a:cubicBezTo>
                    <a:lnTo>
                      <a:pt x="15413" y="2864"/>
                    </a:lnTo>
                    <a:lnTo>
                      <a:pt x="15453" y="2807"/>
                    </a:lnTo>
                    <a:cubicBezTo>
                      <a:pt x="15454" y="2806"/>
                      <a:pt x="15455" y="2806"/>
                      <a:pt x="15456" y="2806"/>
                    </a:cubicBezTo>
                    <a:lnTo>
                      <a:pt x="15532" y="2794"/>
                    </a:lnTo>
                    <a:cubicBezTo>
                      <a:pt x="15532" y="2794"/>
                      <a:pt x="15532" y="2794"/>
                      <a:pt x="15532" y="2794"/>
                    </a:cubicBezTo>
                    <a:lnTo>
                      <a:pt x="15568" y="2794"/>
                    </a:lnTo>
                    <a:cubicBezTo>
                      <a:pt x="15570" y="2794"/>
                      <a:pt x="15571" y="2794"/>
                      <a:pt x="15572" y="2795"/>
                    </a:cubicBezTo>
                    <a:cubicBezTo>
                      <a:pt x="15572" y="2796"/>
                      <a:pt x="15573" y="2797"/>
                      <a:pt x="15572" y="2799"/>
                    </a:cubicBezTo>
                    <a:lnTo>
                      <a:pt x="15552" y="2875"/>
                    </a:lnTo>
                    <a:lnTo>
                      <a:pt x="15524" y="2951"/>
                    </a:lnTo>
                    <a:lnTo>
                      <a:pt x="15523" y="2947"/>
                    </a:lnTo>
                    <a:lnTo>
                      <a:pt x="15575" y="2991"/>
                    </a:lnTo>
                    <a:lnTo>
                      <a:pt x="15574" y="2990"/>
                    </a:lnTo>
                    <a:lnTo>
                      <a:pt x="15638" y="3026"/>
                    </a:lnTo>
                    <a:cubicBezTo>
                      <a:pt x="15639" y="3026"/>
                      <a:pt x="15639" y="3026"/>
                      <a:pt x="15639" y="3027"/>
                    </a:cubicBezTo>
                    <a:lnTo>
                      <a:pt x="15691" y="3075"/>
                    </a:lnTo>
                    <a:cubicBezTo>
                      <a:pt x="15691" y="3075"/>
                      <a:pt x="15691" y="3075"/>
                      <a:pt x="15692" y="3075"/>
                    </a:cubicBezTo>
                    <a:lnTo>
                      <a:pt x="15732" y="3127"/>
                    </a:lnTo>
                    <a:cubicBezTo>
                      <a:pt x="15732" y="3128"/>
                      <a:pt x="15732" y="3128"/>
                      <a:pt x="15732" y="3129"/>
                    </a:cubicBezTo>
                    <a:lnTo>
                      <a:pt x="15748" y="3197"/>
                    </a:lnTo>
                    <a:cubicBezTo>
                      <a:pt x="15748" y="3197"/>
                      <a:pt x="15748" y="3197"/>
                      <a:pt x="15748" y="3197"/>
                    </a:cubicBezTo>
                    <a:lnTo>
                      <a:pt x="15760" y="3333"/>
                    </a:lnTo>
                    <a:lnTo>
                      <a:pt x="15772" y="3417"/>
                    </a:lnTo>
                    <a:lnTo>
                      <a:pt x="15792" y="3497"/>
                    </a:lnTo>
                    <a:lnTo>
                      <a:pt x="15816" y="3573"/>
                    </a:lnTo>
                    <a:lnTo>
                      <a:pt x="15848" y="3652"/>
                    </a:lnTo>
                    <a:lnTo>
                      <a:pt x="15924" y="3861"/>
                    </a:lnTo>
                    <a:lnTo>
                      <a:pt x="15992" y="4077"/>
                    </a:lnTo>
                    <a:cubicBezTo>
                      <a:pt x="15992" y="4077"/>
                      <a:pt x="15992" y="4078"/>
                      <a:pt x="15992" y="4078"/>
                    </a:cubicBezTo>
                    <a:lnTo>
                      <a:pt x="15992" y="4142"/>
                    </a:lnTo>
                    <a:cubicBezTo>
                      <a:pt x="15992" y="4142"/>
                      <a:pt x="15992" y="4143"/>
                      <a:pt x="15992" y="4143"/>
                    </a:cubicBezTo>
                    <a:lnTo>
                      <a:pt x="15980" y="4199"/>
                    </a:lnTo>
                    <a:lnTo>
                      <a:pt x="15980" y="4198"/>
                    </a:lnTo>
                    <a:lnTo>
                      <a:pt x="15976" y="4262"/>
                    </a:lnTo>
                    <a:lnTo>
                      <a:pt x="15976" y="4260"/>
                    </a:lnTo>
                    <a:lnTo>
                      <a:pt x="15984" y="4276"/>
                    </a:lnTo>
                    <a:lnTo>
                      <a:pt x="15983" y="4275"/>
                    </a:lnTo>
                    <a:lnTo>
                      <a:pt x="15999" y="4291"/>
                    </a:lnTo>
                    <a:cubicBezTo>
                      <a:pt x="16000" y="4292"/>
                      <a:pt x="16000" y="4292"/>
                      <a:pt x="16000" y="4292"/>
                    </a:cubicBezTo>
                    <a:lnTo>
                      <a:pt x="16012" y="4312"/>
                    </a:lnTo>
                    <a:lnTo>
                      <a:pt x="16011" y="4311"/>
                    </a:lnTo>
                    <a:lnTo>
                      <a:pt x="16027" y="4327"/>
                    </a:lnTo>
                    <a:cubicBezTo>
                      <a:pt x="16027" y="4328"/>
                      <a:pt x="16028" y="4328"/>
                      <a:pt x="16028" y="4328"/>
                    </a:cubicBezTo>
                    <a:lnTo>
                      <a:pt x="16060" y="4376"/>
                    </a:lnTo>
                    <a:cubicBezTo>
                      <a:pt x="16060" y="4376"/>
                      <a:pt x="16060" y="4377"/>
                      <a:pt x="16060" y="4377"/>
                    </a:cubicBezTo>
                    <a:lnTo>
                      <a:pt x="16080" y="4433"/>
                    </a:lnTo>
                    <a:cubicBezTo>
                      <a:pt x="16080" y="4433"/>
                      <a:pt x="16080" y="4433"/>
                      <a:pt x="16080" y="4433"/>
                    </a:cubicBezTo>
                    <a:lnTo>
                      <a:pt x="16092" y="4493"/>
                    </a:lnTo>
                    <a:lnTo>
                      <a:pt x="16092" y="4493"/>
                    </a:lnTo>
                    <a:lnTo>
                      <a:pt x="16112" y="4549"/>
                    </a:lnTo>
                    <a:lnTo>
                      <a:pt x="16112" y="4548"/>
                    </a:lnTo>
                    <a:lnTo>
                      <a:pt x="16144" y="4596"/>
                    </a:lnTo>
                    <a:lnTo>
                      <a:pt x="16143" y="4596"/>
                    </a:lnTo>
                    <a:lnTo>
                      <a:pt x="16195" y="4652"/>
                    </a:lnTo>
                    <a:lnTo>
                      <a:pt x="16251" y="4712"/>
                    </a:lnTo>
                    <a:lnTo>
                      <a:pt x="16311" y="4763"/>
                    </a:lnTo>
                    <a:lnTo>
                      <a:pt x="16371" y="4803"/>
                    </a:lnTo>
                    <a:lnTo>
                      <a:pt x="16918" y="5083"/>
                    </a:lnTo>
                    <a:lnTo>
                      <a:pt x="17026" y="5135"/>
                    </a:lnTo>
                    <a:lnTo>
                      <a:pt x="17138" y="5191"/>
                    </a:lnTo>
                    <a:lnTo>
                      <a:pt x="17246" y="5235"/>
                    </a:lnTo>
                    <a:lnTo>
                      <a:pt x="17241" y="5239"/>
                    </a:lnTo>
                    <a:lnTo>
                      <a:pt x="17221" y="5123"/>
                    </a:lnTo>
                    <a:lnTo>
                      <a:pt x="17189" y="5007"/>
                    </a:lnTo>
                    <a:lnTo>
                      <a:pt x="17189" y="5009"/>
                    </a:lnTo>
                    <a:lnTo>
                      <a:pt x="17137" y="4937"/>
                    </a:lnTo>
                    <a:lnTo>
                      <a:pt x="17085" y="4869"/>
                    </a:lnTo>
                    <a:lnTo>
                      <a:pt x="17033" y="4793"/>
                    </a:lnTo>
                    <a:cubicBezTo>
                      <a:pt x="17033" y="4792"/>
                      <a:pt x="17033" y="4791"/>
                      <a:pt x="17032" y="4791"/>
                    </a:cubicBezTo>
                    <a:lnTo>
                      <a:pt x="17028" y="4735"/>
                    </a:lnTo>
                    <a:cubicBezTo>
                      <a:pt x="17028" y="4734"/>
                      <a:pt x="17028" y="4734"/>
                      <a:pt x="17028" y="4734"/>
                    </a:cubicBezTo>
                    <a:lnTo>
                      <a:pt x="17032" y="4678"/>
                    </a:lnTo>
                    <a:lnTo>
                      <a:pt x="17032" y="4626"/>
                    </a:lnTo>
                    <a:lnTo>
                      <a:pt x="17033" y="4627"/>
                    </a:lnTo>
                    <a:lnTo>
                      <a:pt x="17021" y="4567"/>
                    </a:lnTo>
                    <a:lnTo>
                      <a:pt x="17022" y="4569"/>
                    </a:lnTo>
                    <a:lnTo>
                      <a:pt x="16986" y="4533"/>
                    </a:lnTo>
                    <a:lnTo>
                      <a:pt x="16986" y="4534"/>
                    </a:lnTo>
                    <a:lnTo>
                      <a:pt x="16938" y="4502"/>
                    </a:lnTo>
                    <a:lnTo>
                      <a:pt x="16890" y="4474"/>
                    </a:lnTo>
                    <a:cubicBezTo>
                      <a:pt x="16890" y="4473"/>
                      <a:pt x="16890" y="4473"/>
                      <a:pt x="16890" y="4473"/>
                    </a:cubicBezTo>
                    <a:lnTo>
                      <a:pt x="16854" y="4437"/>
                    </a:lnTo>
                    <a:cubicBezTo>
                      <a:pt x="16853" y="4436"/>
                      <a:pt x="16853" y="4436"/>
                      <a:pt x="16852" y="4435"/>
                    </a:cubicBezTo>
                    <a:lnTo>
                      <a:pt x="16844" y="4375"/>
                    </a:lnTo>
                    <a:cubicBezTo>
                      <a:pt x="16844" y="4374"/>
                      <a:pt x="16844" y="4374"/>
                      <a:pt x="16844" y="4374"/>
                    </a:cubicBezTo>
                    <a:lnTo>
                      <a:pt x="16852" y="4310"/>
                    </a:lnTo>
                    <a:cubicBezTo>
                      <a:pt x="16853" y="4309"/>
                      <a:pt x="16853" y="4309"/>
                      <a:pt x="16853" y="4309"/>
                    </a:cubicBezTo>
                    <a:lnTo>
                      <a:pt x="16877" y="4249"/>
                    </a:lnTo>
                    <a:lnTo>
                      <a:pt x="16897" y="4189"/>
                    </a:lnTo>
                    <a:lnTo>
                      <a:pt x="16896" y="4190"/>
                    </a:lnTo>
                    <a:lnTo>
                      <a:pt x="16904" y="4126"/>
                    </a:lnTo>
                    <a:lnTo>
                      <a:pt x="16907" y="4130"/>
                    </a:lnTo>
                    <a:lnTo>
                      <a:pt x="16735" y="4078"/>
                    </a:lnTo>
                    <a:cubicBezTo>
                      <a:pt x="16735" y="4078"/>
                      <a:pt x="16734" y="4077"/>
                      <a:pt x="16734" y="4077"/>
                    </a:cubicBezTo>
                    <a:lnTo>
                      <a:pt x="16710" y="4057"/>
                    </a:lnTo>
                    <a:cubicBezTo>
                      <a:pt x="16709" y="4057"/>
                      <a:pt x="16709" y="4056"/>
                      <a:pt x="16709" y="4056"/>
                    </a:cubicBezTo>
                    <a:lnTo>
                      <a:pt x="16693" y="4024"/>
                    </a:lnTo>
                    <a:lnTo>
                      <a:pt x="16669" y="3959"/>
                    </a:lnTo>
                    <a:cubicBezTo>
                      <a:pt x="16669" y="3959"/>
                      <a:pt x="16669" y="3959"/>
                      <a:pt x="16669" y="3959"/>
                    </a:cubicBezTo>
                    <a:lnTo>
                      <a:pt x="16661" y="3919"/>
                    </a:lnTo>
                    <a:cubicBezTo>
                      <a:pt x="16660" y="3918"/>
                      <a:pt x="16660" y="3918"/>
                      <a:pt x="16660" y="3918"/>
                    </a:cubicBezTo>
                    <a:lnTo>
                      <a:pt x="16664" y="3870"/>
                    </a:lnTo>
                    <a:cubicBezTo>
                      <a:pt x="16664" y="3869"/>
                      <a:pt x="16665" y="3869"/>
                      <a:pt x="16665" y="3869"/>
                    </a:cubicBezTo>
                    <a:lnTo>
                      <a:pt x="16677" y="3821"/>
                    </a:lnTo>
                    <a:lnTo>
                      <a:pt x="16685" y="3777"/>
                    </a:lnTo>
                    <a:lnTo>
                      <a:pt x="16688" y="3782"/>
                    </a:lnTo>
                    <a:lnTo>
                      <a:pt x="16572" y="3774"/>
                    </a:lnTo>
                    <a:cubicBezTo>
                      <a:pt x="16572" y="3774"/>
                      <a:pt x="16572" y="3774"/>
                      <a:pt x="16571" y="3774"/>
                    </a:cubicBezTo>
                    <a:lnTo>
                      <a:pt x="16515" y="3758"/>
                    </a:lnTo>
                    <a:cubicBezTo>
                      <a:pt x="16515" y="3758"/>
                      <a:pt x="16515" y="3758"/>
                      <a:pt x="16514" y="3757"/>
                    </a:cubicBezTo>
                    <a:lnTo>
                      <a:pt x="16466" y="3729"/>
                    </a:lnTo>
                    <a:cubicBezTo>
                      <a:pt x="16466" y="3729"/>
                      <a:pt x="16466" y="3729"/>
                      <a:pt x="16466" y="3729"/>
                    </a:cubicBezTo>
                    <a:lnTo>
                      <a:pt x="16442" y="3709"/>
                    </a:lnTo>
                    <a:cubicBezTo>
                      <a:pt x="16442" y="3709"/>
                      <a:pt x="16442" y="3709"/>
                      <a:pt x="16441" y="3709"/>
                    </a:cubicBezTo>
                    <a:lnTo>
                      <a:pt x="16413" y="3677"/>
                    </a:lnTo>
                    <a:lnTo>
                      <a:pt x="16390" y="3653"/>
                    </a:lnTo>
                    <a:lnTo>
                      <a:pt x="16390" y="3653"/>
                    </a:lnTo>
                    <a:lnTo>
                      <a:pt x="16362" y="3637"/>
                    </a:lnTo>
                    <a:lnTo>
                      <a:pt x="16364" y="3638"/>
                    </a:lnTo>
                    <a:lnTo>
                      <a:pt x="16328" y="3630"/>
                    </a:lnTo>
                    <a:lnTo>
                      <a:pt x="16332" y="3626"/>
                    </a:lnTo>
                    <a:lnTo>
                      <a:pt x="16336" y="3670"/>
                    </a:lnTo>
                    <a:lnTo>
                      <a:pt x="16336" y="3718"/>
                    </a:lnTo>
                    <a:cubicBezTo>
                      <a:pt x="16336" y="3720"/>
                      <a:pt x="16335" y="3722"/>
                      <a:pt x="16333" y="3722"/>
                    </a:cubicBezTo>
                    <a:lnTo>
                      <a:pt x="16281" y="3726"/>
                    </a:lnTo>
                    <a:lnTo>
                      <a:pt x="16224" y="3726"/>
                    </a:lnTo>
                    <a:cubicBezTo>
                      <a:pt x="16224" y="3726"/>
                      <a:pt x="16224" y="3726"/>
                      <a:pt x="16223" y="3726"/>
                    </a:cubicBezTo>
                    <a:lnTo>
                      <a:pt x="16207" y="3722"/>
                    </a:lnTo>
                    <a:cubicBezTo>
                      <a:pt x="16207" y="3722"/>
                      <a:pt x="16206" y="3721"/>
                      <a:pt x="16206" y="3721"/>
                    </a:cubicBezTo>
                    <a:lnTo>
                      <a:pt x="16190" y="3709"/>
                    </a:lnTo>
                    <a:cubicBezTo>
                      <a:pt x="16190" y="3709"/>
                      <a:pt x="16190" y="3709"/>
                      <a:pt x="16190" y="3709"/>
                    </a:cubicBezTo>
                    <a:lnTo>
                      <a:pt x="16174" y="3693"/>
                    </a:lnTo>
                    <a:cubicBezTo>
                      <a:pt x="16173" y="3693"/>
                      <a:pt x="16173" y="3692"/>
                      <a:pt x="16173" y="3692"/>
                    </a:cubicBezTo>
                    <a:lnTo>
                      <a:pt x="16141" y="3644"/>
                    </a:lnTo>
                    <a:lnTo>
                      <a:pt x="16025" y="3468"/>
                    </a:lnTo>
                    <a:lnTo>
                      <a:pt x="15917" y="3284"/>
                    </a:lnTo>
                    <a:cubicBezTo>
                      <a:pt x="15916" y="3283"/>
                      <a:pt x="15916" y="3281"/>
                      <a:pt x="15917" y="3280"/>
                    </a:cubicBezTo>
                    <a:lnTo>
                      <a:pt x="15941" y="3236"/>
                    </a:lnTo>
                    <a:cubicBezTo>
                      <a:pt x="15941" y="3236"/>
                      <a:pt x="15941" y="3235"/>
                      <a:pt x="15941" y="3235"/>
                    </a:cubicBezTo>
                    <a:lnTo>
                      <a:pt x="15973" y="3199"/>
                    </a:lnTo>
                    <a:lnTo>
                      <a:pt x="16001" y="3159"/>
                    </a:lnTo>
                    <a:lnTo>
                      <a:pt x="16001" y="3162"/>
                    </a:lnTo>
                    <a:lnTo>
                      <a:pt x="15989" y="3102"/>
                    </a:lnTo>
                    <a:lnTo>
                      <a:pt x="15989" y="3103"/>
                    </a:lnTo>
                    <a:lnTo>
                      <a:pt x="15969" y="3051"/>
                    </a:lnTo>
                    <a:lnTo>
                      <a:pt x="15941" y="3000"/>
                    </a:lnTo>
                    <a:cubicBezTo>
                      <a:pt x="15941" y="2999"/>
                      <a:pt x="15941" y="2999"/>
                      <a:pt x="15941" y="2999"/>
                    </a:cubicBezTo>
                    <a:lnTo>
                      <a:pt x="15921" y="2943"/>
                    </a:lnTo>
                    <a:cubicBezTo>
                      <a:pt x="15920" y="2942"/>
                      <a:pt x="15920" y="2940"/>
                      <a:pt x="15921" y="2939"/>
                    </a:cubicBezTo>
                    <a:cubicBezTo>
                      <a:pt x="15922" y="2938"/>
                      <a:pt x="15923" y="2938"/>
                      <a:pt x="15925" y="2938"/>
                    </a:cubicBezTo>
                    <a:lnTo>
                      <a:pt x="15977" y="2942"/>
                    </a:lnTo>
                    <a:cubicBezTo>
                      <a:pt x="15977" y="2942"/>
                      <a:pt x="15978" y="2942"/>
                      <a:pt x="15978" y="2942"/>
                    </a:cubicBezTo>
                    <a:lnTo>
                      <a:pt x="16026" y="2962"/>
                    </a:lnTo>
                    <a:lnTo>
                      <a:pt x="16074" y="2990"/>
                    </a:lnTo>
                    <a:lnTo>
                      <a:pt x="16069" y="2995"/>
                    </a:lnTo>
                    <a:lnTo>
                      <a:pt x="16045" y="2907"/>
                    </a:lnTo>
                    <a:cubicBezTo>
                      <a:pt x="16045" y="2906"/>
                      <a:pt x="16044" y="2906"/>
                      <a:pt x="16044" y="2906"/>
                    </a:cubicBezTo>
                    <a:lnTo>
                      <a:pt x="16040" y="2814"/>
                    </a:lnTo>
                    <a:cubicBezTo>
                      <a:pt x="16040" y="2813"/>
                      <a:pt x="16040" y="2813"/>
                      <a:pt x="16040" y="2813"/>
                    </a:cubicBezTo>
                    <a:lnTo>
                      <a:pt x="16052" y="2729"/>
                    </a:lnTo>
                    <a:lnTo>
                      <a:pt x="16073" y="2641"/>
                    </a:lnTo>
                    <a:cubicBezTo>
                      <a:pt x="16073" y="2639"/>
                      <a:pt x="16074" y="2638"/>
                      <a:pt x="16075" y="2638"/>
                    </a:cubicBezTo>
                    <a:lnTo>
                      <a:pt x="16139" y="2606"/>
                    </a:lnTo>
                    <a:cubicBezTo>
                      <a:pt x="16139" y="2606"/>
                      <a:pt x="16139" y="2606"/>
                      <a:pt x="16139" y="2606"/>
                    </a:cubicBezTo>
                    <a:lnTo>
                      <a:pt x="16275" y="2566"/>
                    </a:lnTo>
                    <a:lnTo>
                      <a:pt x="16273" y="2571"/>
                    </a:lnTo>
                    <a:lnTo>
                      <a:pt x="16213" y="2455"/>
                    </a:lnTo>
                    <a:cubicBezTo>
                      <a:pt x="16213" y="2455"/>
                      <a:pt x="16213" y="2455"/>
                      <a:pt x="16213" y="2455"/>
                    </a:cubicBezTo>
                    <a:lnTo>
                      <a:pt x="16173" y="2335"/>
                    </a:lnTo>
                    <a:lnTo>
                      <a:pt x="16137" y="2206"/>
                    </a:lnTo>
                    <a:lnTo>
                      <a:pt x="16105" y="2074"/>
                    </a:lnTo>
                    <a:lnTo>
                      <a:pt x="16061" y="1955"/>
                    </a:lnTo>
                    <a:lnTo>
                      <a:pt x="16063" y="1957"/>
                    </a:lnTo>
                    <a:lnTo>
                      <a:pt x="16031" y="1941"/>
                    </a:lnTo>
                    <a:lnTo>
                      <a:pt x="16032" y="1941"/>
                    </a:lnTo>
                    <a:lnTo>
                      <a:pt x="15996" y="1937"/>
                    </a:lnTo>
                    <a:lnTo>
                      <a:pt x="15997" y="1937"/>
                    </a:lnTo>
                    <a:lnTo>
                      <a:pt x="15961" y="1941"/>
                    </a:lnTo>
                    <a:cubicBezTo>
                      <a:pt x="15961" y="1941"/>
                      <a:pt x="15960" y="1941"/>
                      <a:pt x="15960" y="1941"/>
                    </a:cubicBezTo>
                    <a:lnTo>
                      <a:pt x="15928" y="1937"/>
                    </a:lnTo>
                    <a:close/>
                    <a:moveTo>
                      <a:pt x="15961" y="1933"/>
                    </a:moveTo>
                    <a:lnTo>
                      <a:pt x="15960" y="1933"/>
                    </a:lnTo>
                    <a:lnTo>
                      <a:pt x="15996" y="1929"/>
                    </a:lnTo>
                    <a:cubicBezTo>
                      <a:pt x="15996" y="1929"/>
                      <a:pt x="15997" y="1929"/>
                      <a:pt x="15997" y="1929"/>
                    </a:cubicBezTo>
                    <a:lnTo>
                      <a:pt x="16033" y="1933"/>
                    </a:lnTo>
                    <a:cubicBezTo>
                      <a:pt x="16033" y="1933"/>
                      <a:pt x="16034" y="1933"/>
                      <a:pt x="16034" y="1934"/>
                    </a:cubicBezTo>
                    <a:lnTo>
                      <a:pt x="16066" y="1950"/>
                    </a:lnTo>
                    <a:cubicBezTo>
                      <a:pt x="16067" y="1950"/>
                      <a:pt x="16068" y="1951"/>
                      <a:pt x="16068" y="1952"/>
                    </a:cubicBezTo>
                    <a:lnTo>
                      <a:pt x="16112" y="2072"/>
                    </a:lnTo>
                    <a:lnTo>
                      <a:pt x="16144" y="2204"/>
                    </a:lnTo>
                    <a:lnTo>
                      <a:pt x="16180" y="2332"/>
                    </a:lnTo>
                    <a:lnTo>
                      <a:pt x="16220" y="2452"/>
                    </a:lnTo>
                    <a:lnTo>
                      <a:pt x="16220" y="2452"/>
                    </a:lnTo>
                    <a:lnTo>
                      <a:pt x="16280" y="2568"/>
                    </a:lnTo>
                    <a:cubicBezTo>
                      <a:pt x="16281" y="2569"/>
                      <a:pt x="16281" y="2570"/>
                      <a:pt x="16280" y="2571"/>
                    </a:cubicBezTo>
                    <a:cubicBezTo>
                      <a:pt x="16280" y="2572"/>
                      <a:pt x="16279" y="2573"/>
                      <a:pt x="16278" y="2573"/>
                    </a:cubicBezTo>
                    <a:lnTo>
                      <a:pt x="16142" y="2613"/>
                    </a:lnTo>
                    <a:lnTo>
                      <a:pt x="16142" y="2613"/>
                    </a:lnTo>
                    <a:lnTo>
                      <a:pt x="16078" y="2645"/>
                    </a:lnTo>
                    <a:lnTo>
                      <a:pt x="16080" y="2642"/>
                    </a:lnTo>
                    <a:lnTo>
                      <a:pt x="16060" y="2730"/>
                    </a:lnTo>
                    <a:lnTo>
                      <a:pt x="16048" y="2814"/>
                    </a:lnTo>
                    <a:lnTo>
                      <a:pt x="16048" y="2813"/>
                    </a:lnTo>
                    <a:lnTo>
                      <a:pt x="16052" y="2905"/>
                    </a:lnTo>
                    <a:lnTo>
                      <a:pt x="16052" y="2905"/>
                    </a:lnTo>
                    <a:lnTo>
                      <a:pt x="16076" y="2993"/>
                    </a:lnTo>
                    <a:cubicBezTo>
                      <a:pt x="16077" y="2994"/>
                      <a:pt x="16076" y="2996"/>
                      <a:pt x="16075" y="2997"/>
                    </a:cubicBezTo>
                    <a:cubicBezTo>
                      <a:pt x="16074" y="2998"/>
                      <a:pt x="16072" y="2998"/>
                      <a:pt x="16070" y="2997"/>
                    </a:cubicBezTo>
                    <a:lnTo>
                      <a:pt x="16023" y="2969"/>
                    </a:lnTo>
                    <a:lnTo>
                      <a:pt x="15975" y="2949"/>
                    </a:lnTo>
                    <a:lnTo>
                      <a:pt x="15976" y="2950"/>
                    </a:lnTo>
                    <a:lnTo>
                      <a:pt x="15924" y="2946"/>
                    </a:lnTo>
                    <a:lnTo>
                      <a:pt x="15928" y="2940"/>
                    </a:lnTo>
                    <a:lnTo>
                      <a:pt x="15948" y="2996"/>
                    </a:lnTo>
                    <a:lnTo>
                      <a:pt x="15948" y="2996"/>
                    </a:lnTo>
                    <a:lnTo>
                      <a:pt x="15976" y="3048"/>
                    </a:lnTo>
                    <a:lnTo>
                      <a:pt x="15996" y="3100"/>
                    </a:lnTo>
                    <a:cubicBezTo>
                      <a:pt x="15996" y="3100"/>
                      <a:pt x="15996" y="3101"/>
                      <a:pt x="15996" y="3101"/>
                    </a:cubicBezTo>
                    <a:lnTo>
                      <a:pt x="16008" y="3161"/>
                    </a:lnTo>
                    <a:cubicBezTo>
                      <a:pt x="16009" y="3162"/>
                      <a:pt x="16008" y="3163"/>
                      <a:pt x="16008" y="3164"/>
                    </a:cubicBezTo>
                    <a:lnTo>
                      <a:pt x="15979" y="3204"/>
                    </a:lnTo>
                    <a:lnTo>
                      <a:pt x="15947" y="3240"/>
                    </a:lnTo>
                    <a:lnTo>
                      <a:pt x="15948" y="3240"/>
                    </a:lnTo>
                    <a:lnTo>
                      <a:pt x="15924" y="3284"/>
                    </a:lnTo>
                    <a:lnTo>
                      <a:pt x="15924" y="3280"/>
                    </a:lnTo>
                    <a:lnTo>
                      <a:pt x="16032" y="3464"/>
                    </a:lnTo>
                    <a:lnTo>
                      <a:pt x="16148" y="3640"/>
                    </a:lnTo>
                    <a:lnTo>
                      <a:pt x="16180" y="3688"/>
                    </a:lnTo>
                    <a:lnTo>
                      <a:pt x="16179" y="3687"/>
                    </a:lnTo>
                    <a:lnTo>
                      <a:pt x="16195" y="3703"/>
                    </a:lnTo>
                    <a:lnTo>
                      <a:pt x="16195" y="3703"/>
                    </a:lnTo>
                    <a:lnTo>
                      <a:pt x="16211" y="3715"/>
                    </a:lnTo>
                    <a:lnTo>
                      <a:pt x="16209" y="3714"/>
                    </a:lnTo>
                    <a:lnTo>
                      <a:pt x="16225" y="3718"/>
                    </a:lnTo>
                    <a:lnTo>
                      <a:pt x="16224" y="3718"/>
                    </a:lnTo>
                    <a:lnTo>
                      <a:pt x="16280" y="3718"/>
                    </a:lnTo>
                    <a:lnTo>
                      <a:pt x="16332" y="3714"/>
                    </a:lnTo>
                    <a:lnTo>
                      <a:pt x="16328" y="3718"/>
                    </a:lnTo>
                    <a:lnTo>
                      <a:pt x="16328" y="3670"/>
                    </a:lnTo>
                    <a:lnTo>
                      <a:pt x="16324" y="3626"/>
                    </a:lnTo>
                    <a:cubicBezTo>
                      <a:pt x="16324" y="3625"/>
                      <a:pt x="16325" y="3624"/>
                      <a:pt x="16326" y="3623"/>
                    </a:cubicBezTo>
                    <a:cubicBezTo>
                      <a:pt x="16327" y="3622"/>
                      <a:pt x="16328" y="3622"/>
                      <a:pt x="16329" y="3622"/>
                    </a:cubicBezTo>
                    <a:lnTo>
                      <a:pt x="16365" y="3630"/>
                    </a:lnTo>
                    <a:cubicBezTo>
                      <a:pt x="16366" y="3630"/>
                      <a:pt x="16366" y="3630"/>
                      <a:pt x="16366" y="3630"/>
                    </a:cubicBezTo>
                    <a:lnTo>
                      <a:pt x="16394" y="3646"/>
                    </a:lnTo>
                    <a:cubicBezTo>
                      <a:pt x="16395" y="3647"/>
                      <a:pt x="16395" y="3647"/>
                      <a:pt x="16395" y="3647"/>
                    </a:cubicBezTo>
                    <a:lnTo>
                      <a:pt x="16419" y="3671"/>
                    </a:lnTo>
                    <a:lnTo>
                      <a:pt x="16447" y="3703"/>
                    </a:lnTo>
                    <a:lnTo>
                      <a:pt x="16447" y="3703"/>
                    </a:lnTo>
                    <a:lnTo>
                      <a:pt x="16471" y="3723"/>
                    </a:lnTo>
                    <a:lnTo>
                      <a:pt x="16470" y="3722"/>
                    </a:lnTo>
                    <a:lnTo>
                      <a:pt x="16518" y="3750"/>
                    </a:lnTo>
                    <a:lnTo>
                      <a:pt x="16518" y="3750"/>
                    </a:lnTo>
                    <a:lnTo>
                      <a:pt x="16574" y="3766"/>
                    </a:lnTo>
                    <a:lnTo>
                      <a:pt x="16573" y="3766"/>
                    </a:lnTo>
                    <a:lnTo>
                      <a:pt x="16689" y="3774"/>
                    </a:lnTo>
                    <a:cubicBezTo>
                      <a:pt x="16690" y="3774"/>
                      <a:pt x="16691" y="3775"/>
                      <a:pt x="16692" y="3775"/>
                    </a:cubicBezTo>
                    <a:cubicBezTo>
                      <a:pt x="16692" y="3776"/>
                      <a:pt x="16693" y="3778"/>
                      <a:pt x="16692" y="3779"/>
                    </a:cubicBezTo>
                    <a:lnTo>
                      <a:pt x="16684" y="3823"/>
                    </a:lnTo>
                    <a:lnTo>
                      <a:pt x="16672" y="3871"/>
                    </a:lnTo>
                    <a:lnTo>
                      <a:pt x="16672" y="3870"/>
                    </a:lnTo>
                    <a:lnTo>
                      <a:pt x="16668" y="3918"/>
                    </a:lnTo>
                    <a:lnTo>
                      <a:pt x="16668" y="3917"/>
                    </a:lnTo>
                    <a:lnTo>
                      <a:pt x="16676" y="3957"/>
                    </a:lnTo>
                    <a:lnTo>
                      <a:pt x="16676" y="3957"/>
                    </a:lnTo>
                    <a:lnTo>
                      <a:pt x="16700" y="4020"/>
                    </a:lnTo>
                    <a:lnTo>
                      <a:pt x="16716" y="4052"/>
                    </a:lnTo>
                    <a:lnTo>
                      <a:pt x="16715" y="4051"/>
                    </a:lnTo>
                    <a:lnTo>
                      <a:pt x="16739" y="4071"/>
                    </a:lnTo>
                    <a:lnTo>
                      <a:pt x="16738" y="4070"/>
                    </a:lnTo>
                    <a:lnTo>
                      <a:pt x="16910" y="4122"/>
                    </a:lnTo>
                    <a:cubicBezTo>
                      <a:pt x="16911" y="4123"/>
                      <a:pt x="16913" y="4125"/>
                      <a:pt x="16912" y="4127"/>
                    </a:cubicBezTo>
                    <a:lnTo>
                      <a:pt x="16904" y="4191"/>
                    </a:lnTo>
                    <a:cubicBezTo>
                      <a:pt x="16904" y="4191"/>
                      <a:pt x="16904" y="4191"/>
                      <a:pt x="16904" y="4191"/>
                    </a:cubicBezTo>
                    <a:lnTo>
                      <a:pt x="16884" y="4252"/>
                    </a:lnTo>
                    <a:lnTo>
                      <a:pt x="16860" y="4312"/>
                    </a:lnTo>
                    <a:lnTo>
                      <a:pt x="16860" y="4311"/>
                    </a:lnTo>
                    <a:lnTo>
                      <a:pt x="16852" y="4375"/>
                    </a:lnTo>
                    <a:lnTo>
                      <a:pt x="16852" y="4374"/>
                    </a:lnTo>
                    <a:lnTo>
                      <a:pt x="16860" y="4434"/>
                    </a:lnTo>
                    <a:lnTo>
                      <a:pt x="16859" y="4431"/>
                    </a:lnTo>
                    <a:lnTo>
                      <a:pt x="16895" y="4467"/>
                    </a:lnTo>
                    <a:lnTo>
                      <a:pt x="16894" y="4467"/>
                    </a:lnTo>
                    <a:lnTo>
                      <a:pt x="16943" y="4495"/>
                    </a:lnTo>
                    <a:lnTo>
                      <a:pt x="16991" y="4527"/>
                    </a:lnTo>
                    <a:cubicBezTo>
                      <a:pt x="16991" y="4527"/>
                      <a:pt x="16991" y="4527"/>
                      <a:pt x="16991" y="4527"/>
                    </a:cubicBezTo>
                    <a:lnTo>
                      <a:pt x="17027" y="4563"/>
                    </a:lnTo>
                    <a:cubicBezTo>
                      <a:pt x="17028" y="4564"/>
                      <a:pt x="17028" y="4565"/>
                      <a:pt x="17028" y="4565"/>
                    </a:cubicBezTo>
                    <a:lnTo>
                      <a:pt x="17040" y="4625"/>
                    </a:lnTo>
                    <a:cubicBezTo>
                      <a:pt x="17040" y="4626"/>
                      <a:pt x="17040" y="4626"/>
                      <a:pt x="17040" y="4626"/>
                    </a:cubicBezTo>
                    <a:lnTo>
                      <a:pt x="17040" y="4679"/>
                    </a:lnTo>
                    <a:lnTo>
                      <a:pt x="17036" y="4735"/>
                    </a:lnTo>
                    <a:lnTo>
                      <a:pt x="17036" y="4734"/>
                    </a:lnTo>
                    <a:lnTo>
                      <a:pt x="17040" y="4790"/>
                    </a:lnTo>
                    <a:lnTo>
                      <a:pt x="17040" y="4788"/>
                    </a:lnTo>
                    <a:lnTo>
                      <a:pt x="17092" y="4864"/>
                    </a:lnTo>
                    <a:lnTo>
                      <a:pt x="17144" y="4932"/>
                    </a:lnTo>
                    <a:lnTo>
                      <a:pt x="17196" y="5004"/>
                    </a:lnTo>
                    <a:cubicBezTo>
                      <a:pt x="17196" y="5004"/>
                      <a:pt x="17196" y="5005"/>
                      <a:pt x="17196" y="5005"/>
                    </a:cubicBezTo>
                    <a:lnTo>
                      <a:pt x="17228" y="5122"/>
                    </a:lnTo>
                    <a:lnTo>
                      <a:pt x="17248" y="5238"/>
                    </a:lnTo>
                    <a:cubicBezTo>
                      <a:pt x="17249" y="5239"/>
                      <a:pt x="17248" y="5241"/>
                      <a:pt x="17247" y="5242"/>
                    </a:cubicBezTo>
                    <a:cubicBezTo>
                      <a:pt x="17246" y="5243"/>
                      <a:pt x="17244" y="5243"/>
                      <a:pt x="17243" y="5242"/>
                    </a:cubicBezTo>
                    <a:lnTo>
                      <a:pt x="17135" y="5198"/>
                    </a:lnTo>
                    <a:lnTo>
                      <a:pt x="17023" y="5142"/>
                    </a:lnTo>
                    <a:lnTo>
                      <a:pt x="16915" y="5090"/>
                    </a:lnTo>
                    <a:lnTo>
                      <a:pt x="16366" y="4810"/>
                    </a:lnTo>
                    <a:lnTo>
                      <a:pt x="16306" y="4769"/>
                    </a:lnTo>
                    <a:lnTo>
                      <a:pt x="16246" y="4717"/>
                    </a:lnTo>
                    <a:lnTo>
                      <a:pt x="16190" y="4657"/>
                    </a:lnTo>
                    <a:lnTo>
                      <a:pt x="16138" y="4601"/>
                    </a:lnTo>
                    <a:cubicBezTo>
                      <a:pt x="16137" y="4601"/>
                      <a:pt x="16137" y="4601"/>
                      <a:pt x="16137" y="4600"/>
                    </a:cubicBezTo>
                    <a:lnTo>
                      <a:pt x="16105" y="4552"/>
                    </a:lnTo>
                    <a:cubicBezTo>
                      <a:pt x="16105" y="4552"/>
                      <a:pt x="16105" y="4552"/>
                      <a:pt x="16105" y="4552"/>
                    </a:cubicBezTo>
                    <a:lnTo>
                      <a:pt x="16085" y="4496"/>
                    </a:lnTo>
                    <a:cubicBezTo>
                      <a:pt x="16085" y="4495"/>
                      <a:pt x="16085" y="4495"/>
                      <a:pt x="16085" y="4495"/>
                    </a:cubicBezTo>
                    <a:lnTo>
                      <a:pt x="16073" y="4435"/>
                    </a:lnTo>
                    <a:lnTo>
                      <a:pt x="16073" y="4436"/>
                    </a:lnTo>
                    <a:lnTo>
                      <a:pt x="16053" y="4380"/>
                    </a:lnTo>
                    <a:lnTo>
                      <a:pt x="16053" y="4380"/>
                    </a:lnTo>
                    <a:lnTo>
                      <a:pt x="16021" y="4332"/>
                    </a:lnTo>
                    <a:lnTo>
                      <a:pt x="16022" y="4333"/>
                    </a:lnTo>
                    <a:lnTo>
                      <a:pt x="16006" y="4317"/>
                    </a:lnTo>
                    <a:cubicBezTo>
                      <a:pt x="16005" y="4317"/>
                      <a:pt x="16005" y="4316"/>
                      <a:pt x="16005" y="4316"/>
                    </a:cubicBezTo>
                    <a:lnTo>
                      <a:pt x="15993" y="4296"/>
                    </a:lnTo>
                    <a:lnTo>
                      <a:pt x="15994" y="4297"/>
                    </a:lnTo>
                    <a:lnTo>
                      <a:pt x="15978" y="4281"/>
                    </a:lnTo>
                    <a:cubicBezTo>
                      <a:pt x="15977" y="4281"/>
                      <a:pt x="15977" y="4280"/>
                      <a:pt x="15977" y="4280"/>
                    </a:cubicBezTo>
                    <a:lnTo>
                      <a:pt x="15969" y="4264"/>
                    </a:lnTo>
                    <a:cubicBezTo>
                      <a:pt x="15969" y="4263"/>
                      <a:pt x="15968" y="4263"/>
                      <a:pt x="15968" y="4262"/>
                    </a:cubicBezTo>
                    <a:lnTo>
                      <a:pt x="15972" y="4198"/>
                    </a:lnTo>
                    <a:cubicBezTo>
                      <a:pt x="15972" y="4198"/>
                      <a:pt x="15973" y="4197"/>
                      <a:pt x="15973" y="4197"/>
                    </a:cubicBezTo>
                    <a:lnTo>
                      <a:pt x="15985" y="4141"/>
                    </a:lnTo>
                    <a:lnTo>
                      <a:pt x="15984" y="4142"/>
                    </a:lnTo>
                    <a:lnTo>
                      <a:pt x="15984" y="4078"/>
                    </a:lnTo>
                    <a:lnTo>
                      <a:pt x="15985" y="4079"/>
                    </a:lnTo>
                    <a:lnTo>
                      <a:pt x="15917" y="3863"/>
                    </a:lnTo>
                    <a:lnTo>
                      <a:pt x="15841" y="3655"/>
                    </a:lnTo>
                    <a:lnTo>
                      <a:pt x="15809" y="3575"/>
                    </a:lnTo>
                    <a:lnTo>
                      <a:pt x="15785" y="3499"/>
                    </a:lnTo>
                    <a:lnTo>
                      <a:pt x="15764" y="3418"/>
                    </a:lnTo>
                    <a:lnTo>
                      <a:pt x="15752" y="3334"/>
                    </a:lnTo>
                    <a:lnTo>
                      <a:pt x="15740" y="3198"/>
                    </a:lnTo>
                    <a:lnTo>
                      <a:pt x="15741" y="3199"/>
                    </a:lnTo>
                    <a:lnTo>
                      <a:pt x="15725" y="3131"/>
                    </a:lnTo>
                    <a:lnTo>
                      <a:pt x="15725" y="3132"/>
                    </a:lnTo>
                    <a:lnTo>
                      <a:pt x="15685" y="3080"/>
                    </a:lnTo>
                    <a:lnTo>
                      <a:pt x="15686" y="3081"/>
                    </a:lnTo>
                    <a:lnTo>
                      <a:pt x="15634" y="3033"/>
                    </a:lnTo>
                    <a:lnTo>
                      <a:pt x="15634" y="3033"/>
                    </a:lnTo>
                    <a:lnTo>
                      <a:pt x="15570" y="2997"/>
                    </a:lnTo>
                    <a:cubicBezTo>
                      <a:pt x="15570" y="2997"/>
                      <a:pt x="15570" y="2997"/>
                      <a:pt x="15570" y="2997"/>
                    </a:cubicBezTo>
                    <a:lnTo>
                      <a:pt x="15518" y="2953"/>
                    </a:lnTo>
                    <a:cubicBezTo>
                      <a:pt x="15517" y="2952"/>
                      <a:pt x="15516" y="2950"/>
                      <a:pt x="15517" y="2948"/>
                    </a:cubicBezTo>
                    <a:lnTo>
                      <a:pt x="15545" y="2873"/>
                    </a:lnTo>
                    <a:lnTo>
                      <a:pt x="15565" y="2797"/>
                    </a:lnTo>
                    <a:lnTo>
                      <a:pt x="15568" y="2802"/>
                    </a:lnTo>
                    <a:lnTo>
                      <a:pt x="15532" y="2802"/>
                    </a:lnTo>
                    <a:lnTo>
                      <a:pt x="15533" y="2802"/>
                    </a:lnTo>
                    <a:lnTo>
                      <a:pt x="15457" y="2814"/>
                    </a:lnTo>
                    <a:lnTo>
                      <a:pt x="15460" y="2812"/>
                    </a:lnTo>
                    <a:lnTo>
                      <a:pt x="15420" y="2867"/>
                    </a:lnTo>
                    <a:lnTo>
                      <a:pt x="15384" y="2935"/>
                    </a:lnTo>
                    <a:lnTo>
                      <a:pt x="15384" y="2935"/>
                    </a:lnTo>
                    <a:lnTo>
                      <a:pt x="15360" y="3003"/>
                    </a:lnTo>
                    <a:lnTo>
                      <a:pt x="15360" y="2999"/>
                    </a:lnTo>
                    <a:lnTo>
                      <a:pt x="15392" y="3043"/>
                    </a:lnTo>
                    <a:lnTo>
                      <a:pt x="15391" y="3043"/>
                    </a:lnTo>
                    <a:lnTo>
                      <a:pt x="15427" y="3079"/>
                    </a:lnTo>
                    <a:lnTo>
                      <a:pt x="15427" y="3078"/>
                    </a:lnTo>
                    <a:lnTo>
                      <a:pt x="15471" y="3111"/>
                    </a:lnTo>
                    <a:lnTo>
                      <a:pt x="15507" y="3143"/>
                    </a:lnTo>
                    <a:cubicBezTo>
                      <a:pt x="15508" y="3143"/>
                      <a:pt x="15508" y="3145"/>
                      <a:pt x="15508" y="3146"/>
                    </a:cubicBezTo>
                    <a:lnTo>
                      <a:pt x="15508" y="3194"/>
                    </a:lnTo>
                    <a:cubicBezTo>
                      <a:pt x="15508" y="3195"/>
                      <a:pt x="15508" y="3197"/>
                      <a:pt x="15506" y="3197"/>
                    </a:cubicBezTo>
                    <a:cubicBezTo>
                      <a:pt x="15505" y="3198"/>
                      <a:pt x="15503" y="3198"/>
                      <a:pt x="15502" y="3197"/>
                    </a:cubicBezTo>
                    <a:lnTo>
                      <a:pt x="15418" y="3117"/>
                    </a:lnTo>
                    <a:lnTo>
                      <a:pt x="15330" y="3045"/>
                    </a:lnTo>
                    <a:lnTo>
                      <a:pt x="15331" y="3045"/>
                    </a:lnTo>
                    <a:lnTo>
                      <a:pt x="15295" y="3033"/>
                    </a:lnTo>
                    <a:lnTo>
                      <a:pt x="15296" y="3034"/>
                    </a:lnTo>
                    <a:lnTo>
                      <a:pt x="15252" y="3030"/>
                    </a:lnTo>
                    <a:lnTo>
                      <a:pt x="15253" y="3030"/>
                    </a:lnTo>
                    <a:lnTo>
                      <a:pt x="15217" y="3038"/>
                    </a:lnTo>
                    <a:cubicBezTo>
                      <a:pt x="15215" y="3038"/>
                      <a:pt x="15213" y="3037"/>
                      <a:pt x="15213" y="3035"/>
                    </a:cubicBezTo>
                    <a:lnTo>
                      <a:pt x="15193" y="2979"/>
                    </a:lnTo>
                    <a:lnTo>
                      <a:pt x="15193" y="2980"/>
                    </a:lnTo>
                    <a:lnTo>
                      <a:pt x="15165" y="2928"/>
                    </a:lnTo>
                    <a:lnTo>
                      <a:pt x="15166" y="2929"/>
                    </a:lnTo>
                    <a:lnTo>
                      <a:pt x="15134" y="2909"/>
                    </a:lnTo>
                    <a:lnTo>
                      <a:pt x="15135" y="2909"/>
                    </a:lnTo>
                    <a:lnTo>
                      <a:pt x="15099" y="2897"/>
                    </a:lnTo>
                    <a:cubicBezTo>
                      <a:pt x="15099" y="2897"/>
                      <a:pt x="15099" y="2897"/>
                      <a:pt x="15098" y="2897"/>
                    </a:cubicBezTo>
                    <a:lnTo>
                      <a:pt x="15066" y="2877"/>
                    </a:lnTo>
                    <a:cubicBezTo>
                      <a:pt x="15066" y="2877"/>
                      <a:pt x="15065" y="2876"/>
                      <a:pt x="15065" y="2875"/>
                    </a:cubicBezTo>
                    <a:lnTo>
                      <a:pt x="15041" y="2827"/>
                    </a:lnTo>
                    <a:lnTo>
                      <a:pt x="15041" y="2828"/>
                    </a:lnTo>
                    <a:lnTo>
                      <a:pt x="15009" y="2784"/>
                    </a:lnTo>
                    <a:lnTo>
                      <a:pt x="15010" y="2784"/>
                    </a:lnTo>
                    <a:lnTo>
                      <a:pt x="14990" y="2764"/>
                    </a:lnTo>
                    <a:lnTo>
                      <a:pt x="14991" y="2765"/>
                    </a:lnTo>
                    <a:lnTo>
                      <a:pt x="14963" y="2757"/>
                    </a:lnTo>
                    <a:lnTo>
                      <a:pt x="14931" y="2745"/>
                    </a:lnTo>
                    <a:lnTo>
                      <a:pt x="14907" y="2733"/>
                    </a:lnTo>
                    <a:cubicBezTo>
                      <a:pt x="14905" y="2732"/>
                      <a:pt x="14904" y="2730"/>
                      <a:pt x="14905" y="2728"/>
                    </a:cubicBezTo>
                    <a:lnTo>
                      <a:pt x="14929" y="2668"/>
                    </a:lnTo>
                    <a:cubicBezTo>
                      <a:pt x="14929" y="2668"/>
                      <a:pt x="14929" y="2668"/>
                      <a:pt x="14929" y="2667"/>
                    </a:cubicBezTo>
                    <a:lnTo>
                      <a:pt x="14965" y="2611"/>
                    </a:lnTo>
                    <a:cubicBezTo>
                      <a:pt x="14965" y="2611"/>
                      <a:pt x="14965" y="2611"/>
                      <a:pt x="14966" y="2611"/>
                    </a:cubicBezTo>
                    <a:lnTo>
                      <a:pt x="15061" y="2519"/>
                    </a:lnTo>
                    <a:lnTo>
                      <a:pt x="15113" y="2455"/>
                    </a:lnTo>
                    <a:lnTo>
                      <a:pt x="15161" y="2399"/>
                    </a:lnTo>
                    <a:cubicBezTo>
                      <a:pt x="15162" y="2399"/>
                      <a:pt x="15162" y="2398"/>
                      <a:pt x="15162" y="2398"/>
                    </a:cubicBezTo>
                    <a:lnTo>
                      <a:pt x="15210" y="2366"/>
                    </a:lnTo>
                    <a:lnTo>
                      <a:pt x="15254" y="2338"/>
                    </a:lnTo>
                    <a:lnTo>
                      <a:pt x="15298" y="2306"/>
                    </a:lnTo>
                    <a:cubicBezTo>
                      <a:pt x="15299" y="2306"/>
                      <a:pt x="15299" y="2306"/>
                      <a:pt x="15300" y="2305"/>
                    </a:cubicBezTo>
                    <a:lnTo>
                      <a:pt x="15352" y="2293"/>
                    </a:lnTo>
                    <a:lnTo>
                      <a:pt x="15456" y="2269"/>
                    </a:lnTo>
                    <a:cubicBezTo>
                      <a:pt x="15457" y="2269"/>
                      <a:pt x="15459" y="2270"/>
                      <a:pt x="15460" y="2271"/>
                    </a:cubicBezTo>
                    <a:lnTo>
                      <a:pt x="15556" y="2439"/>
                    </a:lnTo>
                    <a:lnTo>
                      <a:pt x="15550" y="2438"/>
                    </a:lnTo>
                    <a:lnTo>
                      <a:pt x="15666" y="2366"/>
                    </a:lnTo>
                    <a:cubicBezTo>
                      <a:pt x="15667" y="2366"/>
                      <a:pt x="15667" y="2366"/>
                      <a:pt x="15668" y="2365"/>
                    </a:cubicBezTo>
                    <a:lnTo>
                      <a:pt x="15836" y="2333"/>
                    </a:lnTo>
                    <a:lnTo>
                      <a:pt x="15833" y="2336"/>
                    </a:lnTo>
                    <a:lnTo>
                      <a:pt x="15853" y="2253"/>
                    </a:lnTo>
                    <a:lnTo>
                      <a:pt x="15869" y="2164"/>
                    </a:lnTo>
                    <a:lnTo>
                      <a:pt x="15889" y="2080"/>
                    </a:lnTo>
                    <a:lnTo>
                      <a:pt x="15909" y="2004"/>
                    </a:lnTo>
                    <a:lnTo>
                      <a:pt x="15925" y="1932"/>
                    </a:lnTo>
                    <a:cubicBezTo>
                      <a:pt x="15925" y="1930"/>
                      <a:pt x="15927" y="1929"/>
                      <a:pt x="15929" y="1929"/>
                    </a:cubicBezTo>
                    <a:lnTo>
                      <a:pt x="15961" y="1933"/>
                    </a:lnTo>
                    <a:close/>
                    <a:moveTo>
                      <a:pt x="13815" y="2221"/>
                    </a:moveTo>
                    <a:lnTo>
                      <a:pt x="13820" y="2220"/>
                    </a:lnTo>
                    <a:lnTo>
                      <a:pt x="13776" y="2288"/>
                    </a:lnTo>
                    <a:cubicBezTo>
                      <a:pt x="13776" y="2288"/>
                      <a:pt x="13775" y="2288"/>
                      <a:pt x="13775" y="2288"/>
                    </a:cubicBezTo>
                    <a:lnTo>
                      <a:pt x="13715" y="2340"/>
                    </a:lnTo>
                    <a:cubicBezTo>
                      <a:pt x="13715" y="2341"/>
                      <a:pt x="13715" y="2341"/>
                      <a:pt x="13714" y="2341"/>
                    </a:cubicBezTo>
                    <a:lnTo>
                      <a:pt x="13638" y="2377"/>
                    </a:lnTo>
                    <a:cubicBezTo>
                      <a:pt x="13637" y="2378"/>
                      <a:pt x="13635" y="2377"/>
                      <a:pt x="13634" y="2377"/>
                    </a:cubicBezTo>
                    <a:lnTo>
                      <a:pt x="13602" y="2353"/>
                    </a:lnTo>
                    <a:cubicBezTo>
                      <a:pt x="13602" y="2352"/>
                      <a:pt x="13601" y="2352"/>
                      <a:pt x="13601" y="2352"/>
                    </a:cubicBezTo>
                    <a:lnTo>
                      <a:pt x="13573" y="2312"/>
                    </a:lnTo>
                    <a:lnTo>
                      <a:pt x="13574" y="2313"/>
                    </a:lnTo>
                    <a:lnTo>
                      <a:pt x="13534" y="2289"/>
                    </a:lnTo>
                    <a:lnTo>
                      <a:pt x="13535" y="2289"/>
                    </a:lnTo>
                    <a:lnTo>
                      <a:pt x="13491" y="2277"/>
                    </a:lnTo>
                    <a:lnTo>
                      <a:pt x="13492" y="2277"/>
                    </a:lnTo>
                    <a:lnTo>
                      <a:pt x="13440" y="2273"/>
                    </a:lnTo>
                    <a:lnTo>
                      <a:pt x="13442" y="2273"/>
                    </a:lnTo>
                    <a:lnTo>
                      <a:pt x="13394" y="2289"/>
                    </a:lnTo>
                    <a:lnTo>
                      <a:pt x="13395" y="2289"/>
                    </a:lnTo>
                    <a:lnTo>
                      <a:pt x="13291" y="2353"/>
                    </a:lnTo>
                    <a:lnTo>
                      <a:pt x="13291" y="2352"/>
                    </a:lnTo>
                    <a:lnTo>
                      <a:pt x="13251" y="2392"/>
                    </a:lnTo>
                    <a:lnTo>
                      <a:pt x="13252" y="2391"/>
                    </a:lnTo>
                    <a:lnTo>
                      <a:pt x="13096" y="2695"/>
                    </a:lnTo>
                    <a:cubicBezTo>
                      <a:pt x="13096" y="2696"/>
                      <a:pt x="13096" y="2696"/>
                      <a:pt x="13096" y="2696"/>
                    </a:cubicBezTo>
                    <a:lnTo>
                      <a:pt x="13076" y="2724"/>
                    </a:lnTo>
                    <a:cubicBezTo>
                      <a:pt x="13075" y="2724"/>
                      <a:pt x="13075" y="2725"/>
                      <a:pt x="13074" y="2725"/>
                    </a:cubicBezTo>
                    <a:lnTo>
                      <a:pt x="13042" y="2741"/>
                    </a:lnTo>
                    <a:cubicBezTo>
                      <a:pt x="13042" y="2741"/>
                      <a:pt x="13042" y="2741"/>
                      <a:pt x="13041" y="2741"/>
                    </a:cubicBezTo>
                    <a:lnTo>
                      <a:pt x="13005" y="2749"/>
                    </a:lnTo>
                    <a:lnTo>
                      <a:pt x="12845" y="2781"/>
                    </a:lnTo>
                    <a:lnTo>
                      <a:pt x="12685" y="2813"/>
                    </a:lnTo>
                    <a:cubicBezTo>
                      <a:pt x="12684" y="2814"/>
                      <a:pt x="12683" y="2813"/>
                      <a:pt x="12682" y="2813"/>
                    </a:cubicBezTo>
                    <a:cubicBezTo>
                      <a:pt x="12681" y="2812"/>
                      <a:pt x="12680" y="2811"/>
                      <a:pt x="12680" y="2809"/>
                    </a:cubicBezTo>
                    <a:lnTo>
                      <a:pt x="12684" y="2753"/>
                    </a:lnTo>
                    <a:lnTo>
                      <a:pt x="12684" y="2694"/>
                    </a:lnTo>
                    <a:lnTo>
                      <a:pt x="12688" y="2698"/>
                    </a:lnTo>
                    <a:lnTo>
                      <a:pt x="12636" y="2698"/>
                    </a:lnTo>
                    <a:lnTo>
                      <a:pt x="12638" y="2697"/>
                    </a:lnTo>
                    <a:lnTo>
                      <a:pt x="12594" y="2713"/>
                    </a:lnTo>
                    <a:lnTo>
                      <a:pt x="12595" y="2713"/>
                    </a:lnTo>
                    <a:lnTo>
                      <a:pt x="12555" y="2741"/>
                    </a:lnTo>
                    <a:lnTo>
                      <a:pt x="12519" y="2769"/>
                    </a:lnTo>
                    <a:lnTo>
                      <a:pt x="12475" y="2801"/>
                    </a:lnTo>
                    <a:lnTo>
                      <a:pt x="12351" y="2885"/>
                    </a:lnTo>
                    <a:lnTo>
                      <a:pt x="12218" y="2961"/>
                    </a:lnTo>
                    <a:lnTo>
                      <a:pt x="12094" y="3033"/>
                    </a:lnTo>
                    <a:lnTo>
                      <a:pt x="12095" y="3032"/>
                    </a:lnTo>
                    <a:lnTo>
                      <a:pt x="12067" y="3060"/>
                    </a:lnTo>
                    <a:lnTo>
                      <a:pt x="12068" y="3058"/>
                    </a:lnTo>
                    <a:lnTo>
                      <a:pt x="12064" y="3086"/>
                    </a:lnTo>
                    <a:lnTo>
                      <a:pt x="12064" y="3085"/>
                    </a:lnTo>
                    <a:lnTo>
                      <a:pt x="12068" y="3117"/>
                    </a:lnTo>
                    <a:lnTo>
                      <a:pt x="12072" y="3153"/>
                    </a:lnTo>
                    <a:lnTo>
                      <a:pt x="12072" y="3152"/>
                    </a:lnTo>
                    <a:lnTo>
                      <a:pt x="12084" y="3184"/>
                    </a:lnTo>
                    <a:lnTo>
                      <a:pt x="12083" y="3183"/>
                    </a:lnTo>
                    <a:lnTo>
                      <a:pt x="12131" y="3231"/>
                    </a:lnTo>
                    <a:lnTo>
                      <a:pt x="12183" y="3275"/>
                    </a:lnTo>
                    <a:lnTo>
                      <a:pt x="12235" y="3319"/>
                    </a:lnTo>
                    <a:cubicBezTo>
                      <a:pt x="12237" y="3320"/>
                      <a:pt x="12237" y="3323"/>
                      <a:pt x="12236" y="3324"/>
                    </a:cubicBezTo>
                    <a:lnTo>
                      <a:pt x="12172" y="3400"/>
                    </a:lnTo>
                    <a:lnTo>
                      <a:pt x="12172" y="3400"/>
                    </a:lnTo>
                    <a:lnTo>
                      <a:pt x="12148" y="3440"/>
                    </a:lnTo>
                    <a:lnTo>
                      <a:pt x="12148" y="3439"/>
                    </a:lnTo>
                    <a:lnTo>
                      <a:pt x="12136" y="3487"/>
                    </a:lnTo>
                    <a:cubicBezTo>
                      <a:pt x="12136" y="3488"/>
                      <a:pt x="12135" y="3490"/>
                      <a:pt x="12133" y="3490"/>
                    </a:cubicBezTo>
                    <a:lnTo>
                      <a:pt x="12045" y="3502"/>
                    </a:lnTo>
                    <a:lnTo>
                      <a:pt x="11957" y="3522"/>
                    </a:lnTo>
                    <a:lnTo>
                      <a:pt x="11960" y="3520"/>
                    </a:lnTo>
                    <a:lnTo>
                      <a:pt x="11900" y="3644"/>
                    </a:lnTo>
                    <a:cubicBezTo>
                      <a:pt x="11899" y="3645"/>
                      <a:pt x="11898" y="3646"/>
                      <a:pt x="11896" y="3646"/>
                    </a:cubicBezTo>
                    <a:lnTo>
                      <a:pt x="11804" y="3642"/>
                    </a:lnTo>
                    <a:lnTo>
                      <a:pt x="11704" y="3638"/>
                    </a:lnTo>
                    <a:lnTo>
                      <a:pt x="11708" y="3633"/>
                    </a:lnTo>
                    <a:lnTo>
                      <a:pt x="11728" y="3717"/>
                    </a:lnTo>
                    <a:lnTo>
                      <a:pt x="11780" y="3885"/>
                    </a:lnTo>
                    <a:cubicBezTo>
                      <a:pt x="11780" y="3885"/>
                      <a:pt x="11780" y="3886"/>
                      <a:pt x="11780" y="3886"/>
                    </a:cubicBezTo>
                    <a:lnTo>
                      <a:pt x="11780" y="3918"/>
                    </a:lnTo>
                    <a:cubicBezTo>
                      <a:pt x="11780" y="3919"/>
                      <a:pt x="11780" y="3919"/>
                      <a:pt x="11780" y="3920"/>
                    </a:cubicBezTo>
                    <a:lnTo>
                      <a:pt x="11768" y="3948"/>
                    </a:lnTo>
                    <a:cubicBezTo>
                      <a:pt x="11767" y="3949"/>
                      <a:pt x="11765" y="3950"/>
                      <a:pt x="11763" y="3950"/>
                    </a:cubicBezTo>
                    <a:lnTo>
                      <a:pt x="11611" y="3906"/>
                    </a:lnTo>
                    <a:lnTo>
                      <a:pt x="11459" y="3846"/>
                    </a:lnTo>
                    <a:cubicBezTo>
                      <a:pt x="11459" y="3846"/>
                      <a:pt x="11458" y="3845"/>
                      <a:pt x="11458" y="3845"/>
                    </a:cubicBezTo>
                    <a:lnTo>
                      <a:pt x="11374" y="3789"/>
                    </a:lnTo>
                    <a:lnTo>
                      <a:pt x="11290" y="3725"/>
                    </a:lnTo>
                    <a:cubicBezTo>
                      <a:pt x="11289" y="3724"/>
                      <a:pt x="11288" y="3723"/>
                      <a:pt x="11288" y="3722"/>
                    </a:cubicBezTo>
                    <a:cubicBezTo>
                      <a:pt x="11289" y="3720"/>
                      <a:pt x="11289" y="3719"/>
                      <a:pt x="11290" y="3719"/>
                    </a:cubicBezTo>
                    <a:lnTo>
                      <a:pt x="11314" y="3703"/>
                    </a:lnTo>
                    <a:lnTo>
                      <a:pt x="11338" y="3687"/>
                    </a:lnTo>
                    <a:cubicBezTo>
                      <a:pt x="11338" y="3686"/>
                      <a:pt x="11339" y="3686"/>
                      <a:pt x="11339" y="3686"/>
                    </a:cubicBezTo>
                    <a:lnTo>
                      <a:pt x="11359" y="3678"/>
                    </a:lnTo>
                    <a:lnTo>
                      <a:pt x="11358" y="3685"/>
                    </a:lnTo>
                    <a:lnTo>
                      <a:pt x="11254" y="3585"/>
                    </a:lnTo>
                    <a:lnTo>
                      <a:pt x="11138" y="3485"/>
                    </a:lnTo>
                    <a:lnTo>
                      <a:pt x="11143" y="3485"/>
                    </a:lnTo>
                    <a:lnTo>
                      <a:pt x="11055" y="3545"/>
                    </a:lnTo>
                    <a:cubicBezTo>
                      <a:pt x="11054" y="3546"/>
                      <a:pt x="11053" y="3546"/>
                      <a:pt x="11052" y="3546"/>
                    </a:cubicBezTo>
                    <a:lnTo>
                      <a:pt x="10980" y="3546"/>
                    </a:lnTo>
                    <a:lnTo>
                      <a:pt x="10905" y="3554"/>
                    </a:lnTo>
                    <a:lnTo>
                      <a:pt x="10889" y="3558"/>
                    </a:lnTo>
                    <a:lnTo>
                      <a:pt x="10891" y="3557"/>
                    </a:lnTo>
                    <a:lnTo>
                      <a:pt x="10879" y="3569"/>
                    </a:lnTo>
                    <a:lnTo>
                      <a:pt x="10880" y="3567"/>
                    </a:lnTo>
                    <a:lnTo>
                      <a:pt x="10868" y="3599"/>
                    </a:lnTo>
                    <a:lnTo>
                      <a:pt x="10868" y="3597"/>
                    </a:lnTo>
                    <a:lnTo>
                      <a:pt x="10872" y="3613"/>
                    </a:lnTo>
                    <a:lnTo>
                      <a:pt x="10892" y="3681"/>
                    </a:lnTo>
                    <a:lnTo>
                      <a:pt x="10924" y="3752"/>
                    </a:lnTo>
                    <a:cubicBezTo>
                      <a:pt x="10925" y="3754"/>
                      <a:pt x="10924" y="3757"/>
                      <a:pt x="10922" y="3758"/>
                    </a:cubicBezTo>
                    <a:lnTo>
                      <a:pt x="10770" y="3830"/>
                    </a:lnTo>
                    <a:lnTo>
                      <a:pt x="10618" y="3890"/>
                    </a:lnTo>
                    <a:cubicBezTo>
                      <a:pt x="10618" y="3890"/>
                      <a:pt x="10617" y="3890"/>
                      <a:pt x="10617" y="3890"/>
                    </a:cubicBezTo>
                    <a:lnTo>
                      <a:pt x="10577" y="3894"/>
                    </a:lnTo>
                    <a:cubicBezTo>
                      <a:pt x="10576" y="3894"/>
                      <a:pt x="10576" y="3894"/>
                      <a:pt x="10575" y="3894"/>
                    </a:cubicBezTo>
                    <a:lnTo>
                      <a:pt x="10543" y="3882"/>
                    </a:lnTo>
                    <a:cubicBezTo>
                      <a:pt x="10543" y="3882"/>
                      <a:pt x="10542" y="3881"/>
                      <a:pt x="10542" y="3881"/>
                    </a:cubicBezTo>
                    <a:lnTo>
                      <a:pt x="10514" y="3857"/>
                    </a:lnTo>
                    <a:cubicBezTo>
                      <a:pt x="10514" y="3857"/>
                      <a:pt x="10513" y="3856"/>
                      <a:pt x="10513" y="3856"/>
                    </a:cubicBezTo>
                    <a:lnTo>
                      <a:pt x="10493" y="3824"/>
                    </a:lnTo>
                    <a:lnTo>
                      <a:pt x="10473" y="3796"/>
                    </a:lnTo>
                    <a:lnTo>
                      <a:pt x="10477" y="3798"/>
                    </a:lnTo>
                    <a:lnTo>
                      <a:pt x="10381" y="3822"/>
                    </a:lnTo>
                    <a:lnTo>
                      <a:pt x="10294" y="3846"/>
                    </a:lnTo>
                    <a:lnTo>
                      <a:pt x="10295" y="3845"/>
                    </a:lnTo>
                    <a:lnTo>
                      <a:pt x="10263" y="3865"/>
                    </a:lnTo>
                    <a:lnTo>
                      <a:pt x="10264" y="3864"/>
                    </a:lnTo>
                    <a:lnTo>
                      <a:pt x="10240" y="3896"/>
                    </a:lnTo>
                    <a:lnTo>
                      <a:pt x="10240" y="3896"/>
                    </a:lnTo>
                    <a:lnTo>
                      <a:pt x="10224" y="3928"/>
                    </a:lnTo>
                    <a:lnTo>
                      <a:pt x="10200" y="3964"/>
                    </a:lnTo>
                    <a:cubicBezTo>
                      <a:pt x="10199" y="3965"/>
                      <a:pt x="10198" y="3966"/>
                      <a:pt x="10196" y="3966"/>
                    </a:cubicBezTo>
                    <a:lnTo>
                      <a:pt x="10160" y="3966"/>
                    </a:lnTo>
                    <a:cubicBezTo>
                      <a:pt x="10159" y="3966"/>
                      <a:pt x="10158" y="3965"/>
                      <a:pt x="10157" y="3964"/>
                    </a:cubicBezTo>
                    <a:lnTo>
                      <a:pt x="10109" y="3876"/>
                    </a:lnTo>
                    <a:lnTo>
                      <a:pt x="10114" y="3877"/>
                    </a:lnTo>
                    <a:lnTo>
                      <a:pt x="10022" y="3929"/>
                    </a:lnTo>
                    <a:lnTo>
                      <a:pt x="10024" y="3926"/>
                    </a:lnTo>
                    <a:lnTo>
                      <a:pt x="10032" y="4010"/>
                    </a:lnTo>
                    <a:lnTo>
                      <a:pt x="10048" y="4097"/>
                    </a:lnTo>
                    <a:lnTo>
                      <a:pt x="10048" y="4096"/>
                    </a:lnTo>
                    <a:lnTo>
                      <a:pt x="10088" y="4180"/>
                    </a:lnTo>
                    <a:lnTo>
                      <a:pt x="10087" y="4179"/>
                    </a:lnTo>
                    <a:lnTo>
                      <a:pt x="10171" y="4271"/>
                    </a:lnTo>
                    <a:lnTo>
                      <a:pt x="10244" y="4372"/>
                    </a:lnTo>
                    <a:lnTo>
                      <a:pt x="10312" y="4480"/>
                    </a:lnTo>
                    <a:lnTo>
                      <a:pt x="10324" y="4500"/>
                    </a:lnTo>
                    <a:cubicBezTo>
                      <a:pt x="10324" y="4501"/>
                      <a:pt x="10324" y="4501"/>
                      <a:pt x="10324" y="4502"/>
                    </a:cubicBezTo>
                    <a:lnTo>
                      <a:pt x="10324" y="4530"/>
                    </a:lnTo>
                    <a:cubicBezTo>
                      <a:pt x="10324" y="4531"/>
                      <a:pt x="10324" y="4532"/>
                      <a:pt x="10324" y="4532"/>
                    </a:cubicBezTo>
                    <a:lnTo>
                      <a:pt x="10316" y="4544"/>
                    </a:lnTo>
                    <a:lnTo>
                      <a:pt x="10276" y="4597"/>
                    </a:lnTo>
                    <a:lnTo>
                      <a:pt x="10227" y="4649"/>
                    </a:lnTo>
                    <a:lnTo>
                      <a:pt x="10184" y="4705"/>
                    </a:lnTo>
                    <a:lnTo>
                      <a:pt x="10184" y="4703"/>
                    </a:lnTo>
                    <a:lnTo>
                      <a:pt x="10172" y="4783"/>
                    </a:lnTo>
                    <a:lnTo>
                      <a:pt x="10156" y="4867"/>
                    </a:lnTo>
                    <a:lnTo>
                      <a:pt x="10140" y="4943"/>
                    </a:lnTo>
                    <a:cubicBezTo>
                      <a:pt x="10140" y="4944"/>
                      <a:pt x="10139" y="4945"/>
                      <a:pt x="10138" y="4946"/>
                    </a:cubicBezTo>
                    <a:lnTo>
                      <a:pt x="10094" y="4970"/>
                    </a:lnTo>
                    <a:cubicBezTo>
                      <a:pt x="10094" y="4970"/>
                      <a:pt x="10094" y="4970"/>
                      <a:pt x="10093" y="4970"/>
                    </a:cubicBezTo>
                    <a:lnTo>
                      <a:pt x="10057" y="4978"/>
                    </a:lnTo>
                    <a:lnTo>
                      <a:pt x="10018" y="4990"/>
                    </a:lnTo>
                    <a:lnTo>
                      <a:pt x="10019" y="4990"/>
                    </a:lnTo>
                    <a:lnTo>
                      <a:pt x="9979" y="5018"/>
                    </a:lnTo>
                    <a:lnTo>
                      <a:pt x="9947" y="5045"/>
                    </a:lnTo>
                    <a:lnTo>
                      <a:pt x="9948" y="5045"/>
                    </a:lnTo>
                    <a:lnTo>
                      <a:pt x="9920" y="5085"/>
                    </a:lnTo>
                    <a:lnTo>
                      <a:pt x="9919" y="5079"/>
                    </a:lnTo>
                    <a:lnTo>
                      <a:pt x="9959" y="5115"/>
                    </a:lnTo>
                    <a:lnTo>
                      <a:pt x="9995" y="5156"/>
                    </a:lnTo>
                    <a:cubicBezTo>
                      <a:pt x="9996" y="5156"/>
                      <a:pt x="9996" y="5156"/>
                      <a:pt x="9996" y="5156"/>
                    </a:cubicBezTo>
                    <a:lnTo>
                      <a:pt x="10024" y="5204"/>
                    </a:lnTo>
                    <a:cubicBezTo>
                      <a:pt x="10024" y="5205"/>
                      <a:pt x="10024" y="5205"/>
                      <a:pt x="10024" y="5205"/>
                    </a:cubicBezTo>
                    <a:lnTo>
                      <a:pt x="10040" y="5261"/>
                    </a:lnTo>
                    <a:lnTo>
                      <a:pt x="10072" y="5406"/>
                    </a:lnTo>
                    <a:lnTo>
                      <a:pt x="10092" y="5546"/>
                    </a:lnTo>
                    <a:cubicBezTo>
                      <a:pt x="10092" y="5546"/>
                      <a:pt x="10092" y="5546"/>
                      <a:pt x="10092" y="5547"/>
                    </a:cubicBezTo>
                    <a:lnTo>
                      <a:pt x="10092" y="5583"/>
                    </a:lnTo>
                    <a:cubicBezTo>
                      <a:pt x="10092" y="5583"/>
                      <a:pt x="10092" y="5584"/>
                      <a:pt x="10092" y="5584"/>
                    </a:cubicBezTo>
                    <a:lnTo>
                      <a:pt x="10060" y="5648"/>
                    </a:lnTo>
                    <a:lnTo>
                      <a:pt x="10044" y="5684"/>
                    </a:lnTo>
                    <a:lnTo>
                      <a:pt x="10044" y="5682"/>
                    </a:lnTo>
                    <a:lnTo>
                      <a:pt x="10048" y="5714"/>
                    </a:lnTo>
                    <a:lnTo>
                      <a:pt x="10048" y="5713"/>
                    </a:lnTo>
                    <a:lnTo>
                      <a:pt x="10072" y="5777"/>
                    </a:lnTo>
                    <a:lnTo>
                      <a:pt x="10112" y="5893"/>
                    </a:lnTo>
                    <a:lnTo>
                      <a:pt x="10112" y="5893"/>
                    </a:lnTo>
                    <a:lnTo>
                      <a:pt x="10144" y="5945"/>
                    </a:lnTo>
                    <a:lnTo>
                      <a:pt x="10144" y="5944"/>
                    </a:lnTo>
                    <a:lnTo>
                      <a:pt x="10164" y="5968"/>
                    </a:lnTo>
                    <a:cubicBezTo>
                      <a:pt x="10164" y="5968"/>
                      <a:pt x="10164" y="5969"/>
                      <a:pt x="10164" y="5969"/>
                    </a:cubicBezTo>
                    <a:lnTo>
                      <a:pt x="10180" y="6001"/>
                    </a:lnTo>
                    <a:lnTo>
                      <a:pt x="10192" y="6029"/>
                    </a:lnTo>
                    <a:cubicBezTo>
                      <a:pt x="10192" y="6030"/>
                      <a:pt x="10193" y="6031"/>
                      <a:pt x="10192" y="6032"/>
                    </a:cubicBezTo>
                    <a:lnTo>
                      <a:pt x="10184" y="6064"/>
                    </a:lnTo>
                    <a:lnTo>
                      <a:pt x="10164" y="6168"/>
                    </a:lnTo>
                    <a:lnTo>
                      <a:pt x="10148" y="6268"/>
                    </a:lnTo>
                    <a:lnTo>
                      <a:pt x="10145" y="6263"/>
                    </a:lnTo>
                    <a:lnTo>
                      <a:pt x="10297" y="6267"/>
                    </a:lnTo>
                    <a:lnTo>
                      <a:pt x="10448" y="6267"/>
                    </a:lnTo>
                    <a:cubicBezTo>
                      <a:pt x="10450" y="6267"/>
                      <a:pt x="10451" y="6268"/>
                      <a:pt x="10452" y="6269"/>
                    </a:cubicBezTo>
                    <a:lnTo>
                      <a:pt x="10496" y="6333"/>
                    </a:lnTo>
                    <a:cubicBezTo>
                      <a:pt x="10496" y="6333"/>
                      <a:pt x="10496" y="6334"/>
                      <a:pt x="10496" y="6335"/>
                    </a:cubicBezTo>
                    <a:lnTo>
                      <a:pt x="10496" y="6375"/>
                    </a:lnTo>
                    <a:cubicBezTo>
                      <a:pt x="10496" y="6375"/>
                      <a:pt x="10496" y="6376"/>
                      <a:pt x="10496" y="6376"/>
                    </a:cubicBezTo>
                    <a:lnTo>
                      <a:pt x="10484" y="6412"/>
                    </a:lnTo>
                    <a:lnTo>
                      <a:pt x="10482" y="6407"/>
                    </a:lnTo>
                    <a:lnTo>
                      <a:pt x="10530" y="6423"/>
                    </a:lnTo>
                    <a:cubicBezTo>
                      <a:pt x="10530" y="6423"/>
                      <a:pt x="10530" y="6423"/>
                      <a:pt x="10531" y="6424"/>
                    </a:cubicBezTo>
                    <a:lnTo>
                      <a:pt x="10571" y="6448"/>
                    </a:lnTo>
                    <a:cubicBezTo>
                      <a:pt x="10571" y="6448"/>
                      <a:pt x="10571" y="6448"/>
                      <a:pt x="10571" y="6448"/>
                    </a:cubicBezTo>
                    <a:lnTo>
                      <a:pt x="10611" y="6492"/>
                    </a:lnTo>
                    <a:cubicBezTo>
                      <a:pt x="10612" y="6493"/>
                      <a:pt x="10612" y="6493"/>
                      <a:pt x="10612" y="6493"/>
                    </a:cubicBezTo>
                    <a:lnTo>
                      <a:pt x="10644" y="6553"/>
                    </a:lnTo>
                    <a:lnTo>
                      <a:pt x="10668" y="6609"/>
                    </a:lnTo>
                    <a:lnTo>
                      <a:pt x="10668" y="6609"/>
                    </a:lnTo>
                    <a:lnTo>
                      <a:pt x="10704" y="6661"/>
                    </a:lnTo>
                    <a:lnTo>
                      <a:pt x="10703" y="6660"/>
                    </a:lnTo>
                    <a:lnTo>
                      <a:pt x="10755" y="6700"/>
                    </a:lnTo>
                    <a:cubicBezTo>
                      <a:pt x="10756" y="6701"/>
                      <a:pt x="10757" y="6702"/>
                      <a:pt x="10756" y="6703"/>
                    </a:cubicBezTo>
                    <a:lnTo>
                      <a:pt x="10748" y="6815"/>
                    </a:lnTo>
                    <a:lnTo>
                      <a:pt x="10748" y="6813"/>
                    </a:lnTo>
                    <a:lnTo>
                      <a:pt x="10784" y="6877"/>
                    </a:lnTo>
                    <a:lnTo>
                      <a:pt x="10783" y="6876"/>
                    </a:lnTo>
                    <a:lnTo>
                      <a:pt x="10835" y="6924"/>
                    </a:lnTo>
                    <a:lnTo>
                      <a:pt x="10834" y="6924"/>
                    </a:lnTo>
                    <a:lnTo>
                      <a:pt x="10898" y="6956"/>
                    </a:lnTo>
                    <a:cubicBezTo>
                      <a:pt x="10900" y="6956"/>
                      <a:pt x="10901" y="6958"/>
                      <a:pt x="10900" y="6960"/>
                    </a:cubicBezTo>
                    <a:lnTo>
                      <a:pt x="10880" y="7180"/>
                    </a:lnTo>
                    <a:lnTo>
                      <a:pt x="10868" y="7400"/>
                    </a:lnTo>
                    <a:lnTo>
                      <a:pt x="10867" y="7396"/>
                    </a:lnTo>
                    <a:lnTo>
                      <a:pt x="10887" y="7412"/>
                    </a:lnTo>
                    <a:lnTo>
                      <a:pt x="10915" y="7432"/>
                    </a:lnTo>
                    <a:lnTo>
                      <a:pt x="10935" y="7448"/>
                    </a:lnTo>
                    <a:lnTo>
                      <a:pt x="10930" y="7448"/>
                    </a:lnTo>
                    <a:lnTo>
                      <a:pt x="11014" y="7380"/>
                    </a:lnTo>
                    <a:lnTo>
                      <a:pt x="11102" y="7312"/>
                    </a:lnTo>
                    <a:cubicBezTo>
                      <a:pt x="11102" y="7312"/>
                      <a:pt x="11102" y="7312"/>
                      <a:pt x="11103" y="7312"/>
                    </a:cubicBezTo>
                    <a:lnTo>
                      <a:pt x="11203" y="7260"/>
                    </a:lnTo>
                    <a:cubicBezTo>
                      <a:pt x="11204" y="7259"/>
                      <a:pt x="11206" y="7259"/>
                      <a:pt x="11207" y="7260"/>
                    </a:cubicBezTo>
                    <a:lnTo>
                      <a:pt x="11275" y="7328"/>
                    </a:lnTo>
                    <a:lnTo>
                      <a:pt x="11269" y="7329"/>
                    </a:lnTo>
                    <a:lnTo>
                      <a:pt x="11301" y="7281"/>
                    </a:lnTo>
                    <a:lnTo>
                      <a:pt x="11301" y="7282"/>
                    </a:lnTo>
                    <a:lnTo>
                      <a:pt x="11317" y="7230"/>
                    </a:lnTo>
                    <a:lnTo>
                      <a:pt x="11316" y="7231"/>
                    </a:lnTo>
                    <a:lnTo>
                      <a:pt x="11320" y="7175"/>
                    </a:lnTo>
                    <a:cubicBezTo>
                      <a:pt x="11320" y="7175"/>
                      <a:pt x="11321" y="7174"/>
                      <a:pt x="11321" y="7174"/>
                    </a:cubicBezTo>
                    <a:lnTo>
                      <a:pt x="11337" y="7118"/>
                    </a:lnTo>
                    <a:cubicBezTo>
                      <a:pt x="11337" y="7118"/>
                      <a:pt x="11337" y="7118"/>
                      <a:pt x="11337" y="7118"/>
                    </a:cubicBezTo>
                    <a:lnTo>
                      <a:pt x="11385" y="7014"/>
                    </a:lnTo>
                    <a:lnTo>
                      <a:pt x="11441" y="6913"/>
                    </a:lnTo>
                    <a:cubicBezTo>
                      <a:pt x="11441" y="6912"/>
                      <a:pt x="11442" y="6912"/>
                      <a:pt x="11443" y="6911"/>
                    </a:cubicBezTo>
                    <a:lnTo>
                      <a:pt x="11491" y="6891"/>
                    </a:lnTo>
                    <a:cubicBezTo>
                      <a:pt x="11491" y="6891"/>
                      <a:pt x="11492" y="6891"/>
                      <a:pt x="11492" y="6891"/>
                    </a:cubicBezTo>
                    <a:lnTo>
                      <a:pt x="11540" y="6887"/>
                    </a:lnTo>
                    <a:lnTo>
                      <a:pt x="11640" y="6887"/>
                    </a:lnTo>
                    <a:cubicBezTo>
                      <a:pt x="11641" y="6887"/>
                      <a:pt x="11642" y="6888"/>
                      <a:pt x="11643" y="6888"/>
                    </a:cubicBezTo>
                    <a:lnTo>
                      <a:pt x="11775" y="7012"/>
                    </a:lnTo>
                    <a:lnTo>
                      <a:pt x="11771" y="7011"/>
                    </a:lnTo>
                    <a:lnTo>
                      <a:pt x="11839" y="6987"/>
                    </a:lnTo>
                    <a:lnTo>
                      <a:pt x="11907" y="6956"/>
                    </a:lnTo>
                    <a:cubicBezTo>
                      <a:pt x="11908" y="6955"/>
                      <a:pt x="11911" y="6955"/>
                      <a:pt x="11912" y="6957"/>
                    </a:cubicBezTo>
                    <a:lnTo>
                      <a:pt x="12088" y="7193"/>
                    </a:lnTo>
                    <a:lnTo>
                      <a:pt x="12128" y="7249"/>
                    </a:lnTo>
                    <a:cubicBezTo>
                      <a:pt x="12128" y="7249"/>
                      <a:pt x="12128" y="7250"/>
                      <a:pt x="12128" y="7250"/>
                    </a:cubicBezTo>
                    <a:lnTo>
                      <a:pt x="12152" y="7314"/>
                    </a:lnTo>
                    <a:lnTo>
                      <a:pt x="12180" y="7370"/>
                    </a:lnTo>
                    <a:lnTo>
                      <a:pt x="12179" y="7369"/>
                    </a:lnTo>
                    <a:lnTo>
                      <a:pt x="12223" y="7417"/>
                    </a:lnTo>
                    <a:lnTo>
                      <a:pt x="12223" y="7416"/>
                    </a:lnTo>
                    <a:lnTo>
                      <a:pt x="12279" y="7452"/>
                    </a:lnTo>
                    <a:lnTo>
                      <a:pt x="12331" y="7496"/>
                    </a:lnTo>
                    <a:lnTo>
                      <a:pt x="12326" y="7496"/>
                    </a:lnTo>
                    <a:lnTo>
                      <a:pt x="12454" y="7400"/>
                    </a:lnTo>
                    <a:cubicBezTo>
                      <a:pt x="12455" y="7400"/>
                      <a:pt x="12456" y="7399"/>
                      <a:pt x="12457" y="7399"/>
                    </a:cubicBezTo>
                    <a:lnTo>
                      <a:pt x="12589" y="7415"/>
                    </a:lnTo>
                    <a:lnTo>
                      <a:pt x="12588" y="7415"/>
                    </a:lnTo>
                    <a:lnTo>
                      <a:pt x="12716" y="7411"/>
                    </a:lnTo>
                    <a:lnTo>
                      <a:pt x="12715" y="7411"/>
                    </a:lnTo>
                    <a:lnTo>
                      <a:pt x="12791" y="7391"/>
                    </a:lnTo>
                    <a:lnTo>
                      <a:pt x="12867" y="7368"/>
                    </a:lnTo>
                    <a:cubicBezTo>
                      <a:pt x="12868" y="7367"/>
                      <a:pt x="12869" y="7367"/>
                      <a:pt x="12870" y="7368"/>
                    </a:cubicBezTo>
                    <a:lnTo>
                      <a:pt x="12926" y="7396"/>
                    </a:lnTo>
                    <a:lnTo>
                      <a:pt x="12926" y="7396"/>
                    </a:lnTo>
                    <a:lnTo>
                      <a:pt x="12986" y="7416"/>
                    </a:lnTo>
                    <a:lnTo>
                      <a:pt x="12984" y="7415"/>
                    </a:lnTo>
                    <a:lnTo>
                      <a:pt x="13036" y="7415"/>
                    </a:lnTo>
                    <a:lnTo>
                      <a:pt x="13035" y="7416"/>
                    </a:lnTo>
                    <a:lnTo>
                      <a:pt x="13091" y="7400"/>
                    </a:lnTo>
                    <a:lnTo>
                      <a:pt x="13144" y="7391"/>
                    </a:lnTo>
                    <a:lnTo>
                      <a:pt x="13196" y="7383"/>
                    </a:lnTo>
                    <a:lnTo>
                      <a:pt x="13244" y="7375"/>
                    </a:lnTo>
                    <a:lnTo>
                      <a:pt x="13243" y="7376"/>
                    </a:lnTo>
                    <a:lnTo>
                      <a:pt x="13295" y="7352"/>
                    </a:lnTo>
                    <a:lnTo>
                      <a:pt x="13294" y="7352"/>
                    </a:lnTo>
                    <a:lnTo>
                      <a:pt x="13362" y="7308"/>
                    </a:lnTo>
                    <a:lnTo>
                      <a:pt x="13439" y="7268"/>
                    </a:lnTo>
                    <a:cubicBezTo>
                      <a:pt x="13439" y="7268"/>
                      <a:pt x="13439" y="7268"/>
                      <a:pt x="13439" y="7267"/>
                    </a:cubicBezTo>
                    <a:lnTo>
                      <a:pt x="13515" y="7243"/>
                    </a:lnTo>
                    <a:lnTo>
                      <a:pt x="13515" y="7244"/>
                    </a:lnTo>
                    <a:lnTo>
                      <a:pt x="13551" y="7224"/>
                    </a:lnTo>
                    <a:lnTo>
                      <a:pt x="13549" y="7225"/>
                    </a:lnTo>
                    <a:lnTo>
                      <a:pt x="13577" y="7193"/>
                    </a:lnTo>
                    <a:lnTo>
                      <a:pt x="13577" y="7193"/>
                    </a:lnTo>
                    <a:lnTo>
                      <a:pt x="13597" y="7157"/>
                    </a:lnTo>
                    <a:cubicBezTo>
                      <a:pt x="13597" y="7157"/>
                      <a:pt x="13597" y="7157"/>
                      <a:pt x="13597" y="7157"/>
                    </a:cubicBezTo>
                    <a:lnTo>
                      <a:pt x="13625" y="7125"/>
                    </a:lnTo>
                    <a:cubicBezTo>
                      <a:pt x="13626" y="7124"/>
                      <a:pt x="13626" y="7124"/>
                      <a:pt x="13627" y="7124"/>
                    </a:cubicBezTo>
                    <a:lnTo>
                      <a:pt x="13683" y="7096"/>
                    </a:lnTo>
                    <a:lnTo>
                      <a:pt x="13747" y="7064"/>
                    </a:lnTo>
                    <a:lnTo>
                      <a:pt x="13745" y="7068"/>
                    </a:lnTo>
                    <a:lnTo>
                      <a:pt x="13725" y="6980"/>
                    </a:lnTo>
                    <a:lnTo>
                      <a:pt x="13712" y="6884"/>
                    </a:lnTo>
                    <a:lnTo>
                      <a:pt x="13708" y="6791"/>
                    </a:lnTo>
                    <a:lnTo>
                      <a:pt x="13709" y="6794"/>
                    </a:lnTo>
                    <a:lnTo>
                      <a:pt x="13673" y="6750"/>
                    </a:lnTo>
                    <a:lnTo>
                      <a:pt x="13675" y="6751"/>
                    </a:lnTo>
                    <a:lnTo>
                      <a:pt x="13619" y="6727"/>
                    </a:lnTo>
                    <a:cubicBezTo>
                      <a:pt x="13619" y="6727"/>
                      <a:pt x="13618" y="6727"/>
                      <a:pt x="13618" y="6726"/>
                    </a:cubicBezTo>
                    <a:lnTo>
                      <a:pt x="13574" y="6698"/>
                    </a:lnTo>
                    <a:cubicBezTo>
                      <a:pt x="13573" y="6698"/>
                      <a:pt x="13572" y="6696"/>
                      <a:pt x="13573" y="6694"/>
                    </a:cubicBezTo>
                    <a:lnTo>
                      <a:pt x="13593" y="6578"/>
                    </a:lnTo>
                    <a:lnTo>
                      <a:pt x="13594" y="6582"/>
                    </a:lnTo>
                    <a:lnTo>
                      <a:pt x="13546" y="6554"/>
                    </a:lnTo>
                    <a:lnTo>
                      <a:pt x="13495" y="6527"/>
                    </a:lnTo>
                    <a:cubicBezTo>
                      <a:pt x="13494" y="6526"/>
                      <a:pt x="13493" y="6525"/>
                      <a:pt x="13493" y="6524"/>
                    </a:cubicBezTo>
                    <a:cubicBezTo>
                      <a:pt x="13492" y="6523"/>
                      <a:pt x="13492" y="6522"/>
                      <a:pt x="13493" y="6521"/>
                    </a:cubicBezTo>
                    <a:lnTo>
                      <a:pt x="13533" y="6449"/>
                    </a:lnTo>
                    <a:lnTo>
                      <a:pt x="13532" y="6451"/>
                    </a:lnTo>
                    <a:lnTo>
                      <a:pt x="13532" y="6287"/>
                    </a:lnTo>
                    <a:lnTo>
                      <a:pt x="13528" y="6167"/>
                    </a:lnTo>
                    <a:cubicBezTo>
                      <a:pt x="13528" y="6165"/>
                      <a:pt x="13529" y="6164"/>
                      <a:pt x="13531" y="6163"/>
                    </a:cubicBezTo>
                    <a:lnTo>
                      <a:pt x="13743" y="6047"/>
                    </a:lnTo>
                    <a:lnTo>
                      <a:pt x="13740" y="6051"/>
                    </a:lnTo>
                    <a:lnTo>
                      <a:pt x="13728" y="5927"/>
                    </a:lnTo>
                    <a:cubicBezTo>
                      <a:pt x="13728" y="5925"/>
                      <a:pt x="13729" y="5924"/>
                      <a:pt x="13731" y="5923"/>
                    </a:cubicBezTo>
                    <a:lnTo>
                      <a:pt x="13867" y="5879"/>
                    </a:lnTo>
                    <a:lnTo>
                      <a:pt x="13864" y="5882"/>
                    </a:lnTo>
                    <a:lnTo>
                      <a:pt x="13880" y="5718"/>
                    </a:lnTo>
                    <a:cubicBezTo>
                      <a:pt x="13881" y="5717"/>
                      <a:pt x="13882" y="5715"/>
                      <a:pt x="13884" y="5715"/>
                    </a:cubicBezTo>
                    <a:lnTo>
                      <a:pt x="13924" y="5707"/>
                    </a:lnTo>
                    <a:lnTo>
                      <a:pt x="13963" y="5695"/>
                    </a:lnTo>
                    <a:lnTo>
                      <a:pt x="13961" y="5701"/>
                    </a:lnTo>
                    <a:lnTo>
                      <a:pt x="13853" y="5577"/>
                    </a:lnTo>
                    <a:cubicBezTo>
                      <a:pt x="13853" y="5577"/>
                      <a:pt x="13853" y="5577"/>
                      <a:pt x="13853" y="5577"/>
                    </a:cubicBezTo>
                    <a:lnTo>
                      <a:pt x="13809" y="5509"/>
                    </a:lnTo>
                    <a:lnTo>
                      <a:pt x="13769" y="5441"/>
                    </a:lnTo>
                    <a:cubicBezTo>
                      <a:pt x="13769" y="5440"/>
                      <a:pt x="13769" y="5440"/>
                      <a:pt x="13769" y="5439"/>
                    </a:cubicBezTo>
                    <a:lnTo>
                      <a:pt x="13757" y="5359"/>
                    </a:lnTo>
                    <a:cubicBezTo>
                      <a:pt x="13756" y="5359"/>
                      <a:pt x="13756" y="5359"/>
                      <a:pt x="13756" y="5359"/>
                    </a:cubicBezTo>
                    <a:lnTo>
                      <a:pt x="13756" y="5323"/>
                    </a:lnTo>
                    <a:cubicBezTo>
                      <a:pt x="13756" y="5322"/>
                      <a:pt x="13757" y="5322"/>
                      <a:pt x="13757" y="5321"/>
                    </a:cubicBezTo>
                    <a:lnTo>
                      <a:pt x="13769" y="5289"/>
                    </a:lnTo>
                    <a:cubicBezTo>
                      <a:pt x="13769" y="5289"/>
                      <a:pt x="13769" y="5288"/>
                      <a:pt x="13769" y="5288"/>
                    </a:cubicBezTo>
                    <a:lnTo>
                      <a:pt x="13793" y="5256"/>
                    </a:lnTo>
                    <a:lnTo>
                      <a:pt x="13813" y="5232"/>
                    </a:lnTo>
                    <a:lnTo>
                      <a:pt x="13813" y="5236"/>
                    </a:lnTo>
                    <a:lnTo>
                      <a:pt x="13729" y="5056"/>
                    </a:lnTo>
                    <a:cubicBezTo>
                      <a:pt x="13729" y="5056"/>
                      <a:pt x="13729" y="5055"/>
                      <a:pt x="13728" y="5055"/>
                    </a:cubicBezTo>
                    <a:lnTo>
                      <a:pt x="13724" y="5023"/>
                    </a:lnTo>
                    <a:cubicBezTo>
                      <a:pt x="13724" y="5022"/>
                      <a:pt x="13724" y="5022"/>
                      <a:pt x="13725" y="5021"/>
                    </a:cubicBezTo>
                    <a:lnTo>
                      <a:pt x="13733" y="4989"/>
                    </a:lnTo>
                    <a:cubicBezTo>
                      <a:pt x="13733" y="4989"/>
                      <a:pt x="13733" y="4989"/>
                      <a:pt x="13733" y="4989"/>
                    </a:cubicBezTo>
                    <a:lnTo>
                      <a:pt x="13749" y="4957"/>
                    </a:lnTo>
                    <a:cubicBezTo>
                      <a:pt x="13750" y="4955"/>
                      <a:pt x="13751" y="4954"/>
                      <a:pt x="13752" y="4954"/>
                    </a:cubicBezTo>
                    <a:lnTo>
                      <a:pt x="13872" y="4954"/>
                    </a:lnTo>
                    <a:lnTo>
                      <a:pt x="13936" y="4950"/>
                    </a:lnTo>
                    <a:lnTo>
                      <a:pt x="13935" y="4951"/>
                    </a:lnTo>
                    <a:lnTo>
                      <a:pt x="13987" y="4931"/>
                    </a:lnTo>
                    <a:lnTo>
                      <a:pt x="13985" y="4932"/>
                    </a:lnTo>
                    <a:lnTo>
                      <a:pt x="14013" y="4900"/>
                    </a:lnTo>
                    <a:lnTo>
                      <a:pt x="14013" y="4900"/>
                    </a:lnTo>
                    <a:lnTo>
                      <a:pt x="14053" y="4828"/>
                    </a:lnTo>
                    <a:cubicBezTo>
                      <a:pt x="14054" y="4827"/>
                      <a:pt x="14055" y="4826"/>
                      <a:pt x="14057" y="4826"/>
                    </a:cubicBezTo>
                    <a:lnTo>
                      <a:pt x="14109" y="4830"/>
                    </a:lnTo>
                    <a:lnTo>
                      <a:pt x="14160" y="4830"/>
                    </a:lnTo>
                    <a:lnTo>
                      <a:pt x="14156" y="4835"/>
                    </a:lnTo>
                    <a:lnTo>
                      <a:pt x="14144" y="4731"/>
                    </a:lnTo>
                    <a:lnTo>
                      <a:pt x="14145" y="4731"/>
                    </a:lnTo>
                    <a:lnTo>
                      <a:pt x="14117" y="4627"/>
                    </a:lnTo>
                    <a:lnTo>
                      <a:pt x="14117" y="4629"/>
                    </a:lnTo>
                    <a:lnTo>
                      <a:pt x="14085" y="4585"/>
                    </a:lnTo>
                    <a:lnTo>
                      <a:pt x="14086" y="4585"/>
                    </a:lnTo>
                    <a:lnTo>
                      <a:pt x="14046" y="4549"/>
                    </a:lnTo>
                    <a:lnTo>
                      <a:pt x="14006" y="4513"/>
                    </a:lnTo>
                    <a:cubicBezTo>
                      <a:pt x="14006" y="4513"/>
                      <a:pt x="14005" y="4513"/>
                      <a:pt x="14005" y="4512"/>
                    </a:cubicBezTo>
                    <a:lnTo>
                      <a:pt x="13965" y="4448"/>
                    </a:lnTo>
                    <a:lnTo>
                      <a:pt x="13933" y="4376"/>
                    </a:lnTo>
                    <a:cubicBezTo>
                      <a:pt x="13933" y="4376"/>
                      <a:pt x="13933" y="4375"/>
                      <a:pt x="13933" y="4375"/>
                    </a:cubicBezTo>
                    <a:lnTo>
                      <a:pt x="13917" y="4299"/>
                    </a:lnTo>
                    <a:cubicBezTo>
                      <a:pt x="13916" y="4299"/>
                      <a:pt x="13916" y="4298"/>
                      <a:pt x="13916" y="4298"/>
                    </a:cubicBezTo>
                    <a:lnTo>
                      <a:pt x="13916" y="4222"/>
                    </a:lnTo>
                    <a:cubicBezTo>
                      <a:pt x="13916" y="4221"/>
                      <a:pt x="13917" y="4219"/>
                      <a:pt x="13919" y="4219"/>
                    </a:cubicBezTo>
                    <a:lnTo>
                      <a:pt x="14067" y="4139"/>
                    </a:lnTo>
                    <a:lnTo>
                      <a:pt x="14065" y="4145"/>
                    </a:lnTo>
                    <a:lnTo>
                      <a:pt x="14021" y="4093"/>
                    </a:lnTo>
                    <a:lnTo>
                      <a:pt x="13981" y="4045"/>
                    </a:lnTo>
                    <a:cubicBezTo>
                      <a:pt x="13980" y="4043"/>
                      <a:pt x="13980" y="4041"/>
                      <a:pt x="13982" y="4039"/>
                    </a:cubicBezTo>
                    <a:lnTo>
                      <a:pt x="14054" y="3971"/>
                    </a:lnTo>
                    <a:lnTo>
                      <a:pt x="14134" y="3907"/>
                    </a:lnTo>
                    <a:cubicBezTo>
                      <a:pt x="14134" y="3906"/>
                      <a:pt x="14135" y="3906"/>
                      <a:pt x="14136" y="3906"/>
                    </a:cubicBezTo>
                    <a:lnTo>
                      <a:pt x="14156" y="3902"/>
                    </a:lnTo>
                    <a:cubicBezTo>
                      <a:pt x="14156" y="3902"/>
                      <a:pt x="14156" y="3902"/>
                      <a:pt x="14156" y="3902"/>
                    </a:cubicBezTo>
                    <a:lnTo>
                      <a:pt x="14204" y="3902"/>
                    </a:lnTo>
                    <a:lnTo>
                      <a:pt x="14200" y="3906"/>
                    </a:lnTo>
                    <a:lnTo>
                      <a:pt x="14204" y="3854"/>
                    </a:lnTo>
                    <a:cubicBezTo>
                      <a:pt x="14205" y="3853"/>
                      <a:pt x="14205" y="3853"/>
                      <a:pt x="14205" y="3852"/>
                    </a:cubicBezTo>
                    <a:lnTo>
                      <a:pt x="14225" y="3804"/>
                    </a:lnTo>
                    <a:cubicBezTo>
                      <a:pt x="14225" y="3804"/>
                      <a:pt x="14225" y="3804"/>
                      <a:pt x="14225" y="3803"/>
                    </a:cubicBezTo>
                    <a:lnTo>
                      <a:pt x="14257" y="3763"/>
                    </a:lnTo>
                    <a:lnTo>
                      <a:pt x="14285" y="3720"/>
                    </a:lnTo>
                    <a:lnTo>
                      <a:pt x="14285" y="3725"/>
                    </a:lnTo>
                    <a:lnTo>
                      <a:pt x="14237" y="3669"/>
                    </a:lnTo>
                    <a:lnTo>
                      <a:pt x="14185" y="3608"/>
                    </a:lnTo>
                    <a:cubicBezTo>
                      <a:pt x="14185" y="3608"/>
                      <a:pt x="14185" y="3608"/>
                      <a:pt x="14185" y="3607"/>
                    </a:cubicBezTo>
                    <a:lnTo>
                      <a:pt x="14173" y="3567"/>
                    </a:lnTo>
                    <a:cubicBezTo>
                      <a:pt x="14173" y="3567"/>
                      <a:pt x="14172" y="3566"/>
                      <a:pt x="14172" y="3566"/>
                    </a:cubicBezTo>
                    <a:lnTo>
                      <a:pt x="14172" y="3530"/>
                    </a:lnTo>
                    <a:lnTo>
                      <a:pt x="14168" y="3486"/>
                    </a:lnTo>
                    <a:lnTo>
                      <a:pt x="14170" y="3489"/>
                    </a:lnTo>
                    <a:lnTo>
                      <a:pt x="14158" y="3477"/>
                    </a:lnTo>
                    <a:lnTo>
                      <a:pt x="14159" y="3478"/>
                    </a:lnTo>
                    <a:lnTo>
                      <a:pt x="14147" y="3474"/>
                    </a:lnTo>
                    <a:cubicBezTo>
                      <a:pt x="14147" y="3473"/>
                      <a:pt x="14146" y="3473"/>
                      <a:pt x="14146" y="3473"/>
                    </a:cubicBezTo>
                    <a:lnTo>
                      <a:pt x="14130" y="3457"/>
                    </a:lnTo>
                    <a:lnTo>
                      <a:pt x="14131" y="3458"/>
                    </a:lnTo>
                    <a:lnTo>
                      <a:pt x="14115" y="3454"/>
                    </a:lnTo>
                    <a:cubicBezTo>
                      <a:pt x="14115" y="3454"/>
                      <a:pt x="14114" y="3453"/>
                      <a:pt x="14114" y="3453"/>
                    </a:cubicBezTo>
                    <a:lnTo>
                      <a:pt x="14102" y="3441"/>
                    </a:lnTo>
                    <a:cubicBezTo>
                      <a:pt x="14101" y="3440"/>
                      <a:pt x="14100" y="3438"/>
                      <a:pt x="14101" y="3437"/>
                    </a:cubicBezTo>
                    <a:lnTo>
                      <a:pt x="14117" y="3389"/>
                    </a:lnTo>
                    <a:lnTo>
                      <a:pt x="14129" y="3349"/>
                    </a:lnTo>
                    <a:lnTo>
                      <a:pt x="14130" y="3353"/>
                    </a:lnTo>
                    <a:lnTo>
                      <a:pt x="14046" y="3281"/>
                    </a:lnTo>
                    <a:cubicBezTo>
                      <a:pt x="14045" y="3280"/>
                      <a:pt x="14044" y="3279"/>
                      <a:pt x="14044" y="3278"/>
                    </a:cubicBezTo>
                    <a:cubicBezTo>
                      <a:pt x="14045" y="3276"/>
                      <a:pt x="14045" y="3275"/>
                      <a:pt x="14046" y="3275"/>
                    </a:cubicBezTo>
                    <a:lnTo>
                      <a:pt x="14134" y="3210"/>
                    </a:lnTo>
                    <a:lnTo>
                      <a:pt x="14218" y="3131"/>
                    </a:lnTo>
                    <a:lnTo>
                      <a:pt x="14242" y="3111"/>
                    </a:lnTo>
                    <a:cubicBezTo>
                      <a:pt x="14242" y="3110"/>
                      <a:pt x="14242" y="3110"/>
                      <a:pt x="14243" y="3110"/>
                    </a:cubicBezTo>
                    <a:lnTo>
                      <a:pt x="14307" y="3078"/>
                    </a:lnTo>
                    <a:lnTo>
                      <a:pt x="14305" y="3081"/>
                    </a:lnTo>
                    <a:lnTo>
                      <a:pt x="14317" y="3033"/>
                    </a:lnTo>
                    <a:lnTo>
                      <a:pt x="14316" y="3033"/>
                    </a:lnTo>
                    <a:lnTo>
                      <a:pt x="14320" y="2989"/>
                    </a:lnTo>
                    <a:lnTo>
                      <a:pt x="14321" y="2992"/>
                    </a:lnTo>
                    <a:lnTo>
                      <a:pt x="14297" y="2948"/>
                    </a:lnTo>
                    <a:lnTo>
                      <a:pt x="14298" y="2948"/>
                    </a:lnTo>
                    <a:lnTo>
                      <a:pt x="14258" y="2908"/>
                    </a:lnTo>
                    <a:lnTo>
                      <a:pt x="14222" y="2877"/>
                    </a:lnTo>
                    <a:lnTo>
                      <a:pt x="14224" y="2878"/>
                    </a:lnTo>
                    <a:lnTo>
                      <a:pt x="14156" y="2866"/>
                    </a:lnTo>
                    <a:lnTo>
                      <a:pt x="14156" y="2866"/>
                    </a:lnTo>
                    <a:lnTo>
                      <a:pt x="14088" y="2866"/>
                    </a:lnTo>
                    <a:cubicBezTo>
                      <a:pt x="14088" y="2866"/>
                      <a:pt x="14088" y="2866"/>
                      <a:pt x="14088" y="2865"/>
                    </a:cubicBezTo>
                    <a:lnTo>
                      <a:pt x="14020" y="2849"/>
                    </a:lnTo>
                    <a:cubicBezTo>
                      <a:pt x="14019" y="2849"/>
                      <a:pt x="14018" y="2849"/>
                      <a:pt x="14018" y="2849"/>
                    </a:cubicBezTo>
                    <a:lnTo>
                      <a:pt x="13970" y="2809"/>
                    </a:lnTo>
                    <a:cubicBezTo>
                      <a:pt x="13970" y="2808"/>
                      <a:pt x="13969" y="2808"/>
                      <a:pt x="13969" y="2807"/>
                    </a:cubicBezTo>
                    <a:lnTo>
                      <a:pt x="13937" y="2747"/>
                    </a:lnTo>
                    <a:cubicBezTo>
                      <a:pt x="13937" y="2747"/>
                      <a:pt x="13937" y="2747"/>
                      <a:pt x="13936" y="2746"/>
                    </a:cubicBezTo>
                    <a:lnTo>
                      <a:pt x="13928" y="2686"/>
                    </a:lnTo>
                    <a:cubicBezTo>
                      <a:pt x="13928" y="2686"/>
                      <a:pt x="13928" y="2685"/>
                      <a:pt x="13928" y="2685"/>
                    </a:cubicBezTo>
                    <a:lnTo>
                      <a:pt x="13936" y="2613"/>
                    </a:lnTo>
                    <a:cubicBezTo>
                      <a:pt x="13937" y="2613"/>
                      <a:pt x="13937" y="2612"/>
                      <a:pt x="13937" y="2612"/>
                    </a:cubicBezTo>
                    <a:lnTo>
                      <a:pt x="13969" y="2555"/>
                    </a:lnTo>
                    <a:lnTo>
                      <a:pt x="14005" y="2488"/>
                    </a:lnTo>
                    <a:lnTo>
                      <a:pt x="14033" y="2416"/>
                    </a:lnTo>
                    <a:lnTo>
                      <a:pt x="14065" y="2348"/>
                    </a:lnTo>
                    <a:lnTo>
                      <a:pt x="14066" y="2352"/>
                    </a:lnTo>
                    <a:lnTo>
                      <a:pt x="13994" y="2292"/>
                    </a:lnTo>
                    <a:lnTo>
                      <a:pt x="13995" y="2293"/>
                    </a:lnTo>
                    <a:lnTo>
                      <a:pt x="13903" y="2253"/>
                    </a:lnTo>
                    <a:lnTo>
                      <a:pt x="13815" y="2221"/>
                    </a:lnTo>
                    <a:close/>
                    <a:moveTo>
                      <a:pt x="13906" y="2246"/>
                    </a:moveTo>
                    <a:lnTo>
                      <a:pt x="13998" y="2286"/>
                    </a:lnTo>
                    <a:cubicBezTo>
                      <a:pt x="13998" y="2286"/>
                      <a:pt x="13999" y="2286"/>
                      <a:pt x="13999" y="2286"/>
                    </a:cubicBezTo>
                    <a:lnTo>
                      <a:pt x="14071" y="2346"/>
                    </a:lnTo>
                    <a:cubicBezTo>
                      <a:pt x="14072" y="2347"/>
                      <a:pt x="14073" y="2349"/>
                      <a:pt x="14072" y="2351"/>
                    </a:cubicBezTo>
                    <a:lnTo>
                      <a:pt x="14040" y="2419"/>
                    </a:lnTo>
                    <a:lnTo>
                      <a:pt x="14012" y="2491"/>
                    </a:lnTo>
                    <a:lnTo>
                      <a:pt x="13976" y="2559"/>
                    </a:lnTo>
                    <a:lnTo>
                      <a:pt x="13944" y="2615"/>
                    </a:lnTo>
                    <a:lnTo>
                      <a:pt x="13944" y="2614"/>
                    </a:lnTo>
                    <a:lnTo>
                      <a:pt x="13936" y="2686"/>
                    </a:lnTo>
                    <a:lnTo>
                      <a:pt x="13936" y="2685"/>
                    </a:lnTo>
                    <a:lnTo>
                      <a:pt x="13944" y="2745"/>
                    </a:lnTo>
                    <a:lnTo>
                      <a:pt x="13944" y="2744"/>
                    </a:lnTo>
                    <a:lnTo>
                      <a:pt x="13976" y="2804"/>
                    </a:lnTo>
                    <a:lnTo>
                      <a:pt x="13975" y="2802"/>
                    </a:lnTo>
                    <a:lnTo>
                      <a:pt x="14023" y="2843"/>
                    </a:lnTo>
                    <a:lnTo>
                      <a:pt x="14021" y="2842"/>
                    </a:lnTo>
                    <a:lnTo>
                      <a:pt x="14089" y="2858"/>
                    </a:lnTo>
                    <a:lnTo>
                      <a:pt x="14088" y="2858"/>
                    </a:lnTo>
                    <a:lnTo>
                      <a:pt x="14156" y="2858"/>
                    </a:lnTo>
                    <a:cubicBezTo>
                      <a:pt x="14157" y="2858"/>
                      <a:pt x="14157" y="2858"/>
                      <a:pt x="14157" y="2858"/>
                    </a:cubicBezTo>
                    <a:lnTo>
                      <a:pt x="14225" y="2870"/>
                    </a:lnTo>
                    <a:cubicBezTo>
                      <a:pt x="14226" y="2870"/>
                      <a:pt x="14227" y="2870"/>
                      <a:pt x="14227" y="2871"/>
                    </a:cubicBezTo>
                    <a:lnTo>
                      <a:pt x="14263" y="2903"/>
                    </a:lnTo>
                    <a:lnTo>
                      <a:pt x="14303" y="2943"/>
                    </a:lnTo>
                    <a:cubicBezTo>
                      <a:pt x="14304" y="2943"/>
                      <a:pt x="14304" y="2943"/>
                      <a:pt x="14304" y="2944"/>
                    </a:cubicBezTo>
                    <a:lnTo>
                      <a:pt x="14328" y="2988"/>
                    </a:lnTo>
                    <a:cubicBezTo>
                      <a:pt x="14328" y="2988"/>
                      <a:pt x="14329" y="2989"/>
                      <a:pt x="14328" y="2990"/>
                    </a:cubicBezTo>
                    <a:lnTo>
                      <a:pt x="14324" y="3034"/>
                    </a:lnTo>
                    <a:cubicBezTo>
                      <a:pt x="14324" y="3034"/>
                      <a:pt x="14324" y="3034"/>
                      <a:pt x="14324" y="3035"/>
                    </a:cubicBezTo>
                    <a:lnTo>
                      <a:pt x="14312" y="3083"/>
                    </a:lnTo>
                    <a:cubicBezTo>
                      <a:pt x="14312" y="3084"/>
                      <a:pt x="14311" y="3085"/>
                      <a:pt x="14310" y="3085"/>
                    </a:cubicBezTo>
                    <a:lnTo>
                      <a:pt x="14246" y="3117"/>
                    </a:lnTo>
                    <a:lnTo>
                      <a:pt x="14247" y="3117"/>
                    </a:lnTo>
                    <a:lnTo>
                      <a:pt x="14223" y="3137"/>
                    </a:lnTo>
                    <a:lnTo>
                      <a:pt x="14139" y="3217"/>
                    </a:lnTo>
                    <a:lnTo>
                      <a:pt x="14051" y="3281"/>
                    </a:lnTo>
                    <a:lnTo>
                      <a:pt x="14051" y="3275"/>
                    </a:lnTo>
                    <a:lnTo>
                      <a:pt x="14135" y="3347"/>
                    </a:lnTo>
                    <a:cubicBezTo>
                      <a:pt x="14136" y="3348"/>
                      <a:pt x="14137" y="3349"/>
                      <a:pt x="14136" y="3351"/>
                    </a:cubicBezTo>
                    <a:lnTo>
                      <a:pt x="14124" y="3391"/>
                    </a:lnTo>
                    <a:lnTo>
                      <a:pt x="14108" y="3439"/>
                    </a:lnTo>
                    <a:lnTo>
                      <a:pt x="14107" y="3435"/>
                    </a:lnTo>
                    <a:lnTo>
                      <a:pt x="14119" y="3447"/>
                    </a:lnTo>
                    <a:lnTo>
                      <a:pt x="14117" y="3446"/>
                    </a:lnTo>
                    <a:lnTo>
                      <a:pt x="14133" y="3450"/>
                    </a:lnTo>
                    <a:cubicBezTo>
                      <a:pt x="14134" y="3450"/>
                      <a:pt x="14135" y="3450"/>
                      <a:pt x="14135" y="3451"/>
                    </a:cubicBezTo>
                    <a:lnTo>
                      <a:pt x="14151" y="3467"/>
                    </a:lnTo>
                    <a:lnTo>
                      <a:pt x="14150" y="3466"/>
                    </a:lnTo>
                    <a:lnTo>
                      <a:pt x="14162" y="3470"/>
                    </a:lnTo>
                    <a:cubicBezTo>
                      <a:pt x="14162" y="3470"/>
                      <a:pt x="14163" y="3471"/>
                      <a:pt x="14163" y="3471"/>
                    </a:cubicBezTo>
                    <a:lnTo>
                      <a:pt x="14175" y="3483"/>
                    </a:lnTo>
                    <a:cubicBezTo>
                      <a:pt x="14176" y="3484"/>
                      <a:pt x="14176" y="3485"/>
                      <a:pt x="14176" y="3485"/>
                    </a:cubicBezTo>
                    <a:lnTo>
                      <a:pt x="14180" y="3530"/>
                    </a:lnTo>
                    <a:lnTo>
                      <a:pt x="14180" y="3566"/>
                    </a:lnTo>
                    <a:lnTo>
                      <a:pt x="14180" y="3565"/>
                    </a:lnTo>
                    <a:lnTo>
                      <a:pt x="14192" y="3605"/>
                    </a:lnTo>
                    <a:lnTo>
                      <a:pt x="14191" y="3603"/>
                    </a:lnTo>
                    <a:lnTo>
                      <a:pt x="14244" y="3663"/>
                    </a:lnTo>
                    <a:lnTo>
                      <a:pt x="14292" y="3719"/>
                    </a:lnTo>
                    <a:cubicBezTo>
                      <a:pt x="14293" y="3721"/>
                      <a:pt x="14293" y="3723"/>
                      <a:pt x="14292" y="3724"/>
                    </a:cubicBezTo>
                    <a:lnTo>
                      <a:pt x="14264" y="3768"/>
                    </a:lnTo>
                    <a:lnTo>
                      <a:pt x="14232" y="3808"/>
                    </a:lnTo>
                    <a:lnTo>
                      <a:pt x="14232" y="3807"/>
                    </a:lnTo>
                    <a:lnTo>
                      <a:pt x="14212" y="3856"/>
                    </a:lnTo>
                    <a:lnTo>
                      <a:pt x="14212" y="3854"/>
                    </a:lnTo>
                    <a:lnTo>
                      <a:pt x="14208" y="3906"/>
                    </a:lnTo>
                    <a:cubicBezTo>
                      <a:pt x="14208" y="3908"/>
                      <a:pt x="14207" y="3910"/>
                      <a:pt x="14204" y="3910"/>
                    </a:cubicBezTo>
                    <a:lnTo>
                      <a:pt x="14156" y="3910"/>
                    </a:lnTo>
                    <a:lnTo>
                      <a:pt x="14157" y="3910"/>
                    </a:lnTo>
                    <a:lnTo>
                      <a:pt x="14137" y="3914"/>
                    </a:lnTo>
                    <a:lnTo>
                      <a:pt x="14139" y="3913"/>
                    </a:lnTo>
                    <a:lnTo>
                      <a:pt x="14059" y="3977"/>
                    </a:lnTo>
                    <a:lnTo>
                      <a:pt x="13987" y="4045"/>
                    </a:lnTo>
                    <a:lnTo>
                      <a:pt x="13988" y="4039"/>
                    </a:lnTo>
                    <a:lnTo>
                      <a:pt x="14028" y="4087"/>
                    </a:lnTo>
                    <a:lnTo>
                      <a:pt x="14072" y="4139"/>
                    </a:lnTo>
                    <a:cubicBezTo>
                      <a:pt x="14072" y="4140"/>
                      <a:pt x="14073" y="4142"/>
                      <a:pt x="14072" y="4143"/>
                    </a:cubicBezTo>
                    <a:cubicBezTo>
                      <a:pt x="14072" y="4144"/>
                      <a:pt x="14071" y="4145"/>
                      <a:pt x="14070" y="4146"/>
                    </a:cubicBezTo>
                    <a:lnTo>
                      <a:pt x="13922" y="4226"/>
                    </a:lnTo>
                    <a:lnTo>
                      <a:pt x="13924" y="4222"/>
                    </a:lnTo>
                    <a:lnTo>
                      <a:pt x="13924" y="4298"/>
                    </a:lnTo>
                    <a:lnTo>
                      <a:pt x="13924" y="4297"/>
                    </a:lnTo>
                    <a:lnTo>
                      <a:pt x="13940" y="4373"/>
                    </a:lnTo>
                    <a:lnTo>
                      <a:pt x="13940" y="4373"/>
                    </a:lnTo>
                    <a:lnTo>
                      <a:pt x="13972" y="4444"/>
                    </a:lnTo>
                    <a:lnTo>
                      <a:pt x="14012" y="4508"/>
                    </a:lnTo>
                    <a:lnTo>
                      <a:pt x="14011" y="4507"/>
                    </a:lnTo>
                    <a:lnTo>
                      <a:pt x="14051" y="4543"/>
                    </a:lnTo>
                    <a:lnTo>
                      <a:pt x="14091" y="4579"/>
                    </a:lnTo>
                    <a:cubicBezTo>
                      <a:pt x="14091" y="4579"/>
                      <a:pt x="14092" y="4580"/>
                      <a:pt x="14092" y="4580"/>
                    </a:cubicBezTo>
                    <a:lnTo>
                      <a:pt x="14124" y="4624"/>
                    </a:lnTo>
                    <a:cubicBezTo>
                      <a:pt x="14124" y="4624"/>
                      <a:pt x="14124" y="4625"/>
                      <a:pt x="14124" y="4625"/>
                    </a:cubicBezTo>
                    <a:lnTo>
                      <a:pt x="14152" y="4729"/>
                    </a:lnTo>
                    <a:cubicBezTo>
                      <a:pt x="14152" y="4729"/>
                      <a:pt x="14152" y="4730"/>
                      <a:pt x="14152" y="4730"/>
                    </a:cubicBezTo>
                    <a:lnTo>
                      <a:pt x="14164" y="4834"/>
                    </a:lnTo>
                    <a:cubicBezTo>
                      <a:pt x="14165" y="4835"/>
                      <a:pt x="14164" y="4836"/>
                      <a:pt x="14163" y="4837"/>
                    </a:cubicBezTo>
                    <a:cubicBezTo>
                      <a:pt x="14163" y="4838"/>
                      <a:pt x="14162" y="4838"/>
                      <a:pt x="14160" y="4838"/>
                    </a:cubicBezTo>
                    <a:lnTo>
                      <a:pt x="14108" y="4838"/>
                    </a:lnTo>
                    <a:lnTo>
                      <a:pt x="14056" y="4834"/>
                    </a:lnTo>
                    <a:lnTo>
                      <a:pt x="14060" y="4832"/>
                    </a:lnTo>
                    <a:lnTo>
                      <a:pt x="14020" y="4904"/>
                    </a:lnTo>
                    <a:cubicBezTo>
                      <a:pt x="14020" y="4905"/>
                      <a:pt x="14020" y="4905"/>
                      <a:pt x="14019" y="4905"/>
                    </a:cubicBezTo>
                    <a:lnTo>
                      <a:pt x="13991" y="4937"/>
                    </a:lnTo>
                    <a:cubicBezTo>
                      <a:pt x="13991" y="4938"/>
                      <a:pt x="13991" y="4938"/>
                      <a:pt x="13990" y="4938"/>
                    </a:cubicBezTo>
                    <a:lnTo>
                      <a:pt x="13938" y="4958"/>
                    </a:lnTo>
                    <a:cubicBezTo>
                      <a:pt x="13938" y="4958"/>
                      <a:pt x="13937" y="4958"/>
                      <a:pt x="13937" y="4958"/>
                    </a:cubicBezTo>
                    <a:lnTo>
                      <a:pt x="13872" y="4962"/>
                    </a:lnTo>
                    <a:lnTo>
                      <a:pt x="13752" y="4962"/>
                    </a:lnTo>
                    <a:lnTo>
                      <a:pt x="13756" y="4960"/>
                    </a:lnTo>
                    <a:lnTo>
                      <a:pt x="13740" y="4992"/>
                    </a:lnTo>
                    <a:lnTo>
                      <a:pt x="13740" y="4991"/>
                    </a:lnTo>
                    <a:lnTo>
                      <a:pt x="13732" y="5023"/>
                    </a:lnTo>
                    <a:lnTo>
                      <a:pt x="13732" y="5022"/>
                    </a:lnTo>
                    <a:lnTo>
                      <a:pt x="13736" y="5054"/>
                    </a:lnTo>
                    <a:lnTo>
                      <a:pt x="13736" y="5053"/>
                    </a:lnTo>
                    <a:lnTo>
                      <a:pt x="13820" y="5233"/>
                    </a:lnTo>
                    <a:cubicBezTo>
                      <a:pt x="13821" y="5234"/>
                      <a:pt x="13821" y="5236"/>
                      <a:pt x="13820" y="5237"/>
                    </a:cubicBezTo>
                    <a:lnTo>
                      <a:pt x="13800" y="5261"/>
                    </a:lnTo>
                    <a:lnTo>
                      <a:pt x="13776" y="5293"/>
                    </a:lnTo>
                    <a:lnTo>
                      <a:pt x="13776" y="5292"/>
                    </a:lnTo>
                    <a:lnTo>
                      <a:pt x="13764" y="5324"/>
                    </a:lnTo>
                    <a:lnTo>
                      <a:pt x="13764" y="5323"/>
                    </a:lnTo>
                    <a:lnTo>
                      <a:pt x="13764" y="5359"/>
                    </a:lnTo>
                    <a:lnTo>
                      <a:pt x="13764" y="5358"/>
                    </a:lnTo>
                    <a:lnTo>
                      <a:pt x="13776" y="5438"/>
                    </a:lnTo>
                    <a:lnTo>
                      <a:pt x="13776" y="5437"/>
                    </a:lnTo>
                    <a:lnTo>
                      <a:pt x="13816" y="5504"/>
                    </a:lnTo>
                    <a:lnTo>
                      <a:pt x="13860" y="5572"/>
                    </a:lnTo>
                    <a:lnTo>
                      <a:pt x="13859" y="5572"/>
                    </a:lnTo>
                    <a:lnTo>
                      <a:pt x="13967" y="5696"/>
                    </a:lnTo>
                    <a:cubicBezTo>
                      <a:pt x="13968" y="5697"/>
                      <a:pt x="13969" y="5698"/>
                      <a:pt x="13968" y="5700"/>
                    </a:cubicBezTo>
                    <a:cubicBezTo>
                      <a:pt x="13968" y="5701"/>
                      <a:pt x="13967" y="5702"/>
                      <a:pt x="13966" y="5703"/>
                    </a:cubicBezTo>
                    <a:lnTo>
                      <a:pt x="13925" y="5715"/>
                    </a:lnTo>
                    <a:lnTo>
                      <a:pt x="13885" y="5723"/>
                    </a:lnTo>
                    <a:lnTo>
                      <a:pt x="13888" y="5719"/>
                    </a:lnTo>
                    <a:lnTo>
                      <a:pt x="13872" y="5883"/>
                    </a:lnTo>
                    <a:cubicBezTo>
                      <a:pt x="13872" y="5885"/>
                      <a:pt x="13871" y="5886"/>
                      <a:pt x="13870" y="5887"/>
                    </a:cubicBezTo>
                    <a:lnTo>
                      <a:pt x="13734" y="5931"/>
                    </a:lnTo>
                    <a:lnTo>
                      <a:pt x="13736" y="5926"/>
                    </a:lnTo>
                    <a:lnTo>
                      <a:pt x="13748" y="6050"/>
                    </a:lnTo>
                    <a:cubicBezTo>
                      <a:pt x="13749" y="6052"/>
                      <a:pt x="13748" y="6054"/>
                      <a:pt x="13746" y="6054"/>
                    </a:cubicBezTo>
                    <a:lnTo>
                      <a:pt x="13534" y="6170"/>
                    </a:lnTo>
                    <a:lnTo>
                      <a:pt x="13536" y="6167"/>
                    </a:lnTo>
                    <a:lnTo>
                      <a:pt x="13540" y="6287"/>
                    </a:lnTo>
                    <a:lnTo>
                      <a:pt x="13540" y="6451"/>
                    </a:lnTo>
                    <a:cubicBezTo>
                      <a:pt x="13540" y="6452"/>
                      <a:pt x="13540" y="6452"/>
                      <a:pt x="13540" y="6453"/>
                    </a:cubicBezTo>
                    <a:lnTo>
                      <a:pt x="13500" y="6525"/>
                    </a:lnTo>
                    <a:lnTo>
                      <a:pt x="13498" y="6519"/>
                    </a:lnTo>
                    <a:lnTo>
                      <a:pt x="13550" y="6548"/>
                    </a:lnTo>
                    <a:lnTo>
                      <a:pt x="13598" y="6576"/>
                    </a:lnTo>
                    <a:cubicBezTo>
                      <a:pt x="13600" y="6576"/>
                      <a:pt x="13601" y="6578"/>
                      <a:pt x="13600" y="6580"/>
                    </a:cubicBezTo>
                    <a:lnTo>
                      <a:pt x="13580" y="6696"/>
                    </a:lnTo>
                    <a:lnTo>
                      <a:pt x="13579" y="6692"/>
                    </a:lnTo>
                    <a:lnTo>
                      <a:pt x="13623" y="6720"/>
                    </a:lnTo>
                    <a:lnTo>
                      <a:pt x="13622" y="6719"/>
                    </a:lnTo>
                    <a:lnTo>
                      <a:pt x="13678" y="6743"/>
                    </a:lnTo>
                    <a:cubicBezTo>
                      <a:pt x="13679" y="6744"/>
                      <a:pt x="13679" y="6744"/>
                      <a:pt x="13680" y="6745"/>
                    </a:cubicBezTo>
                    <a:lnTo>
                      <a:pt x="13716" y="6789"/>
                    </a:lnTo>
                    <a:cubicBezTo>
                      <a:pt x="13716" y="6789"/>
                      <a:pt x="13716" y="6790"/>
                      <a:pt x="13716" y="6791"/>
                    </a:cubicBezTo>
                    <a:lnTo>
                      <a:pt x="13720" y="6883"/>
                    </a:lnTo>
                    <a:lnTo>
                      <a:pt x="13732" y="6978"/>
                    </a:lnTo>
                    <a:lnTo>
                      <a:pt x="13752" y="7066"/>
                    </a:lnTo>
                    <a:cubicBezTo>
                      <a:pt x="13753" y="7068"/>
                      <a:pt x="13752" y="7070"/>
                      <a:pt x="13750" y="7071"/>
                    </a:cubicBezTo>
                    <a:lnTo>
                      <a:pt x="13686" y="7103"/>
                    </a:lnTo>
                    <a:lnTo>
                      <a:pt x="13630" y="7131"/>
                    </a:lnTo>
                    <a:lnTo>
                      <a:pt x="13631" y="7130"/>
                    </a:lnTo>
                    <a:lnTo>
                      <a:pt x="13603" y="7162"/>
                    </a:lnTo>
                    <a:lnTo>
                      <a:pt x="13604" y="7161"/>
                    </a:lnTo>
                    <a:lnTo>
                      <a:pt x="13584" y="7197"/>
                    </a:lnTo>
                    <a:cubicBezTo>
                      <a:pt x="13584" y="7197"/>
                      <a:pt x="13584" y="7198"/>
                      <a:pt x="13583" y="7198"/>
                    </a:cubicBezTo>
                    <a:lnTo>
                      <a:pt x="13555" y="7230"/>
                    </a:lnTo>
                    <a:cubicBezTo>
                      <a:pt x="13555" y="7230"/>
                      <a:pt x="13555" y="7231"/>
                      <a:pt x="13554" y="7231"/>
                    </a:cubicBezTo>
                    <a:lnTo>
                      <a:pt x="13518" y="7251"/>
                    </a:lnTo>
                    <a:cubicBezTo>
                      <a:pt x="13518" y="7251"/>
                      <a:pt x="13518" y="7251"/>
                      <a:pt x="13518" y="7251"/>
                    </a:cubicBezTo>
                    <a:lnTo>
                      <a:pt x="13442" y="7275"/>
                    </a:lnTo>
                    <a:lnTo>
                      <a:pt x="13442" y="7275"/>
                    </a:lnTo>
                    <a:lnTo>
                      <a:pt x="13367" y="7315"/>
                    </a:lnTo>
                    <a:lnTo>
                      <a:pt x="13299" y="7359"/>
                    </a:lnTo>
                    <a:cubicBezTo>
                      <a:pt x="13298" y="7359"/>
                      <a:pt x="13298" y="7359"/>
                      <a:pt x="13298" y="7359"/>
                    </a:cubicBezTo>
                    <a:lnTo>
                      <a:pt x="13246" y="7383"/>
                    </a:lnTo>
                    <a:cubicBezTo>
                      <a:pt x="13246" y="7383"/>
                      <a:pt x="13245" y="7383"/>
                      <a:pt x="13245" y="7383"/>
                    </a:cubicBezTo>
                    <a:lnTo>
                      <a:pt x="13197" y="7391"/>
                    </a:lnTo>
                    <a:lnTo>
                      <a:pt x="13145" y="7399"/>
                    </a:lnTo>
                    <a:lnTo>
                      <a:pt x="13094" y="7407"/>
                    </a:lnTo>
                    <a:lnTo>
                      <a:pt x="13038" y="7423"/>
                    </a:lnTo>
                    <a:cubicBezTo>
                      <a:pt x="13037" y="7423"/>
                      <a:pt x="13037" y="7423"/>
                      <a:pt x="13036" y="7423"/>
                    </a:cubicBezTo>
                    <a:lnTo>
                      <a:pt x="12984" y="7423"/>
                    </a:lnTo>
                    <a:cubicBezTo>
                      <a:pt x="12984" y="7423"/>
                      <a:pt x="12984" y="7423"/>
                      <a:pt x="12983" y="7423"/>
                    </a:cubicBezTo>
                    <a:lnTo>
                      <a:pt x="12923" y="7403"/>
                    </a:lnTo>
                    <a:cubicBezTo>
                      <a:pt x="12923" y="7403"/>
                      <a:pt x="12923" y="7403"/>
                      <a:pt x="12923" y="7403"/>
                    </a:cubicBezTo>
                    <a:lnTo>
                      <a:pt x="12867" y="7375"/>
                    </a:lnTo>
                    <a:lnTo>
                      <a:pt x="12870" y="7375"/>
                    </a:lnTo>
                    <a:lnTo>
                      <a:pt x="12793" y="7399"/>
                    </a:lnTo>
                    <a:lnTo>
                      <a:pt x="12717" y="7419"/>
                    </a:lnTo>
                    <a:cubicBezTo>
                      <a:pt x="12717" y="7419"/>
                      <a:pt x="12717" y="7419"/>
                      <a:pt x="12717" y="7419"/>
                    </a:cubicBezTo>
                    <a:lnTo>
                      <a:pt x="12589" y="7423"/>
                    </a:lnTo>
                    <a:cubicBezTo>
                      <a:pt x="12588" y="7423"/>
                      <a:pt x="12588" y="7423"/>
                      <a:pt x="12588" y="7423"/>
                    </a:cubicBezTo>
                    <a:lnTo>
                      <a:pt x="12456" y="7407"/>
                    </a:lnTo>
                    <a:lnTo>
                      <a:pt x="12459" y="7407"/>
                    </a:lnTo>
                    <a:lnTo>
                      <a:pt x="12331" y="7503"/>
                    </a:lnTo>
                    <a:cubicBezTo>
                      <a:pt x="12329" y="7504"/>
                      <a:pt x="12327" y="7504"/>
                      <a:pt x="12326" y="7502"/>
                    </a:cubicBezTo>
                    <a:lnTo>
                      <a:pt x="12274" y="7459"/>
                    </a:lnTo>
                    <a:lnTo>
                      <a:pt x="12218" y="7423"/>
                    </a:lnTo>
                    <a:cubicBezTo>
                      <a:pt x="12218" y="7423"/>
                      <a:pt x="12218" y="7422"/>
                      <a:pt x="12218" y="7422"/>
                    </a:cubicBezTo>
                    <a:lnTo>
                      <a:pt x="12174" y="7374"/>
                    </a:lnTo>
                    <a:cubicBezTo>
                      <a:pt x="12173" y="7374"/>
                      <a:pt x="12173" y="7373"/>
                      <a:pt x="12173" y="7373"/>
                    </a:cubicBezTo>
                    <a:lnTo>
                      <a:pt x="12145" y="7317"/>
                    </a:lnTo>
                    <a:lnTo>
                      <a:pt x="12121" y="7253"/>
                    </a:lnTo>
                    <a:lnTo>
                      <a:pt x="12121" y="7254"/>
                    </a:lnTo>
                    <a:lnTo>
                      <a:pt x="12081" y="7198"/>
                    </a:lnTo>
                    <a:lnTo>
                      <a:pt x="11905" y="6962"/>
                    </a:lnTo>
                    <a:lnTo>
                      <a:pt x="11910" y="6963"/>
                    </a:lnTo>
                    <a:lnTo>
                      <a:pt x="11842" y="6995"/>
                    </a:lnTo>
                    <a:lnTo>
                      <a:pt x="11774" y="7019"/>
                    </a:lnTo>
                    <a:cubicBezTo>
                      <a:pt x="11772" y="7019"/>
                      <a:pt x="11771" y="7019"/>
                      <a:pt x="11770" y="7018"/>
                    </a:cubicBezTo>
                    <a:lnTo>
                      <a:pt x="11638" y="6894"/>
                    </a:lnTo>
                    <a:lnTo>
                      <a:pt x="11640" y="6895"/>
                    </a:lnTo>
                    <a:lnTo>
                      <a:pt x="11541" y="6895"/>
                    </a:lnTo>
                    <a:lnTo>
                      <a:pt x="11493" y="6899"/>
                    </a:lnTo>
                    <a:lnTo>
                      <a:pt x="11494" y="6899"/>
                    </a:lnTo>
                    <a:lnTo>
                      <a:pt x="11446" y="6919"/>
                    </a:lnTo>
                    <a:lnTo>
                      <a:pt x="11448" y="6917"/>
                    </a:lnTo>
                    <a:lnTo>
                      <a:pt x="11392" y="7017"/>
                    </a:lnTo>
                    <a:lnTo>
                      <a:pt x="11344" y="7121"/>
                    </a:lnTo>
                    <a:lnTo>
                      <a:pt x="11344" y="7120"/>
                    </a:lnTo>
                    <a:lnTo>
                      <a:pt x="11328" y="7176"/>
                    </a:lnTo>
                    <a:lnTo>
                      <a:pt x="11328" y="7176"/>
                    </a:lnTo>
                    <a:lnTo>
                      <a:pt x="11324" y="7232"/>
                    </a:lnTo>
                    <a:cubicBezTo>
                      <a:pt x="11324" y="7232"/>
                      <a:pt x="11324" y="7232"/>
                      <a:pt x="11324" y="7232"/>
                    </a:cubicBezTo>
                    <a:lnTo>
                      <a:pt x="11308" y="7284"/>
                    </a:lnTo>
                    <a:cubicBezTo>
                      <a:pt x="11308" y="7285"/>
                      <a:pt x="11308" y="7285"/>
                      <a:pt x="11308" y="7286"/>
                    </a:cubicBezTo>
                    <a:lnTo>
                      <a:pt x="11276" y="7334"/>
                    </a:lnTo>
                    <a:cubicBezTo>
                      <a:pt x="11275" y="7335"/>
                      <a:pt x="11274" y="7335"/>
                      <a:pt x="11273" y="7335"/>
                    </a:cubicBezTo>
                    <a:cubicBezTo>
                      <a:pt x="11272" y="7335"/>
                      <a:pt x="11270" y="7335"/>
                      <a:pt x="11270" y="7334"/>
                    </a:cubicBezTo>
                    <a:lnTo>
                      <a:pt x="11202" y="7266"/>
                    </a:lnTo>
                    <a:lnTo>
                      <a:pt x="11206" y="7267"/>
                    </a:lnTo>
                    <a:lnTo>
                      <a:pt x="11106" y="7319"/>
                    </a:lnTo>
                    <a:lnTo>
                      <a:pt x="11107" y="7318"/>
                    </a:lnTo>
                    <a:lnTo>
                      <a:pt x="11019" y="7386"/>
                    </a:lnTo>
                    <a:lnTo>
                      <a:pt x="10935" y="7454"/>
                    </a:lnTo>
                    <a:cubicBezTo>
                      <a:pt x="10934" y="7456"/>
                      <a:pt x="10931" y="7456"/>
                      <a:pt x="10930" y="7454"/>
                    </a:cubicBezTo>
                    <a:lnTo>
                      <a:pt x="10910" y="7439"/>
                    </a:lnTo>
                    <a:lnTo>
                      <a:pt x="10882" y="7418"/>
                    </a:lnTo>
                    <a:lnTo>
                      <a:pt x="10862" y="7402"/>
                    </a:lnTo>
                    <a:cubicBezTo>
                      <a:pt x="10861" y="7402"/>
                      <a:pt x="10860" y="7400"/>
                      <a:pt x="10860" y="7399"/>
                    </a:cubicBezTo>
                    <a:lnTo>
                      <a:pt x="10872" y="7179"/>
                    </a:lnTo>
                    <a:lnTo>
                      <a:pt x="10892" y="6959"/>
                    </a:lnTo>
                    <a:lnTo>
                      <a:pt x="10895" y="6963"/>
                    </a:lnTo>
                    <a:lnTo>
                      <a:pt x="10831" y="6931"/>
                    </a:lnTo>
                    <a:cubicBezTo>
                      <a:pt x="10830" y="6931"/>
                      <a:pt x="10830" y="6930"/>
                      <a:pt x="10830" y="6930"/>
                    </a:cubicBezTo>
                    <a:lnTo>
                      <a:pt x="10778" y="6882"/>
                    </a:lnTo>
                    <a:cubicBezTo>
                      <a:pt x="10777" y="6882"/>
                      <a:pt x="10777" y="6881"/>
                      <a:pt x="10777" y="6881"/>
                    </a:cubicBezTo>
                    <a:lnTo>
                      <a:pt x="10741" y="6817"/>
                    </a:lnTo>
                    <a:cubicBezTo>
                      <a:pt x="10741" y="6816"/>
                      <a:pt x="10740" y="6816"/>
                      <a:pt x="10740" y="6815"/>
                    </a:cubicBezTo>
                    <a:lnTo>
                      <a:pt x="10748" y="6703"/>
                    </a:lnTo>
                    <a:lnTo>
                      <a:pt x="10750" y="6706"/>
                    </a:lnTo>
                    <a:lnTo>
                      <a:pt x="10698" y="6666"/>
                    </a:lnTo>
                    <a:cubicBezTo>
                      <a:pt x="10698" y="6666"/>
                      <a:pt x="10697" y="6666"/>
                      <a:pt x="10697" y="6665"/>
                    </a:cubicBezTo>
                    <a:lnTo>
                      <a:pt x="10661" y="6613"/>
                    </a:lnTo>
                    <a:cubicBezTo>
                      <a:pt x="10661" y="6613"/>
                      <a:pt x="10661" y="6613"/>
                      <a:pt x="10661" y="6613"/>
                    </a:cubicBezTo>
                    <a:lnTo>
                      <a:pt x="10637" y="6557"/>
                    </a:lnTo>
                    <a:lnTo>
                      <a:pt x="10605" y="6497"/>
                    </a:lnTo>
                    <a:lnTo>
                      <a:pt x="10606" y="6498"/>
                    </a:lnTo>
                    <a:lnTo>
                      <a:pt x="10565" y="6454"/>
                    </a:lnTo>
                    <a:lnTo>
                      <a:pt x="10566" y="6454"/>
                    </a:lnTo>
                    <a:lnTo>
                      <a:pt x="10526" y="6430"/>
                    </a:lnTo>
                    <a:lnTo>
                      <a:pt x="10527" y="6431"/>
                    </a:lnTo>
                    <a:lnTo>
                      <a:pt x="10479" y="6415"/>
                    </a:lnTo>
                    <a:cubicBezTo>
                      <a:pt x="10477" y="6414"/>
                      <a:pt x="10476" y="6412"/>
                      <a:pt x="10477" y="6410"/>
                    </a:cubicBezTo>
                    <a:lnTo>
                      <a:pt x="10489" y="6374"/>
                    </a:lnTo>
                    <a:lnTo>
                      <a:pt x="10488" y="6375"/>
                    </a:lnTo>
                    <a:lnTo>
                      <a:pt x="10488" y="6335"/>
                    </a:lnTo>
                    <a:lnTo>
                      <a:pt x="10489" y="6337"/>
                    </a:lnTo>
                    <a:lnTo>
                      <a:pt x="10445" y="6273"/>
                    </a:lnTo>
                    <a:lnTo>
                      <a:pt x="10448" y="6275"/>
                    </a:lnTo>
                    <a:lnTo>
                      <a:pt x="10296" y="6275"/>
                    </a:lnTo>
                    <a:lnTo>
                      <a:pt x="10144" y="6271"/>
                    </a:lnTo>
                    <a:cubicBezTo>
                      <a:pt x="10143" y="6271"/>
                      <a:pt x="10142" y="6270"/>
                      <a:pt x="10141" y="6269"/>
                    </a:cubicBezTo>
                    <a:cubicBezTo>
                      <a:pt x="10141" y="6269"/>
                      <a:pt x="10140" y="6267"/>
                      <a:pt x="10141" y="6266"/>
                    </a:cubicBezTo>
                    <a:lnTo>
                      <a:pt x="10157" y="6166"/>
                    </a:lnTo>
                    <a:lnTo>
                      <a:pt x="10177" y="6062"/>
                    </a:lnTo>
                    <a:lnTo>
                      <a:pt x="10185" y="6030"/>
                    </a:lnTo>
                    <a:lnTo>
                      <a:pt x="10185" y="6032"/>
                    </a:lnTo>
                    <a:lnTo>
                      <a:pt x="10173" y="6005"/>
                    </a:lnTo>
                    <a:lnTo>
                      <a:pt x="10157" y="5973"/>
                    </a:lnTo>
                    <a:lnTo>
                      <a:pt x="10157" y="5973"/>
                    </a:lnTo>
                    <a:lnTo>
                      <a:pt x="10137" y="5949"/>
                    </a:lnTo>
                    <a:cubicBezTo>
                      <a:pt x="10137" y="5949"/>
                      <a:pt x="10137" y="5949"/>
                      <a:pt x="10137" y="5949"/>
                    </a:cubicBezTo>
                    <a:lnTo>
                      <a:pt x="10105" y="5897"/>
                    </a:lnTo>
                    <a:cubicBezTo>
                      <a:pt x="10105" y="5897"/>
                      <a:pt x="10105" y="5896"/>
                      <a:pt x="10105" y="5896"/>
                    </a:cubicBezTo>
                    <a:lnTo>
                      <a:pt x="10065" y="5780"/>
                    </a:lnTo>
                    <a:lnTo>
                      <a:pt x="10041" y="5716"/>
                    </a:lnTo>
                    <a:cubicBezTo>
                      <a:pt x="10041" y="5716"/>
                      <a:pt x="10041" y="5716"/>
                      <a:pt x="10040" y="5715"/>
                    </a:cubicBezTo>
                    <a:lnTo>
                      <a:pt x="10036" y="5683"/>
                    </a:lnTo>
                    <a:cubicBezTo>
                      <a:pt x="10036" y="5682"/>
                      <a:pt x="10037" y="5682"/>
                      <a:pt x="10037" y="5681"/>
                    </a:cubicBezTo>
                    <a:lnTo>
                      <a:pt x="10053" y="5645"/>
                    </a:lnTo>
                    <a:lnTo>
                      <a:pt x="10085" y="5581"/>
                    </a:lnTo>
                    <a:lnTo>
                      <a:pt x="10084" y="5583"/>
                    </a:lnTo>
                    <a:lnTo>
                      <a:pt x="10084" y="5547"/>
                    </a:lnTo>
                    <a:lnTo>
                      <a:pt x="10084" y="5547"/>
                    </a:lnTo>
                    <a:lnTo>
                      <a:pt x="10065" y="5407"/>
                    </a:lnTo>
                    <a:lnTo>
                      <a:pt x="10033" y="5264"/>
                    </a:lnTo>
                    <a:lnTo>
                      <a:pt x="10017" y="5208"/>
                    </a:lnTo>
                    <a:lnTo>
                      <a:pt x="10017" y="5209"/>
                    </a:lnTo>
                    <a:lnTo>
                      <a:pt x="9989" y="5160"/>
                    </a:lnTo>
                    <a:lnTo>
                      <a:pt x="9989" y="5161"/>
                    </a:lnTo>
                    <a:lnTo>
                      <a:pt x="9954" y="5121"/>
                    </a:lnTo>
                    <a:lnTo>
                      <a:pt x="9914" y="5085"/>
                    </a:lnTo>
                    <a:cubicBezTo>
                      <a:pt x="9912" y="5084"/>
                      <a:pt x="9912" y="5082"/>
                      <a:pt x="9913" y="5080"/>
                    </a:cubicBezTo>
                    <a:lnTo>
                      <a:pt x="9941" y="5040"/>
                    </a:lnTo>
                    <a:cubicBezTo>
                      <a:pt x="9941" y="5040"/>
                      <a:pt x="9942" y="5040"/>
                      <a:pt x="9942" y="5039"/>
                    </a:cubicBezTo>
                    <a:lnTo>
                      <a:pt x="9974" y="5011"/>
                    </a:lnTo>
                    <a:lnTo>
                      <a:pt x="10014" y="4983"/>
                    </a:lnTo>
                    <a:cubicBezTo>
                      <a:pt x="10015" y="4983"/>
                      <a:pt x="10015" y="4983"/>
                      <a:pt x="10015" y="4983"/>
                    </a:cubicBezTo>
                    <a:lnTo>
                      <a:pt x="10056" y="4970"/>
                    </a:lnTo>
                    <a:lnTo>
                      <a:pt x="10092" y="4962"/>
                    </a:lnTo>
                    <a:lnTo>
                      <a:pt x="10091" y="4963"/>
                    </a:lnTo>
                    <a:lnTo>
                      <a:pt x="10135" y="4939"/>
                    </a:lnTo>
                    <a:lnTo>
                      <a:pt x="10133" y="4942"/>
                    </a:lnTo>
                    <a:lnTo>
                      <a:pt x="10149" y="4866"/>
                    </a:lnTo>
                    <a:lnTo>
                      <a:pt x="10165" y="4782"/>
                    </a:lnTo>
                    <a:lnTo>
                      <a:pt x="10177" y="4702"/>
                    </a:lnTo>
                    <a:cubicBezTo>
                      <a:pt x="10177" y="4701"/>
                      <a:pt x="10177" y="4700"/>
                      <a:pt x="10177" y="4700"/>
                    </a:cubicBezTo>
                    <a:lnTo>
                      <a:pt x="10222" y="4644"/>
                    </a:lnTo>
                    <a:lnTo>
                      <a:pt x="10269" y="4592"/>
                    </a:lnTo>
                    <a:lnTo>
                      <a:pt x="10309" y="4540"/>
                    </a:lnTo>
                    <a:lnTo>
                      <a:pt x="10317" y="4528"/>
                    </a:lnTo>
                    <a:lnTo>
                      <a:pt x="10316" y="4530"/>
                    </a:lnTo>
                    <a:lnTo>
                      <a:pt x="10316" y="4502"/>
                    </a:lnTo>
                    <a:lnTo>
                      <a:pt x="10317" y="4504"/>
                    </a:lnTo>
                    <a:lnTo>
                      <a:pt x="10305" y="4484"/>
                    </a:lnTo>
                    <a:lnTo>
                      <a:pt x="10237" y="4377"/>
                    </a:lnTo>
                    <a:lnTo>
                      <a:pt x="10166" y="4277"/>
                    </a:lnTo>
                    <a:lnTo>
                      <a:pt x="10082" y="4185"/>
                    </a:lnTo>
                    <a:cubicBezTo>
                      <a:pt x="10081" y="4185"/>
                      <a:pt x="10081" y="4184"/>
                      <a:pt x="10081" y="4184"/>
                    </a:cubicBezTo>
                    <a:lnTo>
                      <a:pt x="10041" y="4100"/>
                    </a:lnTo>
                    <a:cubicBezTo>
                      <a:pt x="10041" y="4099"/>
                      <a:pt x="10041" y="4099"/>
                      <a:pt x="10041" y="4099"/>
                    </a:cubicBezTo>
                    <a:lnTo>
                      <a:pt x="10024" y="4010"/>
                    </a:lnTo>
                    <a:lnTo>
                      <a:pt x="10016" y="3926"/>
                    </a:lnTo>
                    <a:cubicBezTo>
                      <a:pt x="10016" y="3925"/>
                      <a:pt x="10017" y="3923"/>
                      <a:pt x="10018" y="3923"/>
                    </a:cubicBezTo>
                    <a:lnTo>
                      <a:pt x="10110" y="3870"/>
                    </a:lnTo>
                    <a:cubicBezTo>
                      <a:pt x="10111" y="3870"/>
                      <a:pt x="10113" y="3870"/>
                      <a:pt x="10114" y="3870"/>
                    </a:cubicBezTo>
                    <a:cubicBezTo>
                      <a:pt x="10115" y="3870"/>
                      <a:pt x="10115" y="3871"/>
                      <a:pt x="10116" y="3872"/>
                    </a:cubicBezTo>
                    <a:lnTo>
                      <a:pt x="10164" y="3960"/>
                    </a:lnTo>
                    <a:lnTo>
                      <a:pt x="10160" y="3958"/>
                    </a:lnTo>
                    <a:lnTo>
                      <a:pt x="10196" y="3958"/>
                    </a:lnTo>
                    <a:lnTo>
                      <a:pt x="10193" y="3960"/>
                    </a:lnTo>
                    <a:lnTo>
                      <a:pt x="10217" y="3924"/>
                    </a:lnTo>
                    <a:lnTo>
                      <a:pt x="10233" y="3892"/>
                    </a:lnTo>
                    <a:cubicBezTo>
                      <a:pt x="10233" y="3892"/>
                      <a:pt x="10233" y="3892"/>
                      <a:pt x="10233" y="3892"/>
                    </a:cubicBezTo>
                    <a:lnTo>
                      <a:pt x="10257" y="3860"/>
                    </a:lnTo>
                    <a:cubicBezTo>
                      <a:pt x="10258" y="3859"/>
                      <a:pt x="10258" y="3859"/>
                      <a:pt x="10258" y="3859"/>
                    </a:cubicBezTo>
                    <a:lnTo>
                      <a:pt x="10290" y="3839"/>
                    </a:lnTo>
                    <a:cubicBezTo>
                      <a:pt x="10291" y="3838"/>
                      <a:pt x="10291" y="3838"/>
                      <a:pt x="10291" y="3838"/>
                    </a:cubicBezTo>
                    <a:lnTo>
                      <a:pt x="10379" y="3814"/>
                    </a:lnTo>
                    <a:lnTo>
                      <a:pt x="10475" y="3790"/>
                    </a:lnTo>
                    <a:cubicBezTo>
                      <a:pt x="10477" y="3790"/>
                      <a:pt x="10479" y="3790"/>
                      <a:pt x="10480" y="3792"/>
                    </a:cubicBezTo>
                    <a:lnTo>
                      <a:pt x="10500" y="3820"/>
                    </a:lnTo>
                    <a:lnTo>
                      <a:pt x="10520" y="3852"/>
                    </a:lnTo>
                    <a:lnTo>
                      <a:pt x="10519" y="3851"/>
                    </a:lnTo>
                    <a:lnTo>
                      <a:pt x="10547" y="3875"/>
                    </a:lnTo>
                    <a:lnTo>
                      <a:pt x="10546" y="3874"/>
                    </a:lnTo>
                    <a:lnTo>
                      <a:pt x="10578" y="3886"/>
                    </a:lnTo>
                    <a:lnTo>
                      <a:pt x="10576" y="3886"/>
                    </a:lnTo>
                    <a:lnTo>
                      <a:pt x="10616" y="3882"/>
                    </a:lnTo>
                    <a:lnTo>
                      <a:pt x="10615" y="3882"/>
                    </a:lnTo>
                    <a:lnTo>
                      <a:pt x="10767" y="3822"/>
                    </a:lnTo>
                    <a:lnTo>
                      <a:pt x="10919" y="3750"/>
                    </a:lnTo>
                    <a:lnTo>
                      <a:pt x="10917" y="3756"/>
                    </a:lnTo>
                    <a:lnTo>
                      <a:pt x="10885" y="3683"/>
                    </a:lnTo>
                    <a:lnTo>
                      <a:pt x="10865" y="3615"/>
                    </a:lnTo>
                    <a:lnTo>
                      <a:pt x="10861" y="3599"/>
                    </a:lnTo>
                    <a:cubicBezTo>
                      <a:pt x="10860" y="3598"/>
                      <a:pt x="10860" y="3597"/>
                      <a:pt x="10861" y="3596"/>
                    </a:cubicBezTo>
                    <a:lnTo>
                      <a:pt x="10873" y="3564"/>
                    </a:lnTo>
                    <a:cubicBezTo>
                      <a:pt x="10873" y="3564"/>
                      <a:pt x="10873" y="3563"/>
                      <a:pt x="10874" y="3563"/>
                    </a:cubicBezTo>
                    <a:lnTo>
                      <a:pt x="10886" y="3551"/>
                    </a:lnTo>
                    <a:cubicBezTo>
                      <a:pt x="10886" y="3551"/>
                      <a:pt x="10887" y="3550"/>
                      <a:pt x="10887" y="3550"/>
                    </a:cubicBezTo>
                    <a:lnTo>
                      <a:pt x="10904" y="3546"/>
                    </a:lnTo>
                    <a:lnTo>
                      <a:pt x="10980" y="3538"/>
                    </a:lnTo>
                    <a:lnTo>
                      <a:pt x="11052" y="3538"/>
                    </a:lnTo>
                    <a:lnTo>
                      <a:pt x="11050" y="3539"/>
                    </a:lnTo>
                    <a:lnTo>
                      <a:pt x="11138" y="3479"/>
                    </a:lnTo>
                    <a:cubicBezTo>
                      <a:pt x="11140" y="3477"/>
                      <a:pt x="11142" y="3478"/>
                      <a:pt x="11143" y="3479"/>
                    </a:cubicBezTo>
                    <a:lnTo>
                      <a:pt x="11259" y="3579"/>
                    </a:lnTo>
                    <a:lnTo>
                      <a:pt x="11363" y="3679"/>
                    </a:lnTo>
                    <a:cubicBezTo>
                      <a:pt x="11364" y="3680"/>
                      <a:pt x="11365" y="3681"/>
                      <a:pt x="11364" y="3683"/>
                    </a:cubicBezTo>
                    <a:cubicBezTo>
                      <a:pt x="11364" y="3684"/>
                      <a:pt x="11363" y="3685"/>
                      <a:pt x="11362" y="3686"/>
                    </a:cubicBezTo>
                    <a:lnTo>
                      <a:pt x="11342" y="3694"/>
                    </a:lnTo>
                    <a:lnTo>
                      <a:pt x="11343" y="3693"/>
                    </a:lnTo>
                    <a:lnTo>
                      <a:pt x="11319" y="3709"/>
                    </a:lnTo>
                    <a:lnTo>
                      <a:pt x="11295" y="3725"/>
                    </a:lnTo>
                    <a:lnTo>
                      <a:pt x="11295" y="3719"/>
                    </a:lnTo>
                    <a:lnTo>
                      <a:pt x="11379" y="3783"/>
                    </a:lnTo>
                    <a:lnTo>
                      <a:pt x="11463" y="3839"/>
                    </a:lnTo>
                    <a:lnTo>
                      <a:pt x="11462" y="3838"/>
                    </a:lnTo>
                    <a:lnTo>
                      <a:pt x="11614" y="3898"/>
                    </a:lnTo>
                    <a:lnTo>
                      <a:pt x="11766" y="3942"/>
                    </a:lnTo>
                    <a:lnTo>
                      <a:pt x="11761" y="3944"/>
                    </a:lnTo>
                    <a:lnTo>
                      <a:pt x="11773" y="3916"/>
                    </a:lnTo>
                    <a:lnTo>
                      <a:pt x="11772" y="3918"/>
                    </a:lnTo>
                    <a:lnTo>
                      <a:pt x="11772" y="3886"/>
                    </a:lnTo>
                    <a:lnTo>
                      <a:pt x="11773" y="3887"/>
                    </a:lnTo>
                    <a:lnTo>
                      <a:pt x="11721" y="3719"/>
                    </a:lnTo>
                    <a:lnTo>
                      <a:pt x="11701" y="3635"/>
                    </a:lnTo>
                    <a:cubicBezTo>
                      <a:pt x="11700" y="3634"/>
                      <a:pt x="11701" y="3632"/>
                      <a:pt x="11701" y="3631"/>
                    </a:cubicBezTo>
                    <a:cubicBezTo>
                      <a:pt x="11702" y="3630"/>
                      <a:pt x="11703" y="3630"/>
                      <a:pt x="11705" y="3630"/>
                    </a:cubicBezTo>
                    <a:lnTo>
                      <a:pt x="11805" y="3634"/>
                    </a:lnTo>
                    <a:lnTo>
                      <a:pt x="11897" y="3638"/>
                    </a:lnTo>
                    <a:lnTo>
                      <a:pt x="11893" y="3640"/>
                    </a:lnTo>
                    <a:lnTo>
                      <a:pt x="11953" y="3516"/>
                    </a:lnTo>
                    <a:cubicBezTo>
                      <a:pt x="11953" y="3515"/>
                      <a:pt x="11954" y="3514"/>
                      <a:pt x="11956" y="3514"/>
                    </a:cubicBezTo>
                    <a:lnTo>
                      <a:pt x="12044" y="3494"/>
                    </a:lnTo>
                    <a:lnTo>
                      <a:pt x="12132" y="3482"/>
                    </a:lnTo>
                    <a:lnTo>
                      <a:pt x="12129" y="3485"/>
                    </a:lnTo>
                    <a:lnTo>
                      <a:pt x="12141" y="3437"/>
                    </a:lnTo>
                    <a:cubicBezTo>
                      <a:pt x="12141" y="3436"/>
                      <a:pt x="12141" y="3436"/>
                      <a:pt x="12141" y="3436"/>
                    </a:cubicBezTo>
                    <a:lnTo>
                      <a:pt x="12165" y="3396"/>
                    </a:lnTo>
                    <a:cubicBezTo>
                      <a:pt x="12165" y="3396"/>
                      <a:pt x="12165" y="3395"/>
                      <a:pt x="12165" y="3395"/>
                    </a:cubicBezTo>
                    <a:lnTo>
                      <a:pt x="12229" y="3319"/>
                    </a:lnTo>
                    <a:lnTo>
                      <a:pt x="12230" y="3325"/>
                    </a:lnTo>
                    <a:lnTo>
                      <a:pt x="12178" y="3281"/>
                    </a:lnTo>
                    <a:lnTo>
                      <a:pt x="12126" y="3237"/>
                    </a:lnTo>
                    <a:lnTo>
                      <a:pt x="12078" y="3189"/>
                    </a:lnTo>
                    <a:cubicBezTo>
                      <a:pt x="12077" y="3188"/>
                      <a:pt x="12077" y="3188"/>
                      <a:pt x="12077" y="3187"/>
                    </a:cubicBezTo>
                    <a:lnTo>
                      <a:pt x="12065" y="3155"/>
                    </a:lnTo>
                    <a:cubicBezTo>
                      <a:pt x="12065" y="3155"/>
                      <a:pt x="12065" y="3154"/>
                      <a:pt x="12064" y="3154"/>
                    </a:cubicBezTo>
                    <a:lnTo>
                      <a:pt x="12060" y="3118"/>
                    </a:lnTo>
                    <a:lnTo>
                      <a:pt x="12056" y="3086"/>
                    </a:lnTo>
                    <a:cubicBezTo>
                      <a:pt x="12056" y="3086"/>
                      <a:pt x="12056" y="3085"/>
                      <a:pt x="12057" y="3085"/>
                    </a:cubicBezTo>
                    <a:lnTo>
                      <a:pt x="12060" y="3057"/>
                    </a:lnTo>
                    <a:cubicBezTo>
                      <a:pt x="12061" y="3056"/>
                      <a:pt x="12061" y="3055"/>
                      <a:pt x="12062" y="3055"/>
                    </a:cubicBezTo>
                    <a:lnTo>
                      <a:pt x="12090" y="3027"/>
                    </a:lnTo>
                    <a:cubicBezTo>
                      <a:pt x="12090" y="3027"/>
                      <a:pt x="12090" y="3026"/>
                      <a:pt x="12090" y="3026"/>
                    </a:cubicBezTo>
                    <a:lnTo>
                      <a:pt x="12214" y="2954"/>
                    </a:lnTo>
                    <a:lnTo>
                      <a:pt x="12346" y="2878"/>
                    </a:lnTo>
                    <a:lnTo>
                      <a:pt x="12470" y="2794"/>
                    </a:lnTo>
                    <a:lnTo>
                      <a:pt x="12514" y="2762"/>
                    </a:lnTo>
                    <a:lnTo>
                      <a:pt x="12550" y="2734"/>
                    </a:lnTo>
                    <a:lnTo>
                      <a:pt x="12590" y="2706"/>
                    </a:lnTo>
                    <a:cubicBezTo>
                      <a:pt x="12590" y="2706"/>
                      <a:pt x="12591" y="2706"/>
                      <a:pt x="12591" y="2706"/>
                    </a:cubicBezTo>
                    <a:lnTo>
                      <a:pt x="12635" y="2690"/>
                    </a:lnTo>
                    <a:cubicBezTo>
                      <a:pt x="12636" y="2690"/>
                      <a:pt x="12636" y="2690"/>
                      <a:pt x="12636" y="2690"/>
                    </a:cubicBezTo>
                    <a:lnTo>
                      <a:pt x="12688" y="2690"/>
                    </a:lnTo>
                    <a:cubicBezTo>
                      <a:pt x="12691" y="2690"/>
                      <a:pt x="12692" y="2691"/>
                      <a:pt x="12692" y="2694"/>
                    </a:cubicBezTo>
                    <a:lnTo>
                      <a:pt x="12692" y="2754"/>
                    </a:lnTo>
                    <a:lnTo>
                      <a:pt x="12688" y="2810"/>
                    </a:lnTo>
                    <a:lnTo>
                      <a:pt x="12684" y="2806"/>
                    </a:lnTo>
                    <a:lnTo>
                      <a:pt x="12844" y="2774"/>
                    </a:lnTo>
                    <a:lnTo>
                      <a:pt x="13004" y="2742"/>
                    </a:lnTo>
                    <a:lnTo>
                      <a:pt x="13040" y="2734"/>
                    </a:lnTo>
                    <a:lnTo>
                      <a:pt x="13039" y="2734"/>
                    </a:lnTo>
                    <a:lnTo>
                      <a:pt x="13071" y="2718"/>
                    </a:lnTo>
                    <a:lnTo>
                      <a:pt x="13069" y="2719"/>
                    </a:lnTo>
                    <a:lnTo>
                      <a:pt x="13089" y="2691"/>
                    </a:lnTo>
                    <a:lnTo>
                      <a:pt x="13089" y="2692"/>
                    </a:lnTo>
                    <a:lnTo>
                      <a:pt x="13245" y="2388"/>
                    </a:lnTo>
                    <a:cubicBezTo>
                      <a:pt x="13245" y="2387"/>
                      <a:pt x="13245" y="2387"/>
                      <a:pt x="13246" y="2387"/>
                    </a:cubicBezTo>
                    <a:lnTo>
                      <a:pt x="13286" y="2347"/>
                    </a:lnTo>
                    <a:cubicBezTo>
                      <a:pt x="13286" y="2346"/>
                      <a:pt x="13286" y="2346"/>
                      <a:pt x="13286" y="2346"/>
                    </a:cubicBezTo>
                    <a:lnTo>
                      <a:pt x="13390" y="2282"/>
                    </a:lnTo>
                    <a:cubicBezTo>
                      <a:pt x="13391" y="2282"/>
                      <a:pt x="13391" y="2282"/>
                      <a:pt x="13391" y="2282"/>
                    </a:cubicBezTo>
                    <a:lnTo>
                      <a:pt x="13439" y="2266"/>
                    </a:lnTo>
                    <a:cubicBezTo>
                      <a:pt x="13440" y="2265"/>
                      <a:pt x="13440" y="2265"/>
                      <a:pt x="13441" y="2265"/>
                    </a:cubicBezTo>
                    <a:lnTo>
                      <a:pt x="13493" y="2269"/>
                    </a:lnTo>
                    <a:cubicBezTo>
                      <a:pt x="13493" y="2269"/>
                      <a:pt x="13493" y="2269"/>
                      <a:pt x="13494" y="2269"/>
                    </a:cubicBezTo>
                    <a:lnTo>
                      <a:pt x="13538" y="2281"/>
                    </a:lnTo>
                    <a:cubicBezTo>
                      <a:pt x="13538" y="2282"/>
                      <a:pt x="13538" y="2282"/>
                      <a:pt x="13539" y="2282"/>
                    </a:cubicBezTo>
                    <a:lnTo>
                      <a:pt x="13579" y="2306"/>
                    </a:lnTo>
                    <a:cubicBezTo>
                      <a:pt x="13579" y="2306"/>
                      <a:pt x="13579" y="2307"/>
                      <a:pt x="13580" y="2307"/>
                    </a:cubicBezTo>
                    <a:lnTo>
                      <a:pt x="13608" y="2347"/>
                    </a:lnTo>
                    <a:lnTo>
                      <a:pt x="13607" y="2346"/>
                    </a:lnTo>
                    <a:lnTo>
                      <a:pt x="13639" y="2370"/>
                    </a:lnTo>
                    <a:lnTo>
                      <a:pt x="13635" y="2370"/>
                    </a:lnTo>
                    <a:lnTo>
                      <a:pt x="13711" y="2334"/>
                    </a:lnTo>
                    <a:lnTo>
                      <a:pt x="13710" y="2334"/>
                    </a:lnTo>
                    <a:lnTo>
                      <a:pt x="13770" y="2282"/>
                    </a:lnTo>
                    <a:lnTo>
                      <a:pt x="13769" y="2283"/>
                    </a:lnTo>
                    <a:lnTo>
                      <a:pt x="13813" y="2215"/>
                    </a:lnTo>
                    <a:cubicBezTo>
                      <a:pt x="13814" y="2214"/>
                      <a:pt x="13816" y="2213"/>
                      <a:pt x="13818" y="2214"/>
                    </a:cubicBezTo>
                    <a:lnTo>
                      <a:pt x="13906" y="2246"/>
                    </a:lnTo>
                    <a:close/>
                    <a:moveTo>
                      <a:pt x="14730" y="2881"/>
                    </a:moveTo>
                    <a:lnTo>
                      <a:pt x="14731" y="2881"/>
                    </a:lnTo>
                    <a:lnTo>
                      <a:pt x="14651" y="2933"/>
                    </a:lnTo>
                    <a:lnTo>
                      <a:pt x="14562" y="2977"/>
                    </a:lnTo>
                    <a:cubicBezTo>
                      <a:pt x="14562" y="2977"/>
                      <a:pt x="14562" y="2977"/>
                      <a:pt x="14562" y="2977"/>
                    </a:cubicBezTo>
                    <a:lnTo>
                      <a:pt x="14474" y="3005"/>
                    </a:lnTo>
                    <a:cubicBezTo>
                      <a:pt x="14473" y="3006"/>
                      <a:pt x="14471" y="3006"/>
                      <a:pt x="14470" y="3005"/>
                    </a:cubicBezTo>
                    <a:lnTo>
                      <a:pt x="14410" y="2965"/>
                    </a:lnTo>
                    <a:cubicBezTo>
                      <a:pt x="14410" y="2965"/>
                      <a:pt x="14410" y="2965"/>
                      <a:pt x="14410" y="2964"/>
                    </a:cubicBezTo>
                    <a:lnTo>
                      <a:pt x="14358" y="2912"/>
                    </a:lnTo>
                    <a:lnTo>
                      <a:pt x="14361" y="2914"/>
                    </a:lnTo>
                    <a:lnTo>
                      <a:pt x="14341" y="2918"/>
                    </a:lnTo>
                    <a:lnTo>
                      <a:pt x="14343" y="2917"/>
                    </a:lnTo>
                    <a:lnTo>
                      <a:pt x="14327" y="2929"/>
                    </a:lnTo>
                    <a:lnTo>
                      <a:pt x="14328" y="2924"/>
                    </a:lnTo>
                    <a:lnTo>
                      <a:pt x="14356" y="2972"/>
                    </a:lnTo>
                    <a:cubicBezTo>
                      <a:pt x="14356" y="2972"/>
                      <a:pt x="14356" y="2973"/>
                      <a:pt x="14356" y="2973"/>
                    </a:cubicBezTo>
                    <a:lnTo>
                      <a:pt x="14360" y="3017"/>
                    </a:lnTo>
                    <a:cubicBezTo>
                      <a:pt x="14360" y="3018"/>
                      <a:pt x="14360" y="3018"/>
                      <a:pt x="14360" y="3019"/>
                    </a:cubicBezTo>
                    <a:lnTo>
                      <a:pt x="14348" y="3067"/>
                    </a:lnTo>
                    <a:cubicBezTo>
                      <a:pt x="14348" y="3067"/>
                      <a:pt x="14348" y="3067"/>
                      <a:pt x="14348" y="3067"/>
                    </a:cubicBezTo>
                    <a:lnTo>
                      <a:pt x="14328" y="3115"/>
                    </a:lnTo>
                    <a:cubicBezTo>
                      <a:pt x="14328" y="3116"/>
                      <a:pt x="14327" y="3117"/>
                      <a:pt x="14327" y="3117"/>
                    </a:cubicBezTo>
                    <a:lnTo>
                      <a:pt x="14247" y="3165"/>
                    </a:lnTo>
                    <a:lnTo>
                      <a:pt x="14175" y="3221"/>
                    </a:lnTo>
                    <a:lnTo>
                      <a:pt x="14095" y="3281"/>
                    </a:lnTo>
                    <a:lnTo>
                      <a:pt x="14095" y="3275"/>
                    </a:lnTo>
                    <a:lnTo>
                      <a:pt x="14163" y="3343"/>
                    </a:lnTo>
                    <a:cubicBezTo>
                      <a:pt x="14164" y="3344"/>
                      <a:pt x="14165" y="3345"/>
                      <a:pt x="14164" y="3347"/>
                    </a:cubicBezTo>
                    <a:lnTo>
                      <a:pt x="14144" y="3431"/>
                    </a:lnTo>
                    <a:lnTo>
                      <a:pt x="14143" y="3426"/>
                    </a:lnTo>
                    <a:lnTo>
                      <a:pt x="14175" y="3446"/>
                    </a:lnTo>
                    <a:lnTo>
                      <a:pt x="14211" y="3470"/>
                    </a:lnTo>
                    <a:cubicBezTo>
                      <a:pt x="14212" y="3471"/>
                      <a:pt x="14212" y="3472"/>
                      <a:pt x="14212" y="3474"/>
                    </a:cubicBezTo>
                    <a:lnTo>
                      <a:pt x="14212" y="3542"/>
                    </a:lnTo>
                    <a:lnTo>
                      <a:pt x="14212" y="3541"/>
                    </a:lnTo>
                    <a:lnTo>
                      <a:pt x="14220" y="3573"/>
                    </a:lnTo>
                    <a:lnTo>
                      <a:pt x="14232" y="3604"/>
                    </a:lnTo>
                    <a:lnTo>
                      <a:pt x="14231" y="3603"/>
                    </a:lnTo>
                    <a:lnTo>
                      <a:pt x="14287" y="3663"/>
                    </a:lnTo>
                    <a:lnTo>
                      <a:pt x="14332" y="3719"/>
                    </a:lnTo>
                    <a:cubicBezTo>
                      <a:pt x="14333" y="3721"/>
                      <a:pt x="14333" y="3723"/>
                      <a:pt x="14332" y="3724"/>
                    </a:cubicBezTo>
                    <a:lnTo>
                      <a:pt x="14244" y="3852"/>
                    </a:lnTo>
                    <a:lnTo>
                      <a:pt x="14244" y="3850"/>
                    </a:lnTo>
                    <a:lnTo>
                      <a:pt x="14244" y="3958"/>
                    </a:lnTo>
                    <a:cubicBezTo>
                      <a:pt x="14244" y="3959"/>
                      <a:pt x="14244" y="3961"/>
                      <a:pt x="14243" y="3961"/>
                    </a:cubicBezTo>
                    <a:cubicBezTo>
                      <a:pt x="14242" y="3962"/>
                      <a:pt x="14240" y="3962"/>
                      <a:pt x="14239" y="3962"/>
                    </a:cubicBezTo>
                    <a:lnTo>
                      <a:pt x="14191" y="3946"/>
                    </a:lnTo>
                    <a:lnTo>
                      <a:pt x="14151" y="3934"/>
                    </a:lnTo>
                    <a:lnTo>
                      <a:pt x="14155" y="3933"/>
                    </a:lnTo>
                    <a:lnTo>
                      <a:pt x="14023" y="4045"/>
                    </a:lnTo>
                    <a:lnTo>
                      <a:pt x="14024" y="4039"/>
                    </a:lnTo>
                    <a:lnTo>
                      <a:pt x="14120" y="4151"/>
                    </a:lnTo>
                    <a:cubicBezTo>
                      <a:pt x="14120" y="4152"/>
                      <a:pt x="14121" y="4154"/>
                      <a:pt x="14120" y="4155"/>
                    </a:cubicBezTo>
                    <a:cubicBezTo>
                      <a:pt x="14120" y="4156"/>
                      <a:pt x="14119" y="4157"/>
                      <a:pt x="14118" y="4158"/>
                    </a:cubicBezTo>
                    <a:lnTo>
                      <a:pt x="13958" y="4242"/>
                    </a:lnTo>
                    <a:lnTo>
                      <a:pt x="13960" y="4238"/>
                    </a:lnTo>
                    <a:lnTo>
                      <a:pt x="13960" y="4298"/>
                    </a:lnTo>
                    <a:lnTo>
                      <a:pt x="13960" y="4297"/>
                    </a:lnTo>
                    <a:lnTo>
                      <a:pt x="13972" y="4361"/>
                    </a:lnTo>
                    <a:lnTo>
                      <a:pt x="13992" y="4425"/>
                    </a:lnTo>
                    <a:lnTo>
                      <a:pt x="13992" y="4424"/>
                    </a:lnTo>
                    <a:lnTo>
                      <a:pt x="14024" y="4468"/>
                    </a:lnTo>
                    <a:lnTo>
                      <a:pt x="14067" y="4516"/>
                    </a:lnTo>
                    <a:lnTo>
                      <a:pt x="14104" y="4560"/>
                    </a:lnTo>
                    <a:lnTo>
                      <a:pt x="14140" y="4608"/>
                    </a:lnTo>
                    <a:lnTo>
                      <a:pt x="14172" y="4652"/>
                    </a:lnTo>
                    <a:cubicBezTo>
                      <a:pt x="14172" y="4652"/>
                      <a:pt x="14172" y="4653"/>
                      <a:pt x="14172" y="4654"/>
                    </a:cubicBezTo>
                    <a:lnTo>
                      <a:pt x="14180" y="4714"/>
                    </a:lnTo>
                    <a:lnTo>
                      <a:pt x="14174" y="4711"/>
                    </a:lnTo>
                    <a:lnTo>
                      <a:pt x="14226" y="4667"/>
                    </a:lnTo>
                    <a:cubicBezTo>
                      <a:pt x="14226" y="4667"/>
                      <a:pt x="14226" y="4667"/>
                      <a:pt x="14227" y="4667"/>
                    </a:cubicBezTo>
                    <a:lnTo>
                      <a:pt x="14287" y="4635"/>
                    </a:lnTo>
                    <a:cubicBezTo>
                      <a:pt x="14287" y="4634"/>
                      <a:pt x="14288" y="4634"/>
                      <a:pt x="14289" y="4634"/>
                    </a:cubicBezTo>
                    <a:lnTo>
                      <a:pt x="14361" y="4646"/>
                    </a:lnTo>
                    <a:cubicBezTo>
                      <a:pt x="14361" y="4646"/>
                      <a:pt x="14362" y="4646"/>
                      <a:pt x="14362" y="4647"/>
                    </a:cubicBezTo>
                    <a:lnTo>
                      <a:pt x="14426" y="4675"/>
                    </a:lnTo>
                    <a:lnTo>
                      <a:pt x="14490" y="4711"/>
                    </a:lnTo>
                    <a:cubicBezTo>
                      <a:pt x="14491" y="4711"/>
                      <a:pt x="14491" y="4711"/>
                      <a:pt x="14491" y="4711"/>
                    </a:cubicBezTo>
                    <a:lnTo>
                      <a:pt x="14539" y="4759"/>
                    </a:lnTo>
                    <a:cubicBezTo>
                      <a:pt x="14540" y="4760"/>
                      <a:pt x="14540" y="4760"/>
                      <a:pt x="14540" y="4761"/>
                    </a:cubicBezTo>
                    <a:lnTo>
                      <a:pt x="14568" y="4821"/>
                    </a:lnTo>
                    <a:cubicBezTo>
                      <a:pt x="14569" y="4822"/>
                      <a:pt x="14569" y="4823"/>
                      <a:pt x="14568" y="4824"/>
                    </a:cubicBezTo>
                    <a:lnTo>
                      <a:pt x="14544" y="4868"/>
                    </a:lnTo>
                    <a:lnTo>
                      <a:pt x="14544" y="4868"/>
                    </a:lnTo>
                    <a:lnTo>
                      <a:pt x="14528" y="4916"/>
                    </a:lnTo>
                    <a:lnTo>
                      <a:pt x="14528" y="4914"/>
                    </a:lnTo>
                    <a:lnTo>
                      <a:pt x="14532" y="4958"/>
                    </a:lnTo>
                    <a:lnTo>
                      <a:pt x="14527" y="4955"/>
                    </a:lnTo>
                    <a:lnTo>
                      <a:pt x="14595" y="4927"/>
                    </a:lnTo>
                    <a:cubicBezTo>
                      <a:pt x="14595" y="4927"/>
                      <a:pt x="14596" y="4926"/>
                      <a:pt x="14596" y="4926"/>
                    </a:cubicBezTo>
                    <a:lnTo>
                      <a:pt x="14672" y="4914"/>
                    </a:lnTo>
                    <a:lnTo>
                      <a:pt x="14748" y="4910"/>
                    </a:lnTo>
                    <a:lnTo>
                      <a:pt x="14824" y="4902"/>
                    </a:lnTo>
                    <a:lnTo>
                      <a:pt x="14896" y="4886"/>
                    </a:lnTo>
                    <a:lnTo>
                      <a:pt x="14895" y="4887"/>
                    </a:lnTo>
                    <a:lnTo>
                      <a:pt x="14963" y="4855"/>
                    </a:lnTo>
                    <a:lnTo>
                      <a:pt x="14961" y="4859"/>
                    </a:lnTo>
                    <a:lnTo>
                      <a:pt x="14941" y="4787"/>
                    </a:lnTo>
                    <a:lnTo>
                      <a:pt x="14925" y="4715"/>
                    </a:lnTo>
                    <a:cubicBezTo>
                      <a:pt x="14924" y="4714"/>
                      <a:pt x="14925" y="4712"/>
                      <a:pt x="14926" y="4711"/>
                    </a:cubicBezTo>
                    <a:lnTo>
                      <a:pt x="14982" y="4675"/>
                    </a:lnTo>
                    <a:lnTo>
                      <a:pt x="15046" y="4631"/>
                    </a:lnTo>
                    <a:lnTo>
                      <a:pt x="15110" y="4595"/>
                    </a:lnTo>
                    <a:lnTo>
                      <a:pt x="15179" y="4567"/>
                    </a:lnTo>
                    <a:cubicBezTo>
                      <a:pt x="15179" y="4566"/>
                      <a:pt x="15180" y="4566"/>
                      <a:pt x="15180" y="4566"/>
                    </a:cubicBezTo>
                    <a:lnTo>
                      <a:pt x="15252" y="4562"/>
                    </a:lnTo>
                    <a:cubicBezTo>
                      <a:pt x="15253" y="4562"/>
                      <a:pt x="15255" y="4563"/>
                      <a:pt x="15255" y="4564"/>
                    </a:cubicBezTo>
                    <a:cubicBezTo>
                      <a:pt x="15256" y="4564"/>
                      <a:pt x="15257" y="4566"/>
                      <a:pt x="15256" y="4567"/>
                    </a:cubicBezTo>
                    <a:lnTo>
                      <a:pt x="15236" y="4683"/>
                    </a:lnTo>
                    <a:lnTo>
                      <a:pt x="15233" y="4678"/>
                    </a:lnTo>
                    <a:lnTo>
                      <a:pt x="15297" y="4690"/>
                    </a:lnTo>
                    <a:lnTo>
                      <a:pt x="15293" y="4693"/>
                    </a:lnTo>
                    <a:lnTo>
                      <a:pt x="15333" y="4561"/>
                    </a:lnTo>
                    <a:lnTo>
                      <a:pt x="15369" y="4429"/>
                    </a:lnTo>
                    <a:cubicBezTo>
                      <a:pt x="15369" y="4429"/>
                      <a:pt x="15369" y="4428"/>
                      <a:pt x="15369" y="4428"/>
                    </a:cubicBezTo>
                    <a:lnTo>
                      <a:pt x="15473" y="4272"/>
                    </a:lnTo>
                    <a:lnTo>
                      <a:pt x="15478" y="4278"/>
                    </a:lnTo>
                    <a:lnTo>
                      <a:pt x="15426" y="4298"/>
                    </a:lnTo>
                    <a:lnTo>
                      <a:pt x="15374" y="4322"/>
                    </a:lnTo>
                    <a:cubicBezTo>
                      <a:pt x="15372" y="4323"/>
                      <a:pt x="15370" y="4322"/>
                      <a:pt x="15369" y="4320"/>
                    </a:cubicBezTo>
                    <a:lnTo>
                      <a:pt x="15333" y="4264"/>
                    </a:lnTo>
                    <a:lnTo>
                      <a:pt x="15297" y="4200"/>
                    </a:lnTo>
                    <a:lnTo>
                      <a:pt x="15269" y="4140"/>
                    </a:lnTo>
                    <a:lnTo>
                      <a:pt x="15161" y="3787"/>
                    </a:lnTo>
                    <a:lnTo>
                      <a:pt x="15149" y="3751"/>
                    </a:lnTo>
                    <a:lnTo>
                      <a:pt x="15141" y="3719"/>
                    </a:lnTo>
                    <a:lnTo>
                      <a:pt x="15133" y="3683"/>
                    </a:lnTo>
                    <a:cubicBezTo>
                      <a:pt x="15132" y="3682"/>
                      <a:pt x="15132" y="3681"/>
                      <a:pt x="15133" y="3680"/>
                    </a:cubicBezTo>
                    <a:lnTo>
                      <a:pt x="15145" y="3648"/>
                    </a:lnTo>
                    <a:cubicBezTo>
                      <a:pt x="15145" y="3648"/>
                      <a:pt x="15145" y="3648"/>
                      <a:pt x="15145" y="3648"/>
                    </a:cubicBezTo>
                    <a:lnTo>
                      <a:pt x="15225" y="3512"/>
                    </a:lnTo>
                    <a:lnTo>
                      <a:pt x="15317" y="3376"/>
                    </a:lnTo>
                    <a:cubicBezTo>
                      <a:pt x="15318" y="3375"/>
                      <a:pt x="15319" y="3374"/>
                      <a:pt x="15320" y="3374"/>
                    </a:cubicBezTo>
                    <a:cubicBezTo>
                      <a:pt x="15321" y="3374"/>
                      <a:pt x="15322" y="3374"/>
                      <a:pt x="15323" y="3375"/>
                    </a:cubicBezTo>
                    <a:lnTo>
                      <a:pt x="15371" y="3411"/>
                    </a:lnTo>
                    <a:cubicBezTo>
                      <a:pt x="15371" y="3411"/>
                      <a:pt x="15371" y="3411"/>
                      <a:pt x="15371" y="3411"/>
                    </a:cubicBezTo>
                    <a:lnTo>
                      <a:pt x="15411" y="3451"/>
                    </a:lnTo>
                    <a:lnTo>
                      <a:pt x="15455" y="3487"/>
                    </a:lnTo>
                    <a:lnTo>
                      <a:pt x="15454" y="3486"/>
                    </a:lnTo>
                    <a:lnTo>
                      <a:pt x="15506" y="3514"/>
                    </a:lnTo>
                    <a:lnTo>
                      <a:pt x="15505" y="3514"/>
                    </a:lnTo>
                    <a:lnTo>
                      <a:pt x="15561" y="3518"/>
                    </a:lnTo>
                    <a:lnTo>
                      <a:pt x="15557" y="3523"/>
                    </a:lnTo>
                    <a:lnTo>
                      <a:pt x="15537" y="3415"/>
                    </a:lnTo>
                    <a:lnTo>
                      <a:pt x="15517" y="3306"/>
                    </a:lnTo>
                    <a:lnTo>
                      <a:pt x="15517" y="3307"/>
                    </a:lnTo>
                    <a:lnTo>
                      <a:pt x="15505" y="3279"/>
                    </a:lnTo>
                    <a:cubicBezTo>
                      <a:pt x="15505" y="3279"/>
                      <a:pt x="15505" y="3279"/>
                      <a:pt x="15504" y="3278"/>
                    </a:cubicBezTo>
                    <a:lnTo>
                      <a:pt x="15500" y="3246"/>
                    </a:lnTo>
                    <a:lnTo>
                      <a:pt x="15501" y="3248"/>
                    </a:lnTo>
                    <a:lnTo>
                      <a:pt x="15481" y="3220"/>
                    </a:lnTo>
                    <a:lnTo>
                      <a:pt x="15482" y="3221"/>
                    </a:lnTo>
                    <a:lnTo>
                      <a:pt x="15386" y="3133"/>
                    </a:lnTo>
                    <a:lnTo>
                      <a:pt x="15286" y="3049"/>
                    </a:lnTo>
                    <a:lnTo>
                      <a:pt x="15290" y="3049"/>
                    </a:lnTo>
                    <a:lnTo>
                      <a:pt x="15250" y="3065"/>
                    </a:lnTo>
                    <a:lnTo>
                      <a:pt x="15206" y="3085"/>
                    </a:lnTo>
                    <a:cubicBezTo>
                      <a:pt x="15205" y="3086"/>
                      <a:pt x="15204" y="3086"/>
                      <a:pt x="15203" y="3085"/>
                    </a:cubicBezTo>
                    <a:cubicBezTo>
                      <a:pt x="15202" y="3085"/>
                      <a:pt x="15201" y="3084"/>
                      <a:pt x="15201" y="3083"/>
                    </a:cubicBezTo>
                    <a:lnTo>
                      <a:pt x="15169" y="3011"/>
                    </a:lnTo>
                    <a:lnTo>
                      <a:pt x="15141" y="2943"/>
                    </a:lnTo>
                    <a:lnTo>
                      <a:pt x="15142" y="2945"/>
                    </a:lnTo>
                    <a:lnTo>
                      <a:pt x="15102" y="2921"/>
                    </a:lnTo>
                    <a:lnTo>
                      <a:pt x="15103" y="2921"/>
                    </a:lnTo>
                    <a:lnTo>
                      <a:pt x="15067" y="2909"/>
                    </a:lnTo>
                    <a:cubicBezTo>
                      <a:pt x="15067" y="2909"/>
                      <a:pt x="15066" y="2909"/>
                      <a:pt x="15066" y="2908"/>
                    </a:cubicBezTo>
                    <a:lnTo>
                      <a:pt x="15042" y="2884"/>
                    </a:lnTo>
                    <a:cubicBezTo>
                      <a:pt x="15041" y="2884"/>
                      <a:pt x="15041" y="2884"/>
                      <a:pt x="15041" y="2884"/>
                    </a:cubicBezTo>
                    <a:lnTo>
                      <a:pt x="14973" y="2792"/>
                    </a:lnTo>
                    <a:lnTo>
                      <a:pt x="14978" y="2793"/>
                    </a:lnTo>
                    <a:lnTo>
                      <a:pt x="14854" y="2833"/>
                    </a:lnTo>
                    <a:lnTo>
                      <a:pt x="14730" y="2881"/>
                    </a:lnTo>
                    <a:close/>
                    <a:moveTo>
                      <a:pt x="14851" y="2826"/>
                    </a:moveTo>
                    <a:lnTo>
                      <a:pt x="14975" y="2786"/>
                    </a:lnTo>
                    <a:cubicBezTo>
                      <a:pt x="14977" y="2785"/>
                      <a:pt x="14979" y="2786"/>
                      <a:pt x="14980" y="2787"/>
                    </a:cubicBezTo>
                    <a:lnTo>
                      <a:pt x="15048" y="2879"/>
                    </a:lnTo>
                    <a:lnTo>
                      <a:pt x="15047" y="2879"/>
                    </a:lnTo>
                    <a:lnTo>
                      <a:pt x="15071" y="2903"/>
                    </a:lnTo>
                    <a:lnTo>
                      <a:pt x="15070" y="2902"/>
                    </a:lnTo>
                    <a:lnTo>
                      <a:pt x="15106" y="2914"/>
                    </a:lnTo>
                    <a:cubicBezTo>
                      <a:pt x="15106" y="2914"/>
                      <a:pt x="15106" y="2914"/>
                      <a:pt x="15107" y="2914"/>
                    </a:cubicBezTo>
                    <a:lnTo>
                      <a:pt x="15147" y="2938"/>
                    </a:lnTo>
                    <a:cubicBezTo>
                      <a:pt x="15147" y="2939"/>
                      <a:pt x="15148" y="2939"/>
                      <a:pt x="15148" y="2940"/>
                    </a:cubicBezTo>
                    <a:lnTo>
                      <a:pt x="15176" y="3008"/>
                    </a:lnTo>
                    <a:lnTo>
                      <a:pt x="15208" y="3080"/>
                    </a:lnTo>
                    <a:lnTo>
                      <a:pt x="15203" y="3078"/>
                    </a:lnTo>
                    <a:lnTo>
                      <a:pt x="15247" y="3058"/>
                    </a:lnTo>
                    <a:lnTo>
                      <a:pt x="15287" y="3042"/>
                    </a:lnTo>
                    <a:cubicBezTo>
                      <a:pt x="15288" y="3041"/>
                      <a:pt x="15290" y="3042"/>
                      <a:pt x="15291" y="3043"/>
                    </a:cubicBezTo>
                    <a:lnTo>
                      <a:pt x="15391" y="3127"/>
                    </a:lnTo>
                    <a:lnTo>
                      <a:pt x="15487" y="3215"/>
                    </a:lnTo>
                    <a:cubicBezTo>
                      <a:pt x="15487" y="3215"/>
                      <a:pt x="15488" y="3215"/>
                      <a:pt x="15488" y="3215"/>
                    </a:cubicBezTo>
                    <a:lnTo>
                      <a:pt x="15508" y="3243"/>
                    </a:lnTo>
                    <a:cubicBezTo>
                      <a:pt x="15508" y="3244"/>
                      <a:pt x="15508" y="3245"/>
                      <a:pt x="15508" y="3245"/>
                    </a:cubicBezTo>
                    <a:lnTo>
                      <a:pt x="15512" y="3277"/>
                    </a:lnTo>
                    <a:lnTo>
                      <a:pt x="15512" y="3276"/>
                    </a:lnTo>
                    <a:lnTo>
                      <a:pt x="15524" y="3304"/>
                    </a:lnTo>
                    <a:cubicBezTo>
                      <a:pt x="15524" y="3304"/>
                      <a:pt x="15524" y="3305"/>
                      <a:pt x="15524" y="3305"/>
                    </a:cubicBezTo>
                    <a:lnTo>
                      <a:pt x="15544" y="3413"/>
                    </a:lnTo>
                    <a:lnTo>
                      <a:pt x="15564" y="3521"/>
                    </a:lnTo>
                    <a:cubicBezTo>
                      <a:pt x="15565" y="3522"/>
                      <a:pt x="15564" y="3524"/>
                      <a:pt x="15563" y="3525"/>
                    </a:cubicBezTo>
                    <a:cubicBezTo>
                      <a:pt x="15563" y="3525"/>
                      <a:pt x="15561" y="3526"/>
                      <a:pt x="15560" y="3526"/>
                    </a:cubicBezTo>
                    <a:lnTo>
                      <a:pt x="15504" y="3522"/>
                    </a:lnTo>
                    <a:cubicBezTo>
                      <a:pt x="15504" y="3522"/>
                      <a:pt x="15503" y="3522"/>
                      <a:pt x="15503" y="3521"/>
                    </a:cubicBezTo>
                    <a:lnTo>
                      <a:pt x="15451" y="3493"/>
                    </a:lnTo>
                    <a:cubicBezTo>
                      <a:pt x="15450" y="3493"/>
                      <a:pt x="15450" y="3493"/>
                      <a:pt x="15450" y="3493"/>
                    </a:cubicBezTo>
                    <a:lnTo>
                      <a:pt x="15406" y="3457"/>
                    </a:lnTo>
                    <a:lnTo>
                      <a:pt x="15366" y="3417"/>
                    </a:lnTo>
                    <a:lnTo>
                      <a:pt x="15366" y="3417"/>
                    </a:lnTo>
                    <a:lnTo>
                      <a:pt x="15318" y="3381"/>
                    </a:lnTo>
                    <a:lnTo>
                      <a:pt x="15324" y="3380"/>
                    </a:lnTo>
                    <a:lnTo>
                      <a:pt x="15232" y="3516"/>
                    </a:lnTo>
                    <a:lnTo>
                      <a:pt x="15152" y="3652"/>
                    </a:lnTo>
                    <a:lnTo>
                      <a:pt x="15152" y="3651"/>
                    </a:lnTo>
                    <a:lnTo>
                      <a:pt x="15140" y="3683"/>
                    </a:lnTo>
                    <a:lnTo>
                      <a:pt x="15140" y="3681"/>
                    </a:lnTo>
                    <a:lnTo>
                      <a:pt x="15148" y="3717"/>
                    </a:lnTo>
                    <a:lnTo>
                      <a:pt x="15156" y="3749"/>
                    </a:lnTo>
                    <a:lnTo>
                      <a:pt x="15168" y="3785"/>
                    </a:lnTo>
                    <a:lnTo>
                      <a:pt x="15276" y="4136"/>
                    </a:lnTo>
                    <a:lnTo>
                      <a:pt x="15304" y="4196"/>
                    </a:lnTo>
                    <a:lnTo>
                      <a:pt x="15340" y="4260"/>
                    </a:lnTo>
                    <a:lnTo>
                      <a:pt x="15376" y="4316"/>
                    </a:lnTo>
                    <a:lnTo>
                      <a:pt x="15371" y="4315"/>
                    </a:lnTo>
                    <a:lnTo>
                      <a:pt x="15423" y="4290"/>
                    </a:lnTo>
                    <a:lnTo>
                      <a:pt x="15475" y="4270"/>
                    </a:lnTo>
                    <a:cubicBezTo>
                      <a:pt x="15477" y="4270"/>
                      <a:pt x="15478" y="4270"/>
                      <a:pt x="15480" y="4272"/>
                    </a:cubicBezTo>
                    <a:cubicBezTo>
                      <a:pt x="15481" y="4273"/>
                      <a:pt x="15481" y="4275"/>
                      <a:pt x="15480" y="4276"/>
                    </a:cubicBezTo>
                    <a:lnTo>
                      <a:pt x="15376" y="4432"/>
                    </a:lnTo>
                    <a:lnTo>
                      <a:pt x="15376" y="4431"/>
                    </a:lnTo>
                    <a:lnTo>
                      <a:pt x="15340" y="4563"/>
                    </a:lnTo>
                    <a:lnTo>
                      <a:pt x="15300" y="4695"/>
                    </a:lnTo>
                    <a:cubicBezTo>
                      <a:pt x="15300" y="4697"/>
                      <a:pt x="15298" y="4699"/>
                      <a:pt x="15296" y="4698"/>
                    </a:cubicBezTo>
                    <a:lnTo>
                      <a:pt x="15232" y="4686"/>
                    </a:lnTo>
                    <a:cubicBezTo>
                      <a:pt x="15230" y="4686"/>
                      <a:pt x="15228" y="4684"/>
                      <a:pt x="15229" y="4682"/>
                    </a:cubicBezTo>
                    <a:lnTo>
                      <a:pt x="15249" y="4566"/>
                    </a:lnTo>
                    <a:lnTo>
                      <a:pt x="15253" y="4570"/>
                    </a:lnTo>
                    <a:lnTo>
                      <a:pt x="15181" y="4574"/>
                    </a:lnTo>
                    <a:lnTo>
                      <a:pt x="15182" y="4574"/>
                    </a:lnTo>
                    <a:lnTo>
                      <a:pt x="15114" y="4602"/>
                    </a:lnTo>
                    <a:lnTo>
                      <a:pt x="15051" y="4638"/>
                    </a:lnTo>
                    <a:lnTo>
                      <a:pt x="14987" y="4682"/>
                    </a:lnTo>
                    <a:lnTo>
                      <a:pt x="14931" y="4718"/>
                    </a:lnTo>
                    <a:lnTo>
                      <a:pt x="14932" y="4713"/>
                    </a:lnTo>
                    <a:lnTo>
                      <a:pt x="14948" y="4785"/>
                    </a:lnTo>
                    <a:lnTo>
                      <a:pt x="14968" y="4857"/>
                    </a:lnTo>
                    <a:cubicBezTo>
                      <a:pt x="14969" y="4859"/>
                      <a:pt x="14968" y="4861"/>
                      <a:pt x="14966" y="4862"/>
                    </a:cubicBezTo>
                    <a:lnTo>
                      <a:pt x="14898" y="4894"/>
                    </a:lnTo>
                    <a:cubicBezTo>
                      <a:pt x="14898" y="4894"/>
                      <a:pt x="14898" y="4894"/>
                      <a:pt x="14897" y="4894"/>
                    </a:cubicBezTo>
                    <a:lnTo>
                      <a:pt x="14825" y="4910"/>
                    </a:lnTo>
                    <a:lnTo>
                      <a:pt x="14749" y="4918"/>
                    </a:lnTo>
                    <a:lnTo>
                      <a:pt x="14673" y="4922"/>
                    </a:lnTo>
                    <a:lnTo>
                      <a:pt x="14597" y="4934"/>
                    </a:lnTo>
                    <a:lnTo>
                      <a:pt x="14598" y="4934"/>
                    </a:lnTo>
                    <a:lnTo>
                      <a:pt x="14530" y="4962"/>
                    </a:lnTo>
                    <a:cubicBezTo>
                      <a:pt x="14529" y="4963"/>
                      <a:pt x="14527" y="4962"/>
                      <a:pt x="14526" y="4962"/>
                    </a:cubicBezTo>
                    <a:cubicBezTo>
                      <a:pt x="14525" y="4961"/>
                      <a:pt x="14525" y="4960"/>
                      <a:pt x="14524" y="4959"/>
                    </a:cubicBezTo>
                    <a:lnTo>
                      <a:pt x="14520" y="4915"/>
                    </a:lnTo>
                    <a:cubicBezTo>
                      <a:pt x="14520" y="4914"/>
                      <a:pt x="14520" y="4914"/>
                      <a:pt x="14521" y="4913"/>
                    </a:cubicBezTo>
                    <a:lnTo>
                      <a:pt x="14537" y="4865"/>
                    </a:lnTo>
                    <a:cubicBezTo>
                      <a:pt x="14537" y="4865"/>
                      <a:pt x="14537" y="4865"/>
                      <a:pt x="14537" y="4864"/>
                    </a:cubicBezTo>
                    <a:lnTo>
                      <a:pt x="14561" y="4820"/>
                    </a:lnTo>
                    <a:lnTo>
                      <a:pt x="14561" y="4824"/>
                    </a:lnTo>
                    <a:lnTo>
                      <a:pt x="14533" y="4764"/>
                    </a:lnTo>
                    <a:lnTo>
                      <a:pt x="14534" y="4765"/>
                    </a:lnTo>
                    <a:lnTo>
                      <a:pt x="14486" y="4717"/>
                    </a:lnTo>
                    <a:lnTo>
                      <a:pt x="14486" y="4718"/>
                    </a:lnTo>
                    <a:lnTo>
                      <a:pt x="14423" y="4682"/>
                    </a:lnTo>
                    <a:lnTo>
                      <a:pt x="14359" y="4654"/>
                    </a:lnTo>
                    <a:lnTo>
                      <a:pt x="14360" y="4654"/>
                    </a:lnTo>
                    <a:lnTo>
                      <a:pt x="14288" y="4642"/>
                    </a:lnTo>
                    <a:lnTo>
                      <a:pt x="14290" y="4642"/>
                    </a:lnTo>
                    <a:lnTo>
                      <a:pt x="14230" y="4674"/>
                    </a:lnTo>
                    <a:lnTo>
                      <a:pt x="14231" y="4673"/>
                    </a:lnTo>
                    <a:lnTo>
                      <a:pt x="14179" y="4717"/>
                    </a:lnTo>
                    <a:cubicBezTo>
                      <a:pt x="14178" y="4718"/>
                      <a:pt x="14176" y="4719"/>
                      <a:pt x="14175" y="4718"/>
                    </a:cubicBezTo>
                    <a:cubicBezTo>
                      <a:pt x="14174" y="4718"/>
                      <a:pt x="14173" y="4716"/>
                      <a:pt x="14172" y="4715"/>
                    </a:cubicBezTo>
                    <a:lnTo>
                      <a:pt x="14164" y="4655"/>
                    </a:lnTo>
                    <a:lnTo>
                      <a:pt x="14165" y="4657"/>
                    </a:lnTo>
                    <a:lnTo>
                      <a:pt x="14133" y="4613"/>
                    </a:lnTo>
                    <a:lnTo>
                      <a:pt x="14097" y="4565"/>
                    </a:lnTo>
                    <a:lnTo>
                      <a:pt x="14062" y="4521"/>
                    </a:lnTo>
                    <a:lnTo>
                      <a:pt x="14017" y="4473"/>
                    </a:lnTo>
                    <a:lnTo>
                      <a:pt x="13985" y="4429"/>
                    </a:lnTo>
                    <a:cubicBezTo>
                      <a:pt x="13985" y="4428"/>
                      <a:pt x="13985" y="4428"/>
                      <a:pt x="13985" y="4427"/>
                    </a:cubicBezTo>
                    <a:lnTo>
                      <a:pt x="13965" y="4363"/>
                    </a:lnTo>
                    <a:lnTo>
                      <a:pt x="13953" y="4299"/>
                    </a:lnTo>
                    <a:cubicBezTo>
                      <a:pt x="13952" y="4299"/>
                      <a:pt x="13952" y="4298"/>
                      <a:pt x="13952" y="4298"/>
                    </a:cubicBezTo>
                    <a:lnTo>
                      <a:pt x="13952" y="4238"/>
                    </a:lnTo>
                    <a:cubicBezTo>
                      <a:pt x="13952" y="4237"/>
                      <a:pt x="13953" y="4235"/>
                      <a:pt x="13955" y="4235"/>
                    </a:cubicBezTo>
                    <a:lnTo>
                      <a:pt x="14115" y="4151"/>
                    </a:lnTo>
                    <a:lnTo>
                      <a:pt x="14113" y="4157"/>
                    </a:lnTo>
                    <a:lnTo>
                      <a:pt x="14017" y="4045"/>
                    </a:lnTo>
                    <a:cubicBezTo>
                      <a:pt x="14017" y="4044"/>
                      <a:pt x="14016" y="4043"/>
                      <a:pt x="14016" y="4042"/>
                    </a:cubicBezTo>
                    <a:cubicBezTo>
                      <a:pt x="14017" y="4041"/>
                      <a:pt x="14017" y="4040"/>
                      <a:pt x="14018" y="4039"/>
                    </a:cubicBezTo>
                    <a:lnTo>
                      <a:pt x="14150" y="3927"/>
                    </a:lnTo>
                    <a:cubicBezTo>
                      <a:pt x="14151" y="3926"/>
                      <a:pt x="14152" y="3926"/>
                      <a:pt x="14154" y="3926"/>
                    </a:cubicBezTo>
                    <a:lnTo>
                      <a:pt x="14194" y="3938"/>
                    </a:lnTo>
                    <a:lnTo>
                      <a:pt x="14242" y="3954"/>
                    </a:lnTo>
                    <a:lnTo>
                      <a:pt x="14236" y="3958"/>
                    </a:lnTo>
                    <a:lnTo>
                      <a:pt x="14236" y="3850"/>
                    </a:lnTo>
                    <a:cubicBezTo>
                      <a:pt x="14236" y="3849"/>
                      <a:pt x="14237" y="3848"/>
                      <a:pt x="14237" y="3848"/>
                    </a:cubicBezTo>
                    <a:lnTo>
                      <a:pt x="14325" y="3720"/>
                    </a:lnTo>
                    <a:lnTo>
                      <a:pt x="14325" y="3724"/>
                    </a:lnTo>
                    <a:lnTo>
                      <a:pt x="14282" y="3669"/>
                    </a:lnTo>
                    <a:lnTo>
                      <a:pt x="14226" y="3609"/>
                    </a:lnTo>
                    <a:cubicBezTo>
                      <a:pt x="14225" y="3608"/>
                      <a:pt x="14225" y="3608"/>
                      <a:pt x="14225" y="3607"/>
                    </a:cubicBezTo>
                    <a:lnTo>
                      <a:pt x="14213" y="3575"/>
                    </a:lnTo>
                    <a:lnTo>
                      <a:pt x="14205" y="3543"/>
                    </a:lnTo>
                    <a:cubicBezTo>
                      <a:pt x="14204" y="3543"/>
                      <a:pt x="14204" y="3542"/>
                      <a:pt x="14204" y="3542"/>
                    </a:cubicBezTo>
                    <a:lnTo>
                      <a:pt x="14204" y="3474"/>
                    </a:lnTo>
                    <a:lnTo>
                      <a:pt x="14206" y="3477"/>
                    </a:lnTo>
                    <a:lnTo>
                      <a:pt x="14170" y="3453"/>
                    </a:lnTo>
                    <a:lnTo>
                      <a:pt x="14138" y="3433"/>
                    </a:lnTo>
                    <a:cubicBezTo>
                      <a:pt x="14137" y="3432"/>
                      <a:pt x="14136" y="3431"/>
                      <a:pt x="14137" y="3429"/>
                    </a:cubicBezTo>
                    <a:lnTo>
                      <a:pt x="14157" y="3345"/>
                    </a:lnTo>
                    <a:lnTo>
                      <a:pt x="14158" y="3349"/>
                    </a:lnTo>
                    <a:lnTo>
                      <a:pt x="14090" y="3281"/>
                    </a:lnTo>
                    <a:cubicBezTo>
                      <a:pt x="14089" y="3280"/>
                      <a:pt x="14088" y="3279"/>
                      <a:pt x="14088" y="3277"/>
                    </a:cubicBezTo>
                    <a:cubicBezTo>
                      <a:pt x="14089" y="3276"/>
                      <a:pt x="14089" y="3275"/>
                      <a:pt x="14090" y="3275"/>
                    </a:cubicBezTo>
                    <a:lnTo>
                      <a:pt x="14170" y="3215"/>
                    </a:lnTo>
                    <a:lnTo>
                      <a:pt x="14242" y="3158"/>
                    </a:lnTo>
                    <a:lnTo>
                      <a:pt x="14322" y="3110"/>
                    </a:lnTo>
                    <a:lnTo>
                      <a:pt x="14321" y="3112"/>
                    </a:lnTo>
                    <a:lnTo>
                      <a:pt x="14341" y="3064"/>
                    </a:lnTo>
                    <a:lnTo>
                      <a:pt x="14341" y="3065"/>
                    </a:lnTo>
                    <a:lnTo>
                      <a:pt x="14353" y="3017"/>
                    </a:lnTo>
                    <a:lnTo>
                      <a:pt x="14352" y="3018"/>
                    </a:lnTo>
                    <a:lnTo>
                      <a:pt x="14348" y="2974"/>
                    </a:lnTo>
                    <a:lnTo>
                      <a:pt x="14349" y="2976"/>
                    </a:lnTo>
                    <a:lnTo>
                      <a:pt x="14321" y="2928"/>
                    </a:lnTo>
                    <a:cubicBezTo>
                      <a:pt x="14320" y="2926"/>
                      <a:pt x="14320" y="2924"/>
                      <a:pt x="14322" y="2922"/>
                    </a:cubicBezTo>
                    <a:lnTo>
                      <a:pt x="14338" y="2910"/>
                    </a:lnTo>
                    <a:cubicBezTo>
                      <a:pt x="14339" y="2910"/>
                      <a:pt x="14339" y="2910"/>
                      <a:pt x="14340" y="2910"/>
                    </a:cubicBezTo>
                    <a:lnTo>
                      <a:pt x="14360" y="2906"/>
                    </a:lnTo>
                    <a:cubicBezTo>
                      <a:pt x="14361" y="2905"/>
                      <a:pt x="14362" y="2906"/>
                      <a:pt x="14363" y="2907"/>
                    </a:cubicBezTo>
                    <a:lnTo>
                      <a:pt x="14415" y="2959"/>
                    </a:lnTo>
                    <a:lnTo>
                      <a:pt x="14415" y="2958"/>
                    </a:lnTo>
                    <a:lnTo>
                      <a:pt x="14475" y="2998"/>
                    </a:lnTo>
                    <a:lnTo>
                      <a:pt x="14471" y="2998"/>
                    </a:lnTo>
                    <a:lnTo>
                      <a:pt x="14559" y="2970"/>
                    </a:lnTo>
                    <a:lnTo>
                      <a:pt x="14559" y="2970"/>
                    </a:lnTo>
                    <a:lnTo>
                      <a:pt x="14646" y="2926"/>
                    </a:lnTo>
                    <a:lnTo>
                      <a:pt x="14726" y="2874"/>
                    </a:lnTo>
                    <a:cubicBezTo>
                      <a:pt x="14727" y="2874"/>
                      <a:pt x="14727" y="2874"/>
                      <a:pt x="14727" y="2874"/>
                    </a:cubicBezTo>
                    <a:lnTo>
                      <a:pt x="14851" y="2826"/>
                    </a:lnTo>
                    <a:close/>
                    <a:moveTo>
                      <a:pt x="9282" y="3045"/>
                    </a:moveTo>
                    <a:lnTo>
                      <a:pt x="9284" y="3044"/>
                    </a:lnTo>
                    <a:lnTo>
                      <a:pt x="9228" y="3116"/>
                    </a:lnTo>
                    <a:lnTo>
                      <a:pt x="9228" y="3116"/>
                    </a:lnTo>
                    <a:lnTo>
                      <a:pt x="9180" y="3204"/>
                    </a:lnTo>
                    <a:lnTo>
                      <a:pt x="9180" y="3202"/>
                    </a:lnTo>
                    <a:lnTo>
                      <a:pt x="9180" y="3278"/>
                    </a:lnTo>
                    <a:lnTo>
                      <a:pt x="9180" y="3277"/>
                    </a:lnTo>
                    <a:lnTo>
                      <a:pt x="9196" y="3349"/>
                    </a:lnTo>
                    <a:cubicBezTo>
                      <a:pt x="9197" y="3351"/>
                      <a:pt x="9196" y="3353"/>
                      <a:pt x="9194" y="3354"/>
                    </a:cubicBezTo>
                    <a:lnTo>
                      <a:pt x="9082" y="3394"/>
                    </a:lnTo>
                    <a:lnTo>
                      <a:pt x="9084" y="3389"/>
                    </a:lnTo>
                    <a:lnTo>
                      <a:pt x="9096" y="3429"/>
                    </a:lnTo>
                    <a:cubicBezTo>
                      <a:pt x="9096" y="3429"/>
                      <a:pt x="9096" y="3429"/>
                      <a:pt x="9096" y="3429"/>
                    </a:cubicBezTo>
                    <a:lnTo>
                      <a:pt x="9100" y="3465"/>
                    </a:lnTo>
                    <a:cubicBezTo>
                      <a:pt x="9101" y="3467"/>
                      <a:pt x="9100" y="3469"/>
                      <a:pt x="9098" y="3469"/>
                    </a:cubicBezTo>
                    <a:lnTo>
                      <a:pt x="8874" y="3573"/>
                    </a:lnTo>
                    <a:cubicBezTo>
                      <a:pt x="8872" y="3574"/>
                      <a:pt x="8870" y="3574"/>
                      <a:pt x="8869" y="3572"/>
                    </a:cubicBezTo>
                    <a:lnTo>
                      <a:pt x="8841" y="3524"/>
                    </a:lnTo>
                    <a:lnTo>
                      <a:pt x="8817" y="3484"/>
                    </a:lnTo>
                    <a:lnTo>
                      <a:pt x="8822" y="3485"/>
                    </a:lnTo>
                    <a:lnTo>
                      <a:pt x="8770" y="3509"/>
                    </a:lnTo>
                    <a:lnTo>
                      <a:pt x="8715" y="3545"/>
                    </a:lnTo>
                    <a:lnTo>
                      <a:pt x="8663" y="3589"/>
                    </a:lnTo>
                    <a:cubicBezTo>
                      <a:pt x="8663" y="3589"/>
                      <a:pt x="8663" y="3589"/>
                      <a:pt x="8662" y="3589"/>
                    </a:cubicBezTo>
                    <a:lnTo>
                      <a:pt x="8606" y="3621"/>
                    </a:lnTo>
                    <a:cubicBezTo>
                      <a:pt x="8606" y="3621"/>
                      <a:pt x="8606" y="3622"/>
                      <a:pt x="8606" y="3622"/>
                    </a:cubicBezTo>
                    <a:lnTo>
                      <a:pt x="8542" y="3646"/>
                    </a:lnTo>
                    <a:lnTo>
                      <a:pt x="8542" y="3645"/>
                    </a:lnTo>
                    <a:lnTo>
                      <a:pt x="8486" y="3677"/>
                    </a:lnTo>
                    <a:lnTo>
                      <a:pt x="8418" y="3713"/>
                    </a:lnTo>
                    <a:lnTo>
                      <a:pt x="8419" y="3713"/>
                    </a:lnTo>
                    <a:lnTo>
                      <a:pt x="8359" y="3769"/>
                    </a:lnTo>
                    <a:lnTo>
                      <a:pt x="8360" y="3768"/>
                    </a:lnTo>
                    <a:lnTo>
                      <a:pt x="8268" y="3892"/>
                    </a:lnTo>
                    <a:lnTo>
                      <a:pt x="8224" y="3956"/>
                    </a:lnTo>
                    <a:lnTo>
                      <a:pt x="8224" y="3952"/>
                    </a:lnTo>
                    <a:lnTo>
                      <a:pt x="8284" y="4092"/>
                    </a:lnTo>
                    <a:cubicBezTo>
                      <a:pt x="8285" y="4094"/>
                      <a:pt x="8285" y="4095"/>
                      <a:pt x="8284" y="4096"/>
                    </a:cubicBezTo>
                    <a:cubicBezTo>
                      <a:pt x="8283" y="4097"/>
                      <a:pt x="8282" y="4098"/>
                      <a:pt x="8281" y="4098"/>
                    </a:cubicBezTo>
                    <a:lnTo>
                      <a:pt x="8121" y="4118"/>
                    </a:lnTo>
                    <a:lnTo>
                      <a:pt x="7961" y="4134"/>
                    </a:lnTo>
                    <a:lnTo>
                      <a:pt x="7797" y="4158"/>
                    </a:lnTo>
                    <a:lnTo>
                      <a:pt x="7800" y="4155"/>
                    </a:lnTo>
                    <a:lnTo>
                      <a:pt x="7784" y="4239"/>
                    </a:lnTo>
                    <a:lnTo>
                      <a:pt x="7784" y="4238"/>
                    </a:lnTo>
                    <a:lnTo>
                      <a:pt x="7780" y="4326"/>
                    </a:lnTo>
                    <a:lnTo>
                      <a:pt x="7780" y="4325"/>
                    </a:lnTo>
                    <a:lnTo>
                      <a:pt x="7796" y="4365"/>
                    </a:lnTo>
                    <a:lnTo>
                      <a:pt x="7820" y="4408"/>
                    </a:lnTo>
                    <a:lnTo>
                      <a:pt x="7819" y="4408"/>
                    </a:lnTo>
                    <a:lnTo>
                      <a:pt x="7851" y="4444"/>
                    </a:lnTo>
                    <a:lnTo>
                      <a:pt x="7880" y="4480"/>
                    </a:lnTo>
                    <a:cubicBezTo>
                      <a:pt x="7880" y="4480"/>
                      <a:pt x="7880" y="4480"/>
                      <a:pt x="7880" y="4481"/>
                    </a:cubicBezTo>
                    <a:lnTo>
                      <a:pt x="7896" y="4525"/>
                    </a:lnTo>
                    <a:cubicBezTo>
                      <a:pt x="7896" y="4525"/>
                      <a:pt x="7896" y="4526"/>
                      <a:pt x="7896" y="4526"/>
                    </a:cubicBezTo>
                    <a:lnTo>
                      <a:pt x="7896" y="4570"/>
                    </a:lnTo>
                    <a:lnTo>
                      <a:pt x="7896" y="4569"/>
                    </a:lnTo>
                    <a:lnTo>
                      <a:pt x="7900" y="4581"/>
                    </a:lnTo>
                    <a:cubicBezTo>
                      <a:pt x="7900" y="4581"/>
                      <a:pt x="7900" y="4582"/>
                      <a:pt x="7900" y="4582"/>
                    </a:cubicBezTo>
                    <a:lnTo>
                      <a:pt x="7900" y="4602"/>
                    </a:lnTo>
                    <a:cubicBezTo>
                      <a:pt x="7900" y="4603"/>
                      <a:pt x="7900" y="4603"/>
                      <a:pt x="7900" y="4604"/>
                    </a:cubicBezTo>
                    <a:lnTo>
                      <a:pt x="7888" y="4628"/>
                    </a:lnTo>
                    <a:cubicBezTo>
                      <a:pt x="7888" y="4628"/>
                      <a:pt x="7888" y="4629"/>
                      <a:pt x="7887" y="4629"/>
                    </a:cubicBezTo>
                    <a:lnTo>
                      <a:pt x="7879" y="4637"/>
                    </a:lnTo>
                    <a:cubicBezTo>
                      <a:pt x="7879" y="4638"/>
                      <a:pt x="7878" y="4638"/>
                      <a:pt x="7876" y="4638"/>
                    </a:cubicBezTo>
                    <a:lnTo>
                      <a:pt x="7812" y="4638"/>
                    </a:lnTo>
                    <a:cubicBezTo>
                      <a:pt x="7812" y="4638"/>
                      <a:pt x="7811" y="4638"/>
                      <a:pt x="7810" y="4638"/>
                    </a:cubicBezTo>
                    <a:lnTo>
                      <a:pt x="7778" y="4618"/>
                    </a:lnTo>
                    <a:cubicBezTo>
                      <a:pt x="7778" y="4617"/>
                      <a:pt x="7778" y="4617"/>
                      <a:pt x="7777" y="4617"/>
                    </a:cubicBezTo>
                    <a:lnTo>
                      <a:pt x="7725" y="4553"/>
                    </a:lnTo>
                    <a:lnTo>
                      <a:pt x="7731" y="4553"/>
                    </a:lnTo>
                    <a:lnTo>
                      <a:pt x="7619" y="4673"/>
                    </a:lnTo>
                    <a:lnTo>
                      <a:pt x="7620" y="4668"/>
                    </a:lnTo>
                    <a:lnTo>
                      <a:pt x="7700" y="4784"/>
                    </a:lnTo>
                    <a:cubicBezTo>
                      <a:pt x="7700" y="4784"/>
                      <a:pt x="7700" y="4785"/>
                      <a:pt x="7700" y="4785"/>
                    </a:cubicBezTo>
                    <a:lnTo>
                      <a:pt x="7712" y="4817"/>
                    </a:lnTo>
                    <a:cubicBezTo>
                      <a:pt x="7712" y="4818"/>
                      <a:pt x="7713" y="4819"/>
                      <a:pt x="7712" y="4819"/>
                    </a:cubicBezTo>
                    <a:lnTo>
                      <a:pt x="7704" y="4851"/>
                    </a:lnTo>
                    <a:lnTo>
                      <a:pt x="7696" y="4883"/>
                    </a:lnTo>
                    <a:lnTo>
                      <a:pt x="7688" y="4915"/>
                    </a:lnTo>
                    <a:cubicBezTo>
                      <a:pt x="7688" y="4916"/>
                      <a:pt x="7688" y="4916"/>
                      <a:pt x="7688" y="4916"/>
                    </a:cubicBezTo>
                    <a:lnTo>
                      <a:pt x="7664" y="4960"/>
                    </a:lnTo>
                    <a:cubicBezTo>
                      <a:pt x="7664" y="4961"/>
                      <a:pt x="7663" y="4961"/>
                      <a:pt x="7663" y="4962"/>
                    </a:cubicBezTo>
                    <a:lnTo>
                      <a:pt x="7619" y="4994"/>
                    </a:lnTo>
                    <a:lnTo>
                      <a:pt x="7579" y="5029"/>
                    </a:lnTo>
                    <a:lnTo>
                      <a:pt x="7535" y="5062"/>
                    </a:lnTo>
                    <a:lnTo>
                      <a:pt x="7536" y="5056"/>
                    </a:lnTo>
                    <a:lnTo>
                      <a:pt x="7636" y="5200"/>
                    </a:lnTo>
                    <a:lnTo>
                      <a:pt x="7632" y="5199"/>
                    </a:lnTo>
                    <a:lnTo>
                      <a:pt x="7744" y="5175"/>
                    </a:lnTo>
                    <a:cubicBezTo>
                      <a:pt x="7746" y="5174"/>
                      <a:pt x="7748" y="5175"/>
                      <a:pt x="7748" y="5177"/>
                    </a:cubicBezTo>
                    <a:lnTo>
                      <a:pt x="7788" y="5289"/>
                    </a:lnTo>
                    <a:lnTo>
                      <a:pt x="7828" y="5393"/>
                    </a:lnTo>
                    <a:cubicBezTo>
                      <a:pt x="7829" y="5394"/>
                      <a:pt x="7829" y="5395"/>
                      <a:pt x="7828" y="5396"/>
                    </a:cubicBezTo>
                    <a:lnTo>
                      <a:pt x="7812" y="5456"/>
                    </a:lnTo>
                    <a:cubicBezTo>
                      <a:pt x="7812" y="5456"/>
                      <a:pt x="7812" y="5456"/>
                      <a:pt x="7812" y="5457"/>
                    </a:cubicBezTo>
                    <a:lnTo>
                      <a:pt x="7784" y="5501"/>
                    </a:lnTo>
                    <a:lnTo>
                      <a:pt x="7752" y="5557"/>
                    </a:lnTo>
                    <a:lnTo>
                      <a:pt x="7728" y="5601"/>
                    </a:lnTo>
                    <a:lnTo>
                      <a:pt x="7728" y="5598"/>
                    </a:lnTo>
                    <a:lnTo>
                      <a:pt x="7732" y="5695"/>
                    </a:lnTo>
                    <a:lnTo>
                      <a:pt x="7732" y="5694"/>
                    </a:lnTo>
                    <a:lnTo>
                      <a:pt x="7752" y="5778"/>
                    </a:lnTo>
                    <a:lnTo>
                      <a:pt x="7752" y="5777"/>
                    </a:lnTo>
                    <a:lnTo>
                      <a:pt x="7788" y="5861"/>
                    </a:lnTo>
                    <a:cubicBezTo>
                      <a:pt x="7788" y="5861"/>
                      <a:pt x="7788" y="5862"/>
                      <a:pt x="7788" y="5862"/>
                    </a:cubicBezTo>
                    <a:lnTo>
                      <a:pt x="7812" y="5970"/>
                    </a:lnTo>
                    <a:cubicBezTo>
                      <a:pt x="7812" y="5970"/>
                      <a:pt x="7812" y="5970"/>
                      <a:pt x="7812" y="5971"/>
                    </a:cubicBezTo>
                    <a:lnTo>
                      <a:pt x="7820" y="6083"/>
                    </a:lnTo>
                    <a:lnTo>
                      <a:pt x="7819" y="6080"/>
                    </a:lnTo>
                    <a:lnTo>
                      <a:pt x="7831" y="6092"/>
                    </a:lnTo>
                    <a:lnTo>
                      <a:pt x="7829" y="6091"/>
                    </a:lnTo>
                    <a:lnTo>
                      <a:pt x="7845" y="6095"/>
                    </a:lnTo>
                    <a:cubicBezTo>
                      <a:pt x="7846" y="6095"/>
                      <a:pt x="7846" y="6095"/>
                      <a:pt x="7846" y="6095"/>
                    </a:cubicBezTo>
                    <a:lnTo>
                      <a:pt x="7862" y="6103"/>
                    </a:lnTo>
                    <a:cubicBezTo>
                      <a:pt x="7863" y="6103"/>
                      <a:pt x="7863" y="6104"/>
                      <a:pt x="7863" y="6104"/>
                    </a:cubicBezTo>
                    <a:lnTo>
                      <a:pt x="7871" y="6112"/>
                    </a:lnTo>
                    <a:lnTo>
                      <a:pt x="7871" y="6112"/>
                    </a:lnTo>
                    <a:lnTo>
                      <a:pt x="7883" y="6120"/>
                    </a:lnTo>
                    <a:cubicBezTo>
                      <a:pt x="7883" y="6120"/>
                      <a:pt x="7884" y="6121"/>
                      <a:pt x="7884" y="6122"/>
                    </a:cubicBezTo>
                    <a:lnTo>
                      <a:pt x="7888" y="6134"/>
                    </a:lnTo>
                    <a:lnTo>
                      <a:pt x="7888" y="6133"/>
                    </a:lnTo>
                    <a:lnTo>
                      <a:pt x="7896" y="6149"/>
                    </a:lnTo>
                    <a:cubicBezTo>
                      <a:pt x="7896" y="6150"/>
                      <a:pt x="7896" y="6150"/>
                      <a:pt x="7896" y="6151"/>
                    </a:cubicBezTo>
                    <a:lnTo>
                      <a:pt x="7896" y="6239"/>
                    </a:lnTo>
                    <a:lnTo>
                      <a:pt x="7900" y="6331"/>
                    </a:lnTo>
                    <a:lnTo>
                      <a:pt x="7897" y="6327"/>
                    </a:lnTo>
                    <a:lnTo>
                      <a:pt x="7961" y="6339"/>
                    </a:lnTo>
                    <a:cubicBezTo>
                      <a:pt x="7962" y="6339"/>
                      <a:pt x="7962" y="6339"/>
                      <a:pt x="7962" y="6339"/>
                    </a:cubicBezTo>
                    <a:lnTo>
                      <a:pt x="8014" y="6367"/>
                    </a:lnTo>
                    <a:cubicBezTo>
                      <a:pt x="8015" y="6368"/>
                      <a:pt x="8015" y="6368"/>
                      <a:pt x="8016" y="6369"/>
                    </a:cubicBezTo>
                    <a:lnTo>
                      <a:pt x="8036" y="6401"/>
                    </a:lnTo>
                    <a:cubicBezTo>
                      <a:pt x="8036" y="6401"/>
                      <a:pt x="8036" y="6402"/>
                      <a:pt x="8036" y="6403"/>
                    </a:cubicBezTo>
                    <a:lnTo>
                      <a:pt x="8040" y="6439"/>
                    </a:lnTo>
                    <a:lnTo>
                      <a:pt x="8040" y="6511"/>
                    </a:lnTo>
                    <a:lnTo>
                      <a:pt x="8036" y="6567"/>
                    </a:lnTo>
                    <a:cubicBezTo>
                      <a:pt x="8036" y="6568"/>
                      <a:pt x="8036" y="6568"/>
                      <a:pt x="8036" y="6569"/>
                    </a:cubicBezTo>
                    <a:lnTo>
                      <a:pt x="8016" y="6609"/>
                    </a:lnTo>
                    <a:lnTo>
                      <a:pt x="7964" y="6693"/>
                    </a:lnTo>
                    <a:lnTo>
                      <a:pt x="7964" y="6691"/>
                    </a:lnTo>
                    <a:lnTo>
                      <a:pt x="7972" y="6771"/>
                    </a:lnTo>
                    <a:lnTo>
                      <a:pt x="7988" y="6842"/>
                    </a:lnTo>
                    <a:cubicBezTo>
                      <a:pt x="7989" y="6844"/>
                      <a:pt x="7988" y="6845"/>
                      <a:pt x="7987" y="6846"/>
                    </a:cubicBezTo>
                    <a:lnTo>
                      <a:pt x="7911" y="6930"/>
                    </a:lnTo>
                    <a:lnTo>
                      <a:pt x="7835" y="7018"/>
                    </a:lnTo>
                    <a:lnTo>
                      <a:pt x="7836" y="7014"/>
                    </a:lnTo>
                    <a:lnTo>
                      <a:pt x="7852" y="7062"/>
                    </a:lnTo>
                    <a:lnTo>
                      <a:pt x="7852" y="7061"/>
                    </a:lnTo>
                    <a:lnTo>
                      <a:pt x="7888" y="7105"/>
                    </a:lnTo>
                    <a:lnTo>
                      <a:pt x="7887" y="7104"/>
                    </a:lnTo>
                    <a:lnTo>
                      <a:pt x="7923" y="7128"/>
                    </a:lnTo>
                    <a:lnTo>
                      <a:pt x="7970" y="7156"/>
                    </a:lnTo>
                    <a:lnTo>
                      <a:pt x="8014" y="7180"/>
                    </a:lnTo>
                    <a:cubicBezTo>
                      <a:pt x="8015" y="7180"/>
                      <a:pt x="8016" y="7181"/>
                      <a:pt x="8016" y="7183"/>
                    </a:cubicBezTo>
                    <a:cubicBezTo>
                      <a:pt x="8017" y="7184"/>
                      <a:pt x="8016" y="7185"/>
                      <a:pt x="8015" y="7186"/>
                    </a:cubicBezTo>
                    <a:lnTo>
                      <a:pt x="7951" y="7250"/>
                    </a:lnTo>
                    <a:cubicBezTo>
                      <a:pt x="7951" y="7250"/>
                      <a:pt x="7951" y="7250"/>
                      <a:pt x="7951" y="7251"/>
                    </a:cubicBezTo>
                    <a:lnTo>
                      <a:pt x="7879" y="7303"/>
                    </a:lnTo>
                    <a:lnTo>
                      <a:pt x="7803" y="7351"/>
                    </a:lnTo>
                    <a:lnTo>
                      <a:pt x="7804" y="7346"/>
                    </a:lnTo>
                    <a:lnTo>
                      <a:pt x="7836" y="7446"/>
                    </a:lnTo>
                    <a:cubicBezTo>
                      <a:pt x="7836" y="7447"/>
                      <a:pt x="7836" y="7447"/>
                      <a:pt x="7836" y="7447"/>
                    </a:cubicBezTo>
                    <a:lnTo>
                      <a:pt x="7836" y="7483"/>
                    </a:lnTo>
                    <a:cubicBezTo>
                      <a:pt x="7836" y="7484"/>
                      <a:pt x="7836" y="7485"/>
                      <a:pt x="7836" y="7485"/>
                    </a:cubicBezTo>
                    <a:lnTo>
                      <a:pt x="7804" y="7549"/>
                    </a:lnTo>
                    <a:lnTo>
                      <a:pt x="7802" y="7544"/>
                    </a:lnTo>
                    <a:lnTo>
                      <a:pt x="7870" y="7568"/>
                    </a:lnTo>
                    <a:lnTo>
                      <a:pt x="7869" y="7567"/>
                    </a:lnTo>
                    <a:lnTo>
                      <a:pt x="7937" y="7571"/>
                    </a:lnTo>
                    <a:lnTo>
                      <a:pt x="8013" y="7579"/>
                    </a:lnTo>
                    <a:lnTo>
                      <a:pt x="8081" y="7587"/>
                    </a:lnTo>
                    <a:cubicBezTo>
                      <a:pt x="8082" y="7588"/>
                      <a:pt x="8083" y="7588"/>
                      <a:pt x="8083" y="7589"/>
                    </a:cubicBezTo>
                    <a:lnTo>
                      <a:pt x="8147" y="7657"/>
                    </a:lnTo>
                    <a:lnTo>
                      <a:pt x="8207" y="7721"/>
                    </a:lnTo>
                    <a:lnTo>
                      <a:pt x="8206" y="7720"/>
                    </a:lnTo>
                    <a:lnTo>
                      <a:pt x="8250" y="7732"/>
                    </a:lnTo>
                    <a:lnTo>
                      <a:pt x="8249" y="7731"/>
                    </a:lnTo>
                    <a:lnTo>
                      <a:pt x="8297" y="7735"/>
                    </a:lnTo>
                    <a:cubicBezTo>
                      <a:pt x="8298" y="7736"/>
                      <a:pt x="8300" y="7737"/>
                      <a:pt x="8300" y="7738"/>
                    </a:cubicBezTo>
                    <a:lnTo>
                      <a:pt x="8320" y="7790"/>
                    </a:lnTo>
                    <a:lnTo>
                      <a:pt x="8336" y="7842"/>
                    </a:lnTo>
                    <a:cubicBezTo>
                      <a:pt x="8337" y="7844"/>
                      <a:pt x="8336" y="7846"/>
                      <a:pt x="8335" y="7847"/>
                    </a:cubicBezTo>
                    <a:lnTo>
                      <a:pt x="8231" y="7923"/>
                    </a:lnTo>
                    <a:lnTo>
                      <a:pt x="8232" y="7921"/>
                    </a:lnTo>
                    <a:lnTo>
                      <a:pt x="8216" y="7953"/>
                    </a:lnTo>
                    <a:lnTo>
                      <a:pt x="8216" y="7952"/>
                    </a:lnTo>
                    <a:lnTo>
                      <a:pt x="8208" y="7988"/>
                    </a:lnTo>
                    <a:lnTo>
                      <a:pt x="8204" y="8020"/>
                    </a:lnTo>
                    <a:lnTo>
                      <a:pt x="8201" y="8016"/>
                    </a:lnTo>
                    <a:lnTo>
                      <a:pt x="8385" y="8060"/>
                    </a:lnTo>
                    <a:cubicBezTo>
                      <a:pt x="8388" y="8060"/>
                      <a:pt x="8389" y="8062"/>
                      <a:pt x="8388" y="8064"/>
                    </a:cubicBezTo>
                    <a:lnTo>
                      <a:pt x="8368" y="8160"/>
                    </a:lnTo>
                    <a:cubicBezTo>
                      <a:pt x="8368" y="8161"/>
                      <a:pt x="8368" y="8161"/>
                      <a:pt x="8368" y="8162"/>
                    </a:cubicBezTo>
                    <a:lnTo>
                      <a:pt x="8340" y="8210"/>
                    </a:lnTo>
                    <a:lnTo>
                      <a:pt x="8320" y="8257"/>
                    </a:lnTo>
                    <a:lnTo>
                      <a:pt x="8304" y="8301"/>
                    </a:lnTo>
                    <a:lnTo>
                      <a:pt x="8272" y="8393"/>
                    </a:lnTo>
                    <a:lnTo>
                      <a:pt x="8272" y="8389"/>
                    </a:lnTo>
                    <a:lnTo>
                      <a:pt x="8304" y="8429"/>
                    </a:lnTo>
                    <a:lnTo>
                      <a:pt x="8328" y="8466"/>
                    </a:lnTo>
                    <a:lnTo>
                      <a:pt x="8352" y="8514"/>
                    </a:lnTo>
                    <a:cubicBezTo>
                      <a:pt x="8352" y="8514"/>
                      <a:pt x="8352" y="8515"/>
                      <a:pt x="8352" y="8515"/>
                    </a:cubicBezTo>
                    <a:lnTo>
                      <a:pt x="8360" y="8563"/>
                    </a:lnTo>
                    <a:cubicBezTo>
                      <a:pt x="8360" y="8564"/>
                      <a:pt x="8360" y="8564"/>
                      <a:pt x="8360" y="8564"/>
                    </a:cubicBezTo>
                    <a:lnTo>
                      <a:pt x="8356" y="8600"/>
                    </a:lnTo>
                    <a:cubicBezTo>
                      <a:pt x="8356" y="8601"/>
                      <a:pt x="8356" y="8601"/>
                      <a:pt x="8356" y="8602"/>
                    </a:cubicBezTo>
                    <a:lnTo>
                      <a:pt x="8340" y="8634"/>
                    </a:lnTo>
                    <a:cubicBezTo>
                      <a:pt x="8340" y="8634"/>
                      <a:pt x="8340" y="8634"/>
                      <a:pt x="8340" y="8634"/>
                    </a:cubicBezTo>
                    <a:lnTo>
                      <a:pt x="8320" y="8662"/>
                    </a:lnTo>
                    <a:lnTo>
                      <a:pt x="8300" y="8690"/>
                    </a:lnTo>
                    <a:lnTo>
                      <a:pt x="8300" y="8686"/>
                    </a:lnTo>
                    <a:lnTo>
                      <a:pt x="8328" y="8734"/>
                    </a:lnTo>
                    <a:lnTo>
                      <a:pt x="8360" y="8778"/>
                    </a:lnTo>
                    <a:lnTo>
                      <a:pt x="8356" y="8776"/>
                    </a:lnTo>
                    <a:lnTo>
                      <a:pt x="8468" y="8764"/>
                    </a:lnTo>
                    <a:lnTo>
                      <a:pt x="8572" y="8744"/>
                    </a:lnTo>
                    <a:cubicBezTo>
                      <a:pt x="8574" y="8744"/>
                      <a:pt x="8576" y="8745"/>
                      <a:pt x="8576" y="8747"/>
                    </a:cubicBezTo>
                    <a:lnTo>
                      <a:pt x="8624" y="8879"/>
                    </a:lnTo>
                    <a:lnTo>
                      <a:pt x="8680" y="9006"/>
                    </a:lnTo>
                    <a:lnTo>
                      <a:pt x="8744" y="9138"/>
                    </a:lnTo>
                    <a:cubicBezTo>
                      <a:pt x="8744" y="9139"/>
                      <a:pt x="8744" y="9139"/>
                      <a:pt x="8744" y="9140"/>
                    </a:cubicBezTo>
                    <a:lnTo>
                      <a:pt x="8748" y="9176"/>
                    </a:lnTo>
                    <a:cubicBezTo>
                      <a:pt x="8748" y="9176"/>
                      <a:pt x="8748" y="9176"/>
                      <a:pt x="8748" y="9177"/>
                    </a:cubicBezTo>
                    <a:lnTo>
                      <a:pt x="8740" y="9213"/>
                    </a:lnTo>
                    <a:cubicBezTo>
                      <a:pt x="8740" y="9214"/>
                      <a:pt x="8740" y="9214"/>
                      <a:pt x="8739" y="9215"/>
                    </a:cubicBezTo>
                    <a:lnTo>
                      <a:pt x="8711" y="9247"/>
                    </a:lnTo>
                    <a:lnTo>
                      <a:pt x="8712" y="9246"/>
                    </a:lnTo>
                    <a:lnTo>
                      <a:pt x="8696" y="9278"/>
                    </a:lnTo>
                    <a:lnTo>
                      <a:pt x="8656" y="9354"/>
                    </a:lnTo>
                    <a:cubicBezTo>
                      <a:pt x="8656" y="9354"/>
                      <a:pt x="8656" y="9354"/>
                      <a:pt x="8656" y="9355"/>
                    </a:cubicBezTo>
                    <a:lnTo>
                      <a:pt x="8604" y="9423"/>
                    </a:lnTo>
                    <a:cubicBezTo>
                      <a:pt x="8603" y="9423"/>
                      <a:pt x="8603" y="9423"/>
                      <a:pt x="8603" y="9423"/>
                    </a:cubicBezTo>
                    <a:lnTo>
                      <a:pt x="8539" y="9475"/>
                    </a:lnTo>
                    <a:lnTo>
                      <a:pt x="8539" y="9469"/>
                    </a:lnTo>
                    <a:lnTo>
                      <a:pt x="8579" y="9509"/>
                    </a:lnTo>
                    <a:lnTo>
                      <a:pt x="8578" y="9509"/>
                    </a:lnTo>
                    <a:lnTo>
                      <a:pt x="8606" y="9525"/>
                    </a:lnTo>
                    <a:lnTo>
                      <a:pt x="8605" y="9524"/>
                    </a:lnTo>
                    <a:lnTo>
                      <a:pt x="8685" y="9540"/>
                    </a:lnTo>
                    <a:lnTo>
                      <a:pt x="8761" y="9552"/>
                    </a:lnTo>
                    <a:lnTo>
                      <a:pt x="8760" y="9552"/>
                    </a:lnTo>
                    <a:lnTo>
                      <a:pt x="8836" y="9540"/>
                    </a:lnTo>
                    <a:lnTo>
                      <a:pt x="8835" y="9541"/>
                    </a:lnTo>
                    <a:lnTo>
                      <a:pt x="8907" y="9509"/>
                    </a:lnTo>
                    <a:lnTo>
                      <a:pt x="8905" y="9510"/>
                    </a:lnTo>
                    <a:lnTo>
                      <a:pt x="8993" y="9406"/>
                    </a:lnTo>
                    <a:lnTo>
                      <a:pt x="9073" y="9294"/>
                    </a:lnTo>
                    <a:lnTo>
                      <a:pt x="9141" y="9182"/>
                    </a:lnTo>
                    <a:cubicBezTo>
                      <a:pt x="9141" y="9181"/>
                      <a:pt x="9142" y="9181"/>
                      <a:pt x="9143" y="9180"/>
                    </a:cubicBezTo>
                    <a:lnTo>
                      <a:pt x="9215" y="9148"/>
                    </a:lnTo>
                    <a:cubicBezTo>
                      <a:pt x="9215" y="9148"/>
                      <a:pt x="9215" y="9148"/>
                      <a:pt x="9215" y="9148"/>
                    </a:cubicBezTo>
                    <a:lnTo>
                      <a:pt x="9375" y="9104"/>
                    </a:lnTo>
                    <a:lnTo>
                      <a:pt x="9374" y="9111"/>
                    </a:lnTo>
                    <a:lnTo>
                      <a:pt x="9278" y="9007"/>
                    </a:lnTo>
                    <a:cubicBezTo>
                      <a:pt x="9277" y="9007"/>
                      <a:pt x="9277" y="9006"/>
                      <a:pt x="9277" y="9006"/>
                    </a:cubicBezTo>
                    <a:lnTo>
                      <a:pt x="9241" y="8950"/>
                    </a:lnTo>
                    <a:cubicBezTo>
                      <a:pt x="9240" y="8949"/>
                      <a:pt x="9240" y="8947"/>
                      <a:pt x="9241" y="8946"/>
                    </a:cubicBezTo>
                    <a:lnTo>
                      <a:pt x="9261" y="8914"/>
                    </a:lnTo>
                    <a:cubicBezTo>
                      <a:pt x="9261" y="8913"/>
                      <a:pt x="9262" y="8913"/>
                      <a:pt x="9262" y="8913"/>
                    </a:cubicBezTo>
                    <a:lnTo>
                      <a:pt x="9294" y="8893"/>
                    </a:lnTo>
                    <a:lnTo>
                      <a:pt x="9294" y="8893"/>
                    </a:lnTo>
                    <a:lnTo>
                      <a:pt x="9326" y="8865"/>
                    </a:lnTo>
                    <a:lnTo>
                      <a:pt x="9325" y="8865"/>
                    </a:lnTo>
                    <a:lnTo>
                      <a:pt x="9349" y="8837"/>
                    </a:lnTo>
                    <a:lnTo>
                      <a:pt x="9349" y="8839"/>
                    </a:lnTo>
                    <a:lnTo>
                      <a:pt x="9361" y="8803"/>
                    </a:lnTo>
                    <a:lnTo>
                      <a:pt x="9377" y="8739"/>
                    </a:lnTo>
                    <a:lnTo>
                      <a:pt x="9376" y="8740"/>
                    </a:lnTo>
                    <a:lnTo>
                      <a:pt x="9380" y="8672"/>
                    </a:lnTo>
                    <a:lnTo>
                      <a:pt x="9380" y="8672"/>
                    </a:lnTo>
                    <a:lnTo>
                      <a:pt x="9364" y="8548"/>
                    </a:lnTo>
                    <a:cubicBezTo>
                      <a:pt x="9364" y="8547"/>
                      <a:pt x="9365" y="8546"/>
                      <a:pt x="9365" y="8545"/>
                    </a:cubicBezTo>
                    <a:lnTo>
                      <a:pt x="9425" y="8473"/>
                    </a:lnTo>
                    <a:lnTo>
                      <a:pt x="9485" y="8397"/>
                    </a:lnTo>
                    <a:lnTo>
                      <a:pt x="9485" y="8401"/>
                    </a:lnTo>
                    <a:lnTo>
                      <a:pt x="9457" y="8329"/>
                    </a:lnTo>
                    <a:lnTo>
                      <a:pt x="9433" y="8249"/>
                    </a:lnTo>
                    <a:cubicBezTo>
                      <a:pt x="9433" y="8249"/>
                      <a:pt x="9432" y="8248"/>
                      <a:pt x="9432" y="8248"/>
                    </a:cubicBezTo>
                    <a:lnTo>
                      <a:pt x="9428" y="8196"/>
                    </a:lnTo>
                    <a:cubicBezTo>
                      <a:pt x="9428" y="8195"/>
                      <a:pt x="9428" y="8195"/>
                      <a:pt x="9429" y="8194"/>
                    </a:cubicBezTo>
                    <a:lnTo>
                      <a:pt x="9445" y="8142"/>
                    </a:lnTo>
                    <a:cubicBezTo>
                      <a:pt x="9445" y="8142"/>
                      <a:pt x="9445" y="8142"/>
                      <a:pt x="9445" y="8142"/>
                    </a:cubicBezTo>
                    <a:lnTo>
                      <a:pt x="9473" y="8094"/>
                    </a:lnTo>
                    <a:lnTo>
                      <a:pt x="9497" y="8054"/>
                    </a:lnTo>
                    <a:cubicBezTo>
                      <a:pt x="9498" y="8053"/>
                      <a:pt x="9498" y="8052"/>
                      <a:pt x="9499" y="8052"/>
                    </a:cubicBezTo>
                    <a:lnTo>
                      <a:pt x="9543" y="8040"/>
                    </a:lnTo>
                    <a:cubicBezTo>
                      <a:pt x="9544" y="8040"/>
                      <a:pt x="9544" y="8040"/>
                      <a:pt x="9544" y="8040"/>
                    </a:cubicBezTo>
                    <a:lnTo>
                      <a:pt x="9580" y="8036"/>
                    </a:lnTo>
                    <a:lnTo>
                      <a:pt x="9620" y="8032"/>
                    </a:lnTo>
                    <a:lnTo>
                      <a:pt x="9619" y="8032"/>
                    </a:lnTo>
                    <a:lnTo>
                      <a:pt x="9663" y="8008"/>
                    </a:lnTo>
                    <a:lnTo>
                      <a:pt x="9662" y="8008"/>
                    </a:lnTo>
                    <a:lnTo>
                      <a:pt x="9694" y="7984"/>
                    </a:lnTo>
                    <a:lnTo>
                      <a:pt x="9693" y="7985"/>
                    </a:lnTo>
                    <a:lnTo>
                      <a:pt x="9721" y="7953"/>
                    </a:lnTo>
                    <a:cubicBezTo>
                      <a:pt x="9722" y="7952"/>
                      <a:pt x="9723" y="7952"/>
                      <a:pt x="9724" y="7952"/>
                    </a:cubicBezTo>
                    <a:cubicBezTo>
                      <a:pt x="9726" y="7952"/>
                      <a:pt x="9727" y="7952"/>
                      <a:pt x="9727" y="7953"/>
                    </a:cubicBezTo>
                    <a:lnTo>
                      <a:pt x="9855" y="8089"/>
                    </a:lnTo>
                    <a:lnTo>
                      <a:pt x="9848" y="8091"/>
                    </a:lnTo>
                    <a:lnTo>
                      <a:pt x="9852" y="8019"/>
                    </a:lnTo>
                    <a:cubicBezTo>
                      <a:pt x="9852" y="8019"/>
                      <a:pt x="9853" y="8018"/>
                      <a:pt x="9853" y="8018"/>
                    </a:cubicBezTo>
                    <a:lnTo>
                      <a:pt x="9881" y="7950"/>
                    </a:lnTo>
                    <a:lnTo>
                      <a:pt x="9917" y="7886"/>
                    </a:lnTo>
                    <a:lnTo>
                      <a:pt x="9957" y="7825"/>
                    </a:lnTo>
                    <a:lnTo>
                      <a:pt x="10001" y="7765"/>
                    </a:lnTo>
                    <a:lnTo>
                      <a:pt x="10001" y="7766"/>
                    </a:lnTo>
                    <a:lnTo>
                      <a:pt x="10013" y="7730"/>
                    </a:lnTo>
                    <a:lnTo>
                      <a:pt x="10013" y="7733"/>
                    </a:lnTo>
                    <a:lnTo>
                      <a:pt x="10001" y="7701"/>
                    </a:lnTo>
                    <a:lnTo>
                      <a:pt x="9985" y="7661"/>
                    </a:lnTo>
                    <a:lnTo>
                      <a:pt x="9973" y="7633"/>
                    </a:lnTo>
                    <a:cubicBezTo>
                      <a:pt x="9972" y="7632"/>
                      <a:pt x="9972" y="7631"/>
                      <a:pt x="9973" y="7630"/>
                    </a:cubicBezTo>
                    <a:cubicBezTo>
                      <a:pt x="9973" y="7629"/>
                      <a:pt x="9974" y="7628"/>
                      <a:pt x="9975" y="7628"/>
                    </a:cubicBezTo>
                    <a:lnTo>
                      <a:pt x="10023" y="7612"/>
                    </a:lnTo>
                    <a:cubicBezTo>
                      <a:pt x="10023" y="7612"/>
                      <a:pt x="10024" y="7612"/>
                      <a:pt x="10024" y="7611"/>
                    </a:cubicBezTo>
                    <a:lnTo>
                      <a:pt x="10076" y="7603"/>
                    </a:lnTo>
                    <a:cubicBezTo>
                      <a:pt x="10076" y="7603"/>
                      <a:pt x="10077" y="7603"/>
                      <a:pt x="10077" y="7604"/>
                    </a:cubicBezTo>
                    <a:lnTo>
                      <a:pt x="10125" y="7616"/>
                    </a:lnTo>
                    <a:cubicBezTo>
                      <a:pt x="10126" y="7616"/>
                      <a:pt x="10126" y="7616"/>
                      <a:pt x="10126" y="7616"/>
                    </a:cubicBezTo>
                    <a:lnTo>
                      <a:pt x="10214" y="7664"/>
                    </a:lnTo>
                    <a:lnTo>
                      <a:pt x="10310" y="7704"/>
                    </a:lnTo>
                    <a:lnTo>
                      <a:pt x="10305" y="7706"/>
                    </a:lnTo>
                    <a:lnTo>
                      <a:pt x="10353" y="7562"/>
                    </a:lnTo>
                    <a:lnTo>
                      <a:pt x="10355" y="7567"/>
                    </a:lnTo>
                    <a:lnTo>
                      <a:pt x="10303" y="7539"/>
                    </a:lnTo>
                    <a:lnTo>
                      <a:pt x="10254" y="7507"/>
                    </a:lnTo>
                    <a:cubicBezTo>
                      <a:pt x="10253" y="7506"/>
                      <a:pt x="10252" y="7504"/>
                      <a:pt x="10253" y="7502"/>
                    </a:cubicBezTo>
                    <a:lnTo>
                      <a:pt x="10285" y="7422"/>
                    </a:lnTo>
                    <a:lnTo>
                      <a:pt x="10309" y="7342"/>
                    </a:lnTo>
                    <a:lnTo>
                      <a:pt x="10310" y="7347"/>
                    </a:lnTo>
                    <a:lnTo>
                      <a:pt x="10270" y="7323"/>
                    </a:lnTo>
                    <a:lnTo>
                      <a:pt x="10227" y="7299"/>
                    </a:lnTo>
                    <a:cubicBezTo>
                      <a:pt x="10226" y="7299"/>
                      <a:pt x="10226" y="7298"/>
                      <a:pt x="10225" y="7298"/>
                    </a:cubicBezTo>
                    <a:lnTo>
                      <a:pt x="10193" y="7262"/>
                    </a:lnTo>
                    <a:cubicBezTo>
                      <a:pt x="10193" y="7262"/>
                      <a:pt x="10193" y="7262"/>
                      <a:pt x="10193" y="7261"/>
                    </a:cubicBezTo>
                    <a:lnTo>
                      <a:pt x="10173" y="7229"/>
                    </a:lnTo>
                    <a:cubicBezTo>
                      <a:pt x="10173" y="7229"/>
                      <a:pt x="10172" y="7228"/>
                      <a:pt x="10172" y="7227"/>
                    </a:cubicBezTo>
                    <a:lnTo>
                      <a:pt x="10172" y="7187"/>
                    </a:lnTo>
                    <a:cubicBezTo>
                      <a:pt x="10172" y="7187"/>
                      <a:pt x="10173" y="7186"/>
                      <a:pt x="10173" y="7186"/>
                    </a:cubicBezTo>
                    <a:lnTo>
                      <a:pt x="10185" y="7146"/>
                    </a:lnTo>
                    <a:lnTo>
                      <a:pt x="10184" y="7147"/>
                    </a:lnTo>
                    <a:lnTo>
                      <a:pt x="10188" y="7111"/>
                    </a:lnTo>
                    <a:lnTo>
                      <a:pt x="10192" y="7067"/>
                    </a:lnTo>
                    <a:cubicBezTo>
                      <a:pt x="10193" y="7066"/>
                      <a:pt x="10193" y="7066"/>
                      <a:pt x="10193" y="7065"/>
                    </a:cubicBezTo>
                    <a:lnTo>
                      <a:pt x="10217" y="7029"/>
                    </a:lnTo>
                    <a:lnTo>
                      <a:pt x="10249" y="6993"/>
                    </a:lnTo>
                    <a:lnTo>
                      <a:pt x="10273" y="6957"/>
                    </a:lnTo>
                    <a:lnTo>
                      <a:pt x="10293" y="6921"/>
                    </a:lnTo>
                    <a:lnTo>
                      <a:pt x="10293" y="6923"/>
                    </a:lnTo>
                    <a:lnTo>
                      <a:pt x="10309" y="6822"/>
                    </a:lnTo>
                    <a:lnTo>
                      <a:pt x="10316" y="6727"/>
                    </a:lnTo>
                    <a:lnTo>
                      <a:pt x="10317" y="6730"/>
                    </a:lnTo>
                    <a:lnTo>
                      <a:pt x="10301" y="6710"/>
                    </a:lnTo>
                    <a:lnTo>
                      <a:pt x="10302" y="6710"/>
                    </a:lnTo>
                    <a:lnTo>
                      <a:pt x="10278" y="6694"/>
                    </a:lnTo>
                    <a:cubicBezTo>
                      <a:pt x="10278" y="6694"/>
                      <a:pt x="10277" y="6694"/>
                      <a:pt x="10277" y="6693"/>
                    </a:cubicBezTo>
                    <a:lnTo>
                      <a:pt x="10249" y="6649"/>
                    </a:lnTo>
                    <a:cubicBezTo>
                      <a:pt x="10249" y="6649"/>
                      <a:pt x="10248" y="6648"/>
                      <a:pt x="10248" y="6647"/>
                    </a:cubicBezTo>
                    <a:lnTo>
                      <a:pt x="10248" y="6523"/>
                    </a:lnTo>
                    <a:lnTo>
                      <a:pt x="10252" y="6491"/>
                    </a:lnTo>
                    <a:lnTo>
                      <a:pt x="10252" y="6459"/>
                    </a:lnTo>
                    <a:lnTo>
                      <a:pt x="10256" y="6423"/>
                    </a:lnTo>
                    <a:cubicBezTo>
                      <a:pt x="10257" y="6422"/>
                      <a:pt x="10257" y="6421"/>
                      <a:pt x="10257" y="6421"/>
                    </a:cubicBezTo>
                    <a:lnTo>
                      <a:pt x="10273" y="6397"/>
                    </a:lnTo>
                    <a:cubicBezTo>
                      <a:pt x="10273" y="6396"/>
                      <a:pt x="10274" y="6396"/>
                      <a:pt x="10274" y="6396"/>
                    </a:cubicBezTo>
                    <a:lnTo>
                      <a:pt x="10330" y="6352"/>
                    </a:lnTo>
                    <a:lnTo>
                      <a:pt x="10394" y="6312"/>
                    </a:lnTo>
                    <a:lnTo>
                      <a:pt x="10396" y="6319"/>
                    </a:lnTo>
                    <a:lnTo>
                      <a:pt x="10112" y="6307"/>
                    </a:lnTo>
                    <a:cubicBezTo>
                      <a:pt x="10110" y="6307"/>
                      <a:pt x="10108" y="6305"/>
                      <a:pt x="10108" y="6303"/>
                    </a:cubicBezTo>
                    <a:lnTo>
                      <a:pt x="10108" y="6215"/>
                    </a:lnTo>
                    <a:lnTo>
                      <a:pt x="10116" y="6130"/>
                    </a:lnTo>
                    <a:cubicBezTo>
                      <a:pt x="10117" y="6130"/>
                      <a:pt x="10117" y="6130"/>
                      <a:pt x="10117" y="6129"/>
                    </a:cubicBezTo>
                    <a:lnTo>
                      <a:pt x="10149" y="6045"/>
                    </a:lnTo>
                    <a:lnTo>
                      <a:pt x="10149" y="6049"/>
                    </a:lnTo>
                    <a:lnTo>
                      <a:pt x="10065" y="5901"/>
                    </a:lnTo>
                    <a:cubicBezTo>
                      <a:pt x="10065" y="5900"/>
                      <a:pt x="10065" y="5900"/>
                      <a:pt x="10065" y="5900"/>
                    </a:cubicBezTo>
                    <a:lnTo>
                      <a:pt x="10053" y="5860"/>
                    </a:lnTo>
                    <a:lnTo>
                      <a:pt x="10041" y="5812"/>
                    </a:lnTo>
                    <a:lnTo>
                      <a:pt x="10025" y="5768"/>
                    </a:lnTo>
                    <a:lnTo>
                      <a:pt x="10025" y="5769"/>
                    </a:lnTo>
                    <a:lnTo>
                      <a:pt x="10005" y="5733"/>
                    </a:lnTo>
                    <a:lnTo>
                      <a:pt x="10006" y="5734"/>
                    </a:lnTo>
                    <a:lnTo>
                      <a:pt x="9970" y="5702"/>
                    </a:lnTo>
                    <a:cubicBezTo>
                      <a:pt x="9968" y="5700"/>
                      <a:pt x="9968" y="5698"/>
                      <a:pt x="9969" y="5696"/>
                    </a:cubicBezTo>
                    <a:lnTo>
                      <a:pt x="10053" y="5580"/>
                    </a:lnTo>
                    <a:lnTo>
                      <a:pt x="10053" y="5583"/>
                    </a:lnTo>
                    <a:lnTo>
                      <a:pt x="10013" y="5355"/>
                    </a:lnTo>
                    <a:lnTo>
                      <a:pt x="9981" y="5240"/>
                    </a:lnTo>
                    <a:lnTo>
                      <a:pt x="9981" y="5240"/>
                    </a:lnTo>
                    <a:lnTo>
                      <a:pt x="9957" y="5192"/>
                    </a:lnTo>
                    <a:lnTo>
                      <a:pt x="9957" y="5193"/>
                    </a:lnTo>
                    <a:lnTo>
                      <a:pt x="9865" y="5085"/>
                    </a:lnTo>
                    <a:cubicBezTo>
                      <a:pt x="9864" y="5084"/>
                      <a:pt x="9864" y="5082"/>
                      <a:pt x="9865" y="5080"/>
                    </a:cubicBezTo>
                    <a:lnTo>
                      <a:pt x="9897" y="5032"/>
                    </a:lnTo>
                    <a:lnTo>
                      <a:pt x="9937" y="4984"/>
                    </a:lnTo>
                    <a:lnTo>
                      <a:pt x="9986" y="4939"/>
                    </a:lnTo>
                    <a:cubicBezTo>
                      <a:pt x="9986" y="4939"/>
                      <a:pt x="9987" y="4939"/>
                      <a:pt x="9987" y="4939"/>
                    </a:cubicBezTo>
                    <a:lnTo>
                      <a:pt x="10023" y="4927"/>
                    </a:lnTo>
                    <a:lnTo>
                      <a:pt x="10067" y="4915"/>
                    </a:lnTo>
                    <a:lnTo>
                      <a:pt x="10103" y="4903"/>
                    </a:lnTo>
                    <a:lnTo>
                      <a:pt x="10101" y="4905"/>
                    </a:lnTo>
                    <a:lnTo>
                      <a:pt x="10117" y="4845"/>
                    </a:lnTo>
                    <a:lnTo>
                      <a:pt x="10116" y="4846"/>
                    </a:lnTo>
                    <a:lnTo>
                      <a:pt x="10124" y="4778"/>
                    </a:lnTo>
                    <a:lnTo>
                      <a:pt x="10137" y="4714"/>
                    </a:lnTo>
                    <a:cubicBezTo>
                      <a:pt x="10137" y="4713"/>
                      <a:pt x="10137" y="4713"/>
                      <a:pt x="10137" y="4713"/>
                    </a:cubicBezTo>
                    <a:lnTo>
                      <a:pt x="10165" y="4649"/>
                    </a:lnTo>
                    <a:cubicBezTo>
                      <a:pt x="10165" y="4648"/>
                      <a:pt x="10165" y="4648"/>
                      <a:pt x="10165" y="4648"/>
                    </a:cubicBezTo>
                    <a:lnTo>
                      <a:pt x="10217" y="4580"/>
                    </a:lnTo>
                    <a:lnTo>
                      <a:pt x="10278" y="4515"/>
                    </a:lnTo>
                    <a:lnTo>
                      <a:pt x="10277" y="4520"/>
                    </a:lnTo>
                    <a:lnTo>
                      <a:pt x="10205" y="4400"/>
                    </a:lnTo>
                    <a:lnTo>
                      <a:pt x="10121" y="4293"/>
                    </a:lnTo>
                    <a:lnTo>
                      <a:pt x="10025" y="4185"/>
                    </a:lnTo>
                    <a:cubicBezTo>
                      <a:pt x="10025" y="4184"/>
                      <a:pt x="10025" y="4184"/>
                      <a:pt x="10025" y="4183"/>
                    </a:cubicBezTo>
                    <a:lnTo>
                      <a:pt x="9997" y="4079"/>
                    </a:lnTo>
                    <a:lnTo>
                      <a:pt x="9973" y="3979"/>
                    </a:lnTo>
                    <a:lnTo>
                      <a:pt x="9979" y="3981"/>
                    </a:lnTo>
                    <a:lnTo>
                      <a:pt x="9775" y="4157"/>
                    </a:lnTo>
                    <a:cubicBezTo>
                      <a:pt x="9775" y="4158"/>
                      <a:pt x="9774" y="4158"/>
                      <a:pt x="9773" y="4158"/>
                    </a:cubicBezTo>
                    <a:lnTo>
                      <a:pt x="9725" y="4166"/>
                    </a:lnTo>
                    <a:lnTo>
                      <a:pt x="9685" y="4170"/>
                    </a:lnTo>
                    <a:cubicBezTo>
                      <a:pt x="9685" y="4170"/>
                      <a:pt x="9684" y="4170"/>
                      <a:pt x="9684" y="4170"/>
                    </a:cubicBezTo>
                    <a:lnTo>
                      <a:pt x="9636" y="4162"/>
                    </a:lnTo>
                    <a:cubicBezTo>
                      <a:pt x="9635" y="4162"/>
                      <a:pt x="9634" y="4161"/>
                      <a:pt x="9633" y="4160"/>
                    </a:cubicBezTo>
                    <a:cubicBezTo>
                      <a:pt x="9633" y="4159"/>
                      <a:pt x="9632" y="4158"/>
                      <a:pt x="9633" y="4157"/>
                    </a:cubicBezTo>
                    <a:lnTo>
                      <a:pt x="9645" y="4105"/>
                    </a:lnTo>
                    <a:cubicBezTo>
                      <a:pt x="9645" y="4105"/>
                      <a:pt x="9645" y="4105"/>
                      <a:pt x="9645" y="4104"/>
                    </a:cubicBezTo>
                    <a:lnTo>
                      <a:pt x="9669" y="4056"/>
                    </a:lnTo>
                    <a:lnTo>
                      <a:pt x="9701" y="4008"/>
                    </a:lnTo>
                    <a:lnTo>
                      <a:pt x="9777" y="3888"/>
                    </a:lnTo>
                    <a:lnTo>
                      <a:pt x="9845" y="3764"/>
                    </a:lnTo>
                    <a:lnTo>
                      <a:pt x="9921" y="3640"/>
                    </a:lnTo>
                    <a:lnTo>
                      <a:pt x="9957" y="3580"/>
                    </a:lnTo>
                    <a:lnTo>
                      <a:pt x="9985" y="3516"/>
                    </a:lnTo>
                    <a:lnTo>
                      <a:pt x="9984" y="3518"/>
                    </a:lnTo>
                    <a:lnTo>
                      <a:pt x="9984" y="3402"/>
                    </a:lnTo>
                    <a:lnTo>
                      <a:pt x="9980" y="3354"/>
                    </a:lnTo>
                    <a:lnTo>
                      <a:pt x="9981" y="3355"/>
                    </a:lnTo>
                    <a:lnTo>
                      <a:pt x="9969" y="3315"/>
                    </a:lnTo>
                    <a:lnTo>
                      <a:pt x="9949" y="3271"/>
                    </a:lnTo>
                    <a:lnTo>
                      <a:pt x="9950" y="3273"/>
                    </a:lnTo>
                    <a:lnTo>
                      <a:pt x="9918" y="3249"/>
                    </a:lnTo>
                    <a:lnTo>
                      <a:pt x="9870" y="3205"/>
                    </a:lnTo>
                    <a:lnTo>
                      <a:pt x="9871" y="3205"/>
                    </a:lnTo>
                    <a:lnTo>
                      <a:pt x="9815" y="3181"/>
                    </a:lnTo>
                    <a:lnTo>
                      <a:pt x="9816" y="3182"/>
                    </a:lnTo>
                    <a:lnTo>
                      <a:pt x="9756" y="3174"/>
                    </a:lnTo>
                    <a:lnTo>
                      <a:pt x="9757" y="3174"/>
                    </a:lnTo>
                    <a:lnTo>
                      <a:pt x="9689" y="3182"/>
                    </a:lnTo>
                    <a:lnTo>
                      <a:pt x="9641" y="3186"/>
                    </a:lnTo>
                    <a:lnTo>
                      <a:pt x="9643" y="3185"/>
                    </a:lnTo>
                    <a:lnTo>
                      <a:pt x="9603" y="3213"/>
                    </a:lnTo>
                    <a:lnTo>
                      <a:pt x="9559" y="3241"/>
                    </a:lnTo>
                    <a:lnTo>
                      <a:pt x="9559" y="3241"/>
                    </a:lnTo>
                    <a:lnTo>
                      <a:pt x="9523" y="3273"/>
                    </a:lnTo>
                    <a:cubicBezTo>
                      <a:pt x="9522" y="3274"/>
                      <a:pt x="9520" y="3274"/>
                      <a:pt x="9519" y="3273"/>
                    </a:cubicBezTo>
                    <a:lnTo>
                      <a:pt x="9487" y="3257"/>
                    </a:lnTo>
                    <a:cubicBezTo>
                      <a:pt x="9485" y="3257"/>
                      <a:pt x="9485" y="3256"/>
                      <a:pt x="9484" y="3254"/>
                    </a:cubicBezTo>
                    <a:lnTo>
                      <a:pt x="9472" y="3166"/>
                    </a:lnTo>
                    <a:lnTo>
                      <a:pt x="9477" y="3170"/>
                    </a:lnTo>
                    <a:lnTo>
                      <a:pt x="9393" y="3174"/>
                    </a:lnTo>
                    <a:lnTo>
                      <a:pt x="9308" y="3170"/>
                    </a:lnTo>
                    <a:cubicBezTo>
                      <a:pt x="9307" y="3170"/>
                      <a:pt x="9305" y="3169"/>
                      <a:pt x="9305" y="3167"/>
                    </a:cubicBezTo>
                    <a:cubicBezTo>
                      <a:pt x="9304" y="3166"/>
                      <a:pt x="9304" y="3164"/>
                      <a:pt x="9305" y="3163"/>
                    </a:cubicBezTo>
                    <a:lnTo>
                      <a:pt x="9357" y="3095"/>
                    </a:lnTo>
                    <a:lnTo>
                      <a:pt x="9401" y="3027"/>
                    </a:lnTo>
                    <a:lnTo>
                      <a:pt x="9404" y="3034"/>
                    </a:lnTo>
                    <a:lnTo>
                      <a:pt x="9376" y="3030"/>
                    </a:lnTo>
                    <a:lnTo>
                      <a:pt x="9336" y="3022"/>
                    </a:lnTo>
                    <a:lnTo>
                      <a:pt x="9338" y="3021"/>
                    </a:lnTo>
                    <a:lnTo>
                      <a:pt x="9310" y="3029"/>
                    </a:lnTo>
                    <a:lnTo>
                      <a:pt x="9310" y="3029"/>
                    </a:lnTo>
                    <a:lnTo>
                      <a:pt x="9282" y="3045"/>
                    </a:lnTo>
                    <a:close/>
                    <a:moveTo>
                      <a:pt x="9306" y="3022"/>
                    </a:moveTo>
                    <a:cubicBezTo>
                      <a:pt x="9307" y="3022"/>
                      <a:pt x="9307" y="3022"/>
                      <a:pt x="9307" y="3022"/>
                    </a:cubicBezTo>
                    <a:lnTo>
                      <a:pt x="9335" y="3014"/>
                    </a:lnTo>
                    <a:cubicBezTo>
                      <a:pt x="9336" y="3014"/>
                      <a:pt x="9337" y="3014"/>
                      <a:pt x="9337" y="3014"/>
                    </a:cubicBezTo>
                    <a:lnTo>
                      <a:pt x="9377" y="3022"/>
                    </a:lnTo>
                    <a:lnTo>
                      <a:pt x="9405" y="3026"/>
                    </a:lnTo>
                    <a:cubicBezTo>
                      <a:pt x="9406" y="3026"/>
                      <a:pt x="9408" y="3027"/>
                      <a:pt x="9408" y="3028"/>
                    </a:cubicBezTo>
                    <a:cubicBezTo>
                      <a:pt x="9409" y="3029"/>
                      <a:pt x="9409" y="3031"/>
                      <a:pt x="9408" y="3032"/>
                    </a:cubicBezTo>
                    <a:lnTo>
                      <a:pt x="9364" y="3100"/>
                    </a:lnTo>
                    <a:lnTo>
                      <a:pt x="9312" y="3168"/>
                    </a:lnTo>
                    <a:lnTo>
                      <a:pt x="9309" y="3162"/>
                    </a:lnTo>
                    <a:lnTo>
                      <a:pt x="9392" y="3166"/>
                    </a:lnTo>
                    <a:lnTo>
                      <a:pt x="9476" y="3162"/>
                    </a:lnTo>
                    <a:cubicBezTo>
                      <a:pt x="9478" y="3162"/>
                      <a:pt x="9480" y="3163"/>
                      <a:pt x="9480" y="3165"/>
                    </a:cubicBezTo>
                    <a:lnTo>
                      <a:pt x="9492" y="3253"/>
                    </a:lnTo>
                    <a:lnTo>
                      <a:pt x="9490" y="3250"/>
                    </a:lnTo>
                    <a:lnTo>
                      <a:pt x="9522" y="3266"/>
                    </a:lnTo>
                    <a:lnTo>
                      <a:pt x="9518" y="3267"/>
                    </a:lnTo>
                    <a:lnTo>
                      <a:pt x="9554" y="3235"/>
                    </a:lnTo>
                    <a:cubicBezTo>
                      <a:pt x="9554" y="3235"/>
                      <a:pt x="9554" y="3234"/>
                      <a:pt x="9554" y="3234"/>
                    </a:cubicBezTo>
                    <a:lnTo>
                      <a:pt x="9598" y="3206"/>
                    </a:lnTo>
                    <a:lnTo>
                      <a:pt x="9638" y="3178"/>
                    </a:lnTo>
                    <a:cubicBezTo>
                      <a:pt x="9639" y="3178"/>
                      <a:pt x="9639" y="3178"/>
                      <a:pt x="9640" y="3178"/>
                    </a:cubicBezTo>
                    <a:lnTo>
                      <a:pt x="9688" y="3174"/>
                    </a:lnTo>
                    <a:lnTo>
                      <a:pt x="9756" y="3166"/>
                    </a:lnTo>
                    <a:cubicBezTo>
                      <a:pt x="9756" y="3166"/>
                      <a:pt x="9757" y="3166"/>
                      <a:pt x="9757" y="3166"/>
                    </a:cubicBezTo>
                    <a:lnTo>
                      <a:pt x="9817" y="3174"/>
                    </a:lnTo>
                    <a:cubicBezTo>
                      <a:pt x="9817" y="3174"/>
                      <a:pt x="9818" y="3174"/>
                      <a:pt x="9818" y="3174"/>
                    </a:cubicBezTo>
                    <a:lnTo>
                      <a:pt x="9874" y="3198"/>
                    </a:lnTo>
                    <a:cubicBezTo>
                      <a:pt x="9874" y="3198"/>
                      <a:pt x="9875" y="3198"/>
                      <a:pt x="9875" y="3199"/>
                    </a:cubicBezTo>
                    <a:lnTo>
                      <a:pt x="9923" y="3243"/>
                    </a:lnTo>
                    <a:lnTo>
                      <a:pt x="9955" y="3267"/>
                    </a:lnTo>
                    <a:cubicBezTo>
                      <a:pt x="9955" y="3267"/>
                      <a:pt x="9956" y="3267"/>
                      <a:pt x="9956" y="3268"/>
                    </a:cubicBezTo>
                    <a:lnTo>
                      <a:pt x="9976" y="3313"/>
                    </a:lnTo>
                    <a:lnTo>
                      <a:pt x="9988" y="3353"/>
                    </a:lnTo>
                    <a:cubicBezTo>
                      <a:pt x="9988" y="3353"/>
                      <a:pt x="9988" y="3353"/>
                      <a:pt x="9988" y="3353"/>
                    </a:cubicBezTo>
                    <a:lnTo>
                      <a:pt x="9992" y="3402"/>
                    </a:lnTo>
                    <a:lnTo>
                      <a:pt x="9992" y="3518"/>
                    </a:lnTo>
                    <a:cubicBezTo>
                      <a:pt x="9992" y="3518"/>
                      <a:pt x="9992" y="3519"/>
                      <a:pt x="9992" y="3519"/>
                    </a:cubicBezTo>
                    <a:lnTo>
                      <a:pt x="9964" y="3584"/>
                    </a:lnTo>
                    <a:lnTo>
                      <a:pt x="9928" y="3644"/>
                    </a:lnTo>
                    <a:lnTo>
                      <a:pt x="9852" y="3768"/>
                    </a:lnTo>
                    <a:lnTo>
                      <a:pt x="9784" y="3892"/>
                    </a:lnTo>
                    <a:lnTo>
                      <a:pt x="9708" y="4012"/>
                    </a:lnTo>
                    <a:lnTo>
                      <a:pt x="9676" y="4060"/>
                    </a:lnTo>
                    <a:lnTo>
                      <a:pt x="9652" y="4108"/>
                    </a:lnTo>
                    <a:lnTo>
                      <a:pt x="9652" y="4107"/>
                    </a:lnTo>
                    <a:lnTo>
                      <a:pt x="9640" y="4159"/>
                    </a:lnTo>
                    <a:lnTo>
                      <a:pt x="9637" y="4154"/>
                    </a:lnTo>
                    <a:lnTo>
                      <a:pt x="9685" y="4162"/>
                    </a:lnTo>
                    <a:lnTo>
                      <a:pt x="9684" y="4162"/>
                    </a:lnTo>
                    <a:lnTo>
                      <a:pt x="9724" y="4158"/>
                    </a:lnTo>
                    <a:lnTo>
                      <a:pt x="9772" y="4150"/>
                    </a:lnTo>
                    <a:lnTo>
                      <a:pt x="9770" y="4151"/>
                    </a:lnTo>
                    <a:lnTo>
                      <a:pt x="9974" y="3975"/>
                    </a:lnTo>
                    <a:cubicBezTo>
                      <a:pt x="9975" y="3974"/>
                      <a:pt x="9976" y="3974"/>
                      <a:pt x="9978" y="3974"/>
                    </a:cubicBezTo>
                    <a:cubicBezTo>
                      <a:pt x="9979" y="3975"/>
                      <a:pt x="9980" y="3976"/>
                      <a:pt x="9980" y="3977"/>
                    </a:cubicBezTo>
                    <a:lnTo>
                      <a:pt x="10004" y="4077"/>
                    </a:lnTo>
                    <a:lnTo>
                      <a:pt x="10032" y="4181"/>
                    </a:lnTo>
                    <a:lnTo>
                      <a:pt x="10031" y="4179"/>
                    </a:lnTo>
                    <a:lnTo>
                      <a:pt x="10128" y="4288"/>
                    </a:lnTo>
                    <a:lnTo>
                      <a:pt x="10212" y="4396"/>
                    </a:lnTo>
                    <a:lnTo>
                      <a:pt x="10284" y="4516"/>
                    </a:lnTo>
                    <a:cubicBezTo>
                      <a:pt x="10285" y="4518"/>
                      <a:pt x="10285" y="4520"/>
                      <a:pt x="10283" y="4521"/>
                    </a:cubicBezTo>
                    <a:lnTo>
                      <a:pt x="10224" y="4585"/>
                    </a:lnTo>
                    <a:lnTo>
                      <a:pt x="10172" y="4653"/>
                    </a:lnTo>
                    <a:lnTo>
                      <a:pt x="10172" y="4652"/>
                    </a:lnTo>
                    <a:lnTo>
                      <a:pt x="10144" y="4716"/>
                    </a:lnTo>
                    <a:lnTo>
                      <a:pt x="10144" y="4715"/>
                    </a:lnTo>
                    <a:lnTo>
                      <a:pt x="10132" y="4779"/>
                    </a:lnTo>
                    <a:lnTo>
                      <a:pt x="10124" y="4847"/>
                    </a:lnTo>
                    <a:cubicBezTo>
                      <a:pt x="10124" y="4847"/>
                      <a:pt x="10124" y="4847"/>
                      <a:pt x="10124" y="4847"/>
                    </a:cubicBezTo>
                    <a:lnTo>
                      <a:pt x="10108" y="4907"/>
                    </a:lnTo>
                    <a:cubicBezTo>
                      <a:pt x="10108" y="4909"/>
                      <a:pt x="10107" y="4910"/>
                      <a:pt x="10106" y="4910"/>
                    </a:cubicBezTo>
                    <a:lnTo>
                      <a:pt x="10070" y="4922"/>
                    </a:lnTo>
                    <a:lnTo>
                      <a:pt x="10026" y="4934"/>
                    </a:lnTo>
                    <a:lnTo>
                      <a:pt x="9990" y="4946"/>
                    </a:lnTo>
                    <a:lnTo>
                      <a:pt x="9991" y="4945"/>
                    </a:lnTo>
                    <a:lnTo>
                      <a:pt x="9944" y="4989"/>
                    </a:lnTo>
                    <a:lnTo>
                      <a:pt x="9904" y="5037"/>
                    </a:lnTo>
                    <a:lnTo>
                      <a:pt x="9872" y="5085"/>
                    </a:lnTo>
                    <a:lnTo>
                      <a:pt x="9872" y="5080"/>
                    </a:lnTo>
                    <a:lnTo>
                      <a:pt x="9964" y="5188"/>
                    </a:lnTo>
                    <a:cubicBezTo>
                      <a:pt x="9964" y="5188"/>
                      <a:pt x="9964" y="5188"/>
                      <a:pt x="9964" y="5189"/>
                    </a:cubicBezTo>
                    <a:lnTo>
                      <a:pt x="9988" y="5237"/>
                    </a:lnTo>
                    <a:cubicBezTo>
                      <a:pt x="9988" y="5237"/>
                      <a:pt x="9988" y="5237"/>
                      <a:pt x="9988" y="5237"/>
                    </a:cubicBezTo>
                    <a:lnTo>
                      <a:pt x="10020" y="5354"/>
                    </a:lnTo>
                    <a:lnTo>
                      <a:pt x="10060" y="5582"/>
                    </a:lnTo>
                    <a:cubicBezTo>
                      <a:pt x="10061" y="5583"/>
                      <a:pt x="10060" y="5584"/>
                      <a:pt x="10060" y="5585"/>
                    </a:cubicBezTo>
                    <a:lnTo>
                      <a:pt x="9976" y="5701"/>
                    </a:lnTo>
                    <a:lnTo>
                      <a:pt x="9975" y="5696"/>
                    </a:lnTo>
                    <a:lnTo>
                      <a:pt x="10011" y="5728"/>
                    </a:lnTo>
                    <a:cubicBezTo>
                      <a:pt x="10011" y="5728"/>
                      <a:pt x="10012" y="5728"/>
                      <a:pt x="10012" y="5729"/>
                    </a:cubicBezTo>
                    <a:lnTo>
                      <a:pt x="10032" y="5765"/>
                    </a:lnTo>
                    <a:cubicBezTo>
                      <a:pt x="10032" y="5765"/>
                      <a:pt x="10032" y="5765"/>
                      <a:pt x="10032" y="5765"/>
                    </a:cubicBezTo>
                    <a:lnTo>
                      <a:pt x="10048" y="5810"/>
                    </a:lnTo>
                    <a:lnTo>
                      <a:pt x="10060" y="5858"/>
                    </a:lnTo>
                    <a:lnTo>
                      <a:pt x="10072" y="5898"/>
                    </a:lnTo>
                    <a:lnTo>
                      <a:pt x="10072" y="5897"/>
                    </a:lnTo>
                    <a:lnTo>
                      <a:pt x="10156" y="6045"/>
                    </a:lnTo>
                    <a:cubicBezTo>
                      <a:pt x="10157" y="6046"/>
                      <a:pt x="10157" y="6047"/>
                      <a:pt x="10156" y="6048"/>
                    </a:cubicBezTo>
                    <a:lnTo>
                      <a:pt x="10124" y="6132"/>
                    </a:lnTo>
                    <a:lnTo>
                      <a:pt x="10124" y="6131"/>
                    </a:lnTo>
                    <a:lnTo>
                      <a:pt x="10116" y="6215"/>
                    </a:lnTo>
                    <a:lnTo>
                      <a:pt x="10116" y="6303"/>
                    </a:lnTo>
                    <a:lnTo>
                      <a:pt x="10113" y="6299"/>
                    </a:lnTo>
                    <a:lnTo>
                      <a:pt x="10397" y="6311"/>
                    </a:lnTo>
                    <a:cubicBezTo>
                      <a:pt x="10398" y="6311"/>
                      <a:pt x="10400" y="6312"/>
                      <a:pt x="10400" y="6314"/>
                    </a:cubicBezTo>
                    <a:cubicBezTo>
                      <a:pt x="10401" y="6316"/>
                      <a:pt x="10400" y="6317"/>
                      <a:pt x="10399" y="6318"/>
                    </a:cubicBezTo>
                    <a:lnTo>
                      <a:pt x="10335" y="6358"/>
                    </a:lnTo>
                    <a:lnTo>
                      <a:pt x="10279" y="6402"/>
                    </a:lnTo>
                    <a:lnTo>
                      <a:pt x="10280" y="6401"/>
                    </a:lnTo>
                    <a:lnTo>
                      <a:pt x="10264" y="6425"/>
                    </a:lnTo>
                    <a:lnTo>
                      <a:pt x="10264" y="6423"/>
                    </a:lnTo>
                    <a:lnTo>
                      <a:pt x="10260" y="6459"/>
                    </a:lnTo>
                    <a:lnTo>
                      <a:pt x="10260" y="6491"/>
                    </a:lnTo>
                    <a:lnTo>
                      <a:pt x="10256" y="6523"/>
                    </a:lnTo>
                    <a:lnTo>
                      <a:pt x="10256" y="6647"/>
                    </a:lnTo>
                    <a:lnTo>
                      <a:pt x="10256" y="6645"/>
                    </a:lnTo>
                    <a:lnTo>
                      <a:pt x="10284" y="6689"/>
                    </a:lnTo>
                    <a:lnTo>
                      <a:pt x="10283" y="6688"/>
                    </a:lnTo>
                    <a:lnTo>
                      <a:pt x="10307" y="6704"/>
                    </a:lnTo>
                    <a:cubicBezTo>
                      <a:pt x="10307" y="6704"/>
                      <a:pt x="10307" y="6704"/>
                      <a:pt x="10308" y="6705"/>
                    </a:cubicBezTo>
                    <a:lnTo>
                      <a:pt x="10324" y="6725"/>
                    </a:lnTo>
                    <a:cubicBezTo>
                      <a:pt x="10324" y="6725"/>
                      <a:pt x="10325" y="6726"/>
                      <a:pt x="10324" y="6727"/>
                    </a:cubicBezTo>
                    <a:lnTo>
                      <a:pt x="10316" y="6824"/>
                    </a:lnTo>
                    <a:lnTo>
                      <a:pt x="10300" y="6924"/>
                    </a:lnTo>
                    <a:cubicBezTo>
                      <a:pt x="10300" y="6924"/>
                      <a:pt x="10300" y="6925"/>
                      <a:pt x="10300" y="6925"/>
                    </a:cubicBezTo>
                    <a:lnTo>
                      <a:pt x="10280" y="6961"/>
                    </a:lnTo>
                    <a:lnTo>
                      <a:pt x="10255" y="6998"/>
                    </a:lnTo>
                    <a:lnTo>
                      <a:pt x="10224" y="7033"/>
                    </a:lnTo>
                    <a:lnTo>
                      <a:pt x="10200" y="7069"/>
                    </a:lnTo>
                    <a:lnTo>
                      <a:pt x="10200" y="7068"/>
                    </a:lnTo>
                    <a:lnTo>
                      <a:pt x="10196" y="7112"/>
                    </a:lnTo>
                    <a:lnTo>
                      <a:pt x="10192" y="7148"/>
                    </a:lnTo>
                    <a:cubicBezTo>
                      <a:pt x="10192" y="7148"/>
                      <a:pt x="10192" y="7148"/>
                      <a:pt x="10192" y="7148"/>
                    </a:cubicBezTo>
                    <a:lnTo>
                      <a:pt x="10180" y="7188"/>
                    </a:lnTo>
                    <a:lnTo>
                      <a:pt x="10180" y="7187"/>
                    </a:lnTo>
                    <a:lnTo>
                      <a:pt x="10180" y="7227"/>
                    </a:lnTo>
                    <a:lnTo>
                      <a:pt x="10180" y="7225"/>
                    </a:lnTo>
                    <a:lnTo>
                      <a:pt x="10200" y="7257"/>
                    </a:lnTo>
                    <a:lnTo>
                      <a:pt x="10199" y="7257"/>
                    </a:lnTo>
                    <a:lnTo>
                      <a:pt x="10231" y="7293"/>
                    </a:lnTo>
                    <a:lnTo>
                      <a:pt x="10230" y="7292"/>
                    </a:lnTo>
                    <a:lnTo>
                      <a:pt x="10275" y="7316"/>
                    </a:lnTo>
                    <a:lnTo>
                      <a:pt x="10315" y="7340"/>
                    </a:lnTo>
                    <a:cubicBezTo>
                      <a:pt x="10316" y="7341"/>
                      <a:pt x="10317" y="7343"/>
                      <a:pt x="10316" y="7344"/>
                    </a:cubicBezTo>
                    <a:lnTo>
                      <a:pt x="10292" y="7425"/>
                    </a:lnTo>
                    <a:lnTo>
                      <a:pt x="10260" y="7505"/>
                    </a:lnTo>
                    <a:lnTo>
                      <a:pt x="10259" y="7500"/>
                    </a:lnTo>
                    <a:lnTo>
                      <a:pt x="10306" y="7532"/>
                    </a:lnTo>
                    <a:lnTo>
                      <a:pt x="10358" y="7560"/>
                    </a:lnTo>
                    <a:cubicBezTo>
                      <a:pt x="10360" y="7561"/>
                      <a:pt x="10361" y="7563"/>
                      <a:pt x="10360" y="7565"/>
                    </a:cubicBezTo>
                    <a:lnTo>
                      <a:pt x="10312" y="7709"/>
                    </a:lnTo>
                    <a:cubicBezTo>
                      <a:pt x="10312" y="7710"/>
                      <a:pt x="10311" y="7711"/>
                      <a:pt x="10310" y="7711"/>
                    </a:cubicBezTo>
                    <a:cubicBezTo>
                      <a:pt x="10309" y="7712"/>
                      <a:pt x="10308" y="7712"/>
                      <a:pt x="10307" y="7711"/>
                    </a:cubicBezTo>
                    <a:lnTo>
                      <a:pt x="10211" y="7671"/>
                    </a:lnTo>
                    <a:lnTo>
                      <a:pt x="10123" y="7623"/>
                    </a:lnTo>
                    <a:lnTo>
                      <a:pt x="10123" y="7623"/>
                    </a:lnTo>
                    <a:lnTo>
                      <a:pt x="10075" y="7611"/>
                    </a:lnTo>
                    <a:lnTo>
                      <a:pt x="10077" y="7611"/>
                    </a:lnTo>
                    <a:lnTo>
                      <a:pt x="10025" y="7619"/>
                    </a:lnTo>
                    <a:lnTo>
                      <a:pt x="10026" y="7619"/>
                    </a:lnTo>
                    <a:lnTo>
                      <a:pt x="9978" y="7635"/>
                    </a:lnTo>
                    <a:lnTo>
                      <a:pt x="9980" y="7630"/>
                    </a:lnTo>
                    <a:lnTo>
                      <a:pt x="9992" y="7658"/>
                    </a:lnTo>
                    <a:lnTo>
                      <a:pt x="10008" y="7698"/>
                    </a:lnTo>
                    <a:lnTo>
                      <a:pt x="10020" y="7730"/>
                    </a:lnTo>
                    <a:cubicBezTo>
                      <a:pt x="10021" y="7731"/>
                      <a:pt x="10021" y="7732"/>
                      <a:pt x="10020" y="7733"/>
                    </a:cubicBezTo>
                    <a:lnTo>
                      <a:pt x="10008" y="7769"/>
                    </a:lnTo>
                    <a:cubicBezTo>
                      <a:pt x="10008" y="7769"/>
                      <a:pt x="10008" y="7770"/>
                      <a:pt x="10008" y="7770"/>
                    </a:cubicBezTo>
                    <a:lnTo>
                      <a:pt x="9964" y="7830"/>
                    </a:lnTo>
                    <a:lnTo>
                      <a:pt x="9924" y="7890"/>
                    </a:lnTo>
                    <a:lnTo>
                      <a:pt x="9888" y="7953"/>
                    </a:lnTo>
                    <a:lnTo>
                      <a:pt x="9860" y="8021"/>
                    </a:lnTo>
                    <a:lnTo>
                      <a:pt x="9860" y="8020"/>
                    </a:lnTo>
                    <a:lnTo>
                      <a:pt x="9856" y="8092"/>
                    </a:lnTo>
                    <a:cubicBezTo>
                      <a:pt x="9856" y="8093"/>
                      <a:pt x="9855" y="8095"/>
                      <a:pt x="9854" y="8095"/>
                    </a:cubicBezTo>
                    <a:cubicBezTo>
                      <a:pt x="9852" y="8096"/>
                      <a:pt x="9851" y="8096"/>
                      <a:pt x="9850" y="8094"/>
                    </a:cubicBezTo>
                    <a:lnTo>
                      <a:pt x="9722" y="7958"/>
                    </a:lnTo>
                    <a:lnTo>
                      <a:pt x="9727" y="7958"/>
                    </a:lnTo>
                    <a:lnTo>
                      <a:pt x="9699" y="7990"/>
                    </a:lnTo>
                    <a:cubicBezTo>
                      <a:pt x="9699" y="7990"/>
                      <a:pt x="9699" y="7991"/>
                      <a:pt x="9699" y="7991"/>
                    </a:cubicBezTo>
                    <a:lnTo>
                      <a:pt x="9667" y="8015"/>
                    </a:lnTo>
                    <a:cubicBezTo>
                      <a:pt x="9667" y="8015"/>
                      <a:pt x="9667" y="8015"/>
                      <a:pt x="9666" y="8015"/>
                    </a:cubicBezTo>
                    <a:lnTo>
                      <a:pt x="9622" y="8039"/>
                    </a:lnTo>
                    <a:cubicBezTo>
                      <a:pt x="9622" y="8039"/>
                      <a:pt x="9621" y="8040"/>
                      <a:pt x="9621" y="8040"/>
                    </a:cubicBezTo>
                    <a:lnTo>
                      <a:pt x="9581" y="8044"/>
                    </a:lnTo>
                    <a:lnTo>
                      <a:pt x="9545" y="8048"/>
                    </a:lnTo>
                    <a:lnTo>
                      <a:pt x="9546" y="8047"/>
                    </a:lnTo>
                    <a:lnTo>
                      <a:pt x="9502" y="8059"/>
                    </a:lnTo>
                    <a:lnTo>
                      <a:pt x="9504" y="8058"/>
                    </a:lnTo>
                    <a:lnTo>
                      <a:pt x="9480" y="8098"/>
                    </a:lnTo>
                    <a:lnTo>
                      <a:pt x="9452" y="8146"/>
                    </a:lnTo>
                    <a:lnTo>
                      <a:pt x="9452" y="8145"/>
                    </a:lnTo>
                    <a:lnTo>
                      <a:pt x="9436" y="8197"/>
                    </a:lnTo>
                    <a:lnTo>
                      <a:pt x="9436" y="8195"/>
                    </a:lnTo>
                    <a:lnTo>
                      <a:pt x="9440" y="8247"/>
                    </a:lnTo>
                    <a:lnTo>
                      <a:pt x="9440" y="8247"/>
                    </a:lnTo>
                    <a:lnTo>
                      <a:pt x="9464" y="8326"/>
                    </a:lnTo>
                    <a:lnTo>
                      <a:pt x="9492" y="8398"/>
                    </a:lnTo>
                    <a:cubicBezTo>
                      <a:pt x="9493" y="8400"/>
                      <a:pt x="9492" y="8401"/>
                      <a:pt x="9492" y="8402"/>
                    </a:cubicBezTo>
                    <a:lnTo>
                      <a:pt x="9432" y="8478"/>
                    </a:lnTo>
                    <a:lnTo>
                      <a:pt x="9372" y="8550"/>
                    </a:lnTo>
                    <a:lnTo>
                      <a:pt x="9372" y="8547"/>
                    </a:lnTo>
                    <a:lnTo>
                      <a:pt x="9388" y="8671"/>
                    </a:lnTo>
                    <a:cubicBezTo>
                      <a:pt x="9388" y="8672"/>
                      <a:pt x="9388" y="8672"/>
                      <a:pt x="9388" y="8672"/>
                    </a:cubicBezTo>
                    <a:lnTo>
                      <a:pt x="9384" y="8740"/>
                    </a:lnTo>
                    <a:cubicBezTo>
                      <a:pt x="9384" y="8740"/>
                      <a:pt x="9384" y="8741"/>
                      <a:pt x="9384" y="8741"/>
                    </a:cubicBezTo>
                    <a:lnTo>
                      <a:pt x="9368" y="8805"/>
                    </a:lnTo>
                    <a:lnTo>
                      <a:pt x="9356" y="8841"/>
                    </a:lnTo>
                    <a:cubicBezTo>
                      <a:pt x="9356" y="8842"/>
                      <a:pt x="9356" y="8842"/>
                      <a:pt x="9356" y="8843"/>
                    </a:cubicBezTo>
                    <a:lnTo>
                      <a:pt x="9332" y="8871"/>
                    </a:lnTo>
                    <a:cubicBezTo>
                      <a:pt x="9331" y="8871"/>
                      <a:pt x="9331" y="8871"/>
                      <a:pt x="9331" y="8871"/>
                    </a:cubicBezTo>
                    <a:lnTo>
                      <a:pt x="9299" y="8899"/>
                    </a:lnTo>
                    <a:cubicBezTo>
                      <a:pt x="9299" y="8899"/>
                      <a:pt x="9299" y="8899"/>
                      <a:pt x="9299" y="8899"/>
                    </a:cubicBezTo>
                    <a:lnTo>
                      <a:pt x="9267" y="8919"/>
                    </a:lnTo>
                    <a:lnTo>
                      <a:pt x="9268" y="8918"/>
                    </a:lnTo>
                    <a:lnTo>
                      <a:pt x="9248" y="8950"/>
                    </a:lnTo>
                    <a:lnTo>
                      <a:pt x="9248" y="8946"/>
                    </a:lnTo>
                    <a:lnTo>
                      <a:pt x="9284" y="9002"/>
                    </a:lnTo>
                    <a:lnTo>
                      <a:pt x="9283" y="9001"/>
                    </a:lnTo>
                    <a:lnTo>
                      <a:pt x="9379" y="9105"/>
                    </a:lnTo>
                    <a:cubicBezTo>
                      <a:pt x="9380" y="9106"/>
                      <a:pt x="9381" y="9108"/>
                      <a:pt x="9380" y="9109"/>
                    </a:cubicBezTo>
                    <a:cubicBezTo>
                      <a:pt x="9380" y="9110"/>
                      <a:pt x="9379" y="9112"/>
                      <a:pt x="9378" y="9112"/>
                    </a:cubicBezTo>
                    <a:lnTo>
                      <a:pt x="9218" y="9156"/>
                    </a:lnTo>
                    <a:lnTo>
                      <a:pt x="9218" y="9156"/>
                    </a:lnTo>
                    <a:lnTo>
                      <a:pt x="9146" y="9188"/>
                    </a:lnTo>
                    <a:lnTo>
                      <a:pt x="9148" y="9186"/>
                    </a:lnTo>
                    <a:lnTo>
                      <a:pt x="9080" y="9298"/>
                    </a:lnTo>
                    <a:lnTo>
                      <a:pt x="9000" y="9411"/>
                    </a:lnTo>
                    <a:lnTo>
                      <a:pt x="8912" y="9515"/>
                    </a:lnTo>
                    <a:cubicBezTo>
                      <a:pt x="8911" y="9515"/>
                      <a:pt x="8911" y="9516"/>
                      <a:pt x="8910" y="9516"/>
                    </a:cubicBezTo>
                    <a:lnTo>
                      <a:pt x="8838" y="9548"/>
                    </a:lnTo>
                    <a:cubicBezTo>
                      <a:pt x="8838" y="9548"/>
                      <a:pt x="8837" y="9548"/>
                      <a:pt x="8837" y="9548"/>
                    </a:cubicBezTo>
                    <a:lnTo>
                      <a:pt x="8761" y="9560"/>
                    </a:lnTo>
                    <a:cubicBezTo>
                      <a:pt x="8761" y="9560"/>
                      <a:pt x="8760" y="9560"/>
                      <a:pt x="8760" y="9560"/>
                    </a:cubicBezTo>
                    <a:lnTo>
                      <a:pt x="8684" y="9548"/>
                    </a:lnTo>
                    <a:lnTo>
                      <a:pt x="8604" y="9532"/>
                    </a:lnTo>
                    <a:cubicBezTo>
                      <a:pt x="8603" y="9532"/>
                      <a:pt x="8603" y="9532"/>
                      <a:pt x="8602" y="9532"/>
                    </a:cubicBezTo>
                    <a:lnTo>
                      <a:pt x="8574" y="9516"/>
                    </a:lnTo>
                    <a:cubicBezTo>
                      <a:pt x="8574" y="9515"/>
                      <a:pt x="8574" y="9515"/>
                      <a:pt x="8574" y="9515"/>
                    </a:cubicBezTo>
                    <a:lnTo>
                      <a:pt x="8534" y="9475"/>
                    </a:lnTo>
                    <a:cubicBezTo>
                      <a:pt x="8533" y="9474"/>
                      <a:pt x="8532" y="9473"/>
                      <a:pt x="8532" y="9472"/>
                    </a:cubicBezTo>
                    <a:cubicBezTo>
                      <a:pt x="8533" y="9471"/>
                      <a:pt x="8533" y="9470"/>
                      <a:pt x="8534" y="9469"/>
                    </a:cubicBezTo>
                    <a:lnTo>
                      <a:pt x="8598" y="9417"/>
                    </a:lnTo>
                    <a:lnTo>
                      <a:pt x="8597" y="9418"/>
                    </a:lnTo>
                    <a:lnTo>
                      <a:pt x="8649" y="9350"/>
                    </a:lnTo>
                    <a:lnTo>
                      <a:pt x="8649" y="9350"/>
                    </a:lnTo>
                    <a:lnTo>
                      <a:pt x="8689" y="9274"/>
                    </a:lnTo>
                    <a:lnTo>
                      <a:pt x="8705" y="9242"/>
                    </a:lnTo>
                    <a:cubicBezTo>
                      <a:pt x="8705" y="9242"/>
                      <a:pt x="8705" y="9242"/>
                      <a:pt x="8705" y="9241"/>
                    </a:cubicBezTo>
                    <a:lnTo>
                      <a:pt x="8733" y="9209"/>
                    </a:lnTo>
                    <a:lnTo>
                      <a:pt x="8733" y="9211"/>
                    </a:lnTo>
                    <a:lnTo>
                      <a:pt x="8741" y="9175"/>
                    </a:lnTo>
                    <a:lnTo>
                      <a:pt x="8740" y="9176"/>
                    </a:lnTo>
                    <a:lnTo>
                      <a:pt x="8736" y="9140"/>
                    </a:lnTo>
                    <a:lnTo>
                      <a:pt x="8737" y="9142"/>
                    </a:lnTo>
                    <a:lnTo>
                      <a:pt x="8673" y="9010"/>
                    </a:lnTo>
                    <a:lnTo>
                      <a:pt x="8617" y="8881"/>
                    </a:lnTo>
                    <a:lnTo>
                      <a:pt x="8569" y="8749"/>
                    </a:lnTo>
                    <a:lnTo>
                      <a:pt x="8573" y="8752"/>
                    </a:lnTo>
                    <a:lnTo>
                      <a:pt x="8469" y="8772"/>
                    </a:lnTo>
                    <a:lnTo>
                      <a:pt x="8357" y="8784"/>
                    </a:lnTo>
                    <a:cubicBezTo>
                      <a:pt x="8355" y="8784"/>
                      <a:pt x="8354" y="8783"/>
                      <a:pt x="8353" y="8782"/>
                    </a:cubicBezTo>
                    <a:lnTo>
                      <a:pt x="8321" y="8738"/>
                    </a:lnTo>
                    <a:lnTo>
                      <a:pt x="8293" y="8690"/>
                    </a:lnTo>
                    <a:cubicBezTo>
                      <a:pt x="8292" y="8689"/>
                      <a:pt x="8292" y="8687"/>
                      <a:pt x="8293" y="8686"/>
                    </a:cubicBezTo>
                    <a:lnTo>
                      <a:pt x="8313" y="8658"/>
                    </a:lnTo>
                    <a:lnTo>
                      <a:pt x="8333" y="8630"/>
                    </a:lnTo>
                    <a:lnTo>
                      <a:pt x="8333" y="8630"/>
                    </a:lnTo>
                    <a:lnTo>
                      <a:pt x="8349" y="8598"/>
                    </a:lnTo>
                    <a:lnTo>
                      <a:pt x="8348" y="8599"/>
                    </a:lnTo>
                    <a:lnTo>
                      <a:pt x="8352" y="8563"/>
                    </a:lnTo>
                    <a:lnTo>
                      <a:pt x="8353" y="8564"/>
                    </a:lnTo>
                    <a:lnTo>
                      <a:pt x="8345" y="8516"/>
                    </a:lnTo>
                    <a:lnTo>
                      <a:pt x="8345" y="8518"/>
                    </a:lnTo>
                    <a:lnTo>
                      <a:pt x="8321" y="8470"/>
                    </a:lnTo>
                    <a:lnTo>
                      <a:pt x="8297" y="8434"/>
                    </a:lnTo>
                    <a:lnTo>
                      <a:pt x="8265" y="8394"/>
                    </a:lnTo>
                    <a:cubicBezTo>
                      <a:pt x="8264" y="8393"/>
                      <a:pt x="8264" y="8392"/>
                      <a:pt x="8265" y="8390"/>
                    </a:cubicBezTo>
                    <a:lnTo>
                      <a:pt x="8297" y="8298"/>
                    </a:lnTo>
                    <a:lnTo>
                      <a:pt x="8313" y="8254"/>
                    </a:lnTo>
                    <a:lnTo>
                      <a:pt x="8333" y="8206"/>
                    </a:lnTo>
                    <a:lnTo>
                      <a:pt x="8361" y="8158"/>
                    </a:lnTo>
                    <a:lnTo>
                      <a:pt x="8361" y="8159"/>
                    </a:lnTo>
                    <a:lnTo>
                      <a:pt x="8381" y="8063"/>
                    </a:lnTo>
                    <a:lnTo>
                      <a:pt x="8384" y="8068"/>
                    </a:lnTo>
                    <a:lnTo>
                      <a:pt x="8200" y="8023"/>
                    </a:lnTo>
                    <a:cubicBezTo>
                      <a:pt x="8198" y="8023"/>
                      <a:pt x="8196" y="8021"/>
                      <a:pt x="8196" y="8019"/>
                    </a:cubicBezTo>
                    <a:lnTo>
                      <a:pt x="8201" y="7987"/>
                    </a:lnTo>
                    <a:lnTo>
                      <a:pt x="8209" y="7951"/>
                    </a:lnTo>
                    <a:cubicBezTo>
                      <a:pt x="8209" y="7950"/>
                      <a:pt x="8209" y="7950"/>
                      <a:pt x="8209" y="7950"/>
                    </a:cubicBezTo>
                    <a:lnTo>
                      <a:pt x="8225" y="7918"/>
                    </a:lnTo>
                    <a:cubicBezTo>
                      <a:pt x="8225" y="7917"/>
                      <a:pt x="8226" y="7917"/>
                      <a:pt x="8226" y="7916"/>
                    </a:cubicBezTo>
                    <a:lnTo>
                      <a:pt x="8330" y="7840"/>
                    </a:lnTo>
                    <a:lnTo>
                      <a:pt x="8329" y="7845"/>
                    </a:lnTo>
                    <a:lnTo>
                      <a:pt x="8313" y="7793"/>
                    </a:lnTo>
                    <a:lnTo>
                      <a:pt x="8293" y="7741"/>
                    </a:lnTo>
                    <a:lnTo>
                      <a:pt x="8296" y="7743"/>
                    </a:lnTo>
                    <a:lnTo>
                      <a:pt x="8248" y="7739"/>
                    </a:lnTo>
                    <a:cubicBezTo>
                      <a:pt x="8248" y="7739"/>
                      <a:pt x="8248" y="7739"/>
                      <a:pt x="8247" y="7739"/>
                    </a:cubicBezTo>
                    <a:lnTo>
                      <a:pt x="8203" y="7727"/>
                    </a:lnTo>
                    <a:cubicBezTo>
                      <a:pt x="8203" y="7727"/>
                      <a:pt x="8202" y="7727"/>
                      <a:pt x="8202" y="7726"/>
                    </a:cubicBezTo>
                    <a:lnTo>
                      <a:pt x="8142" y="7662"/>
                    </a:lnTo>
                    <a:lnTo>
                      <a:pt x="8078" y="7594"/>
                    </a:lnTo>
                    <a:lnTo>
                      <a:pt x="8080" y="7595"/>
                    </a:lnTo>
                    <a:lnTo>
                      <a:pt x="8012" y="7587"/>
                    </a:lnTo>
                    <a:lnTo>
                      <a:pt x="7936" y="7579"/>
                    </a:lnTo>
                    <a:lnTo>
                      <a:pt x="7868" y="7575"/>
                    </a:lnTo>
                    <a:cubicBezTo>
                      <a:pt x="7868" y="7575"/>
                      <a:pt x="7867" y="7575"/>
                      <a:pt x="7867" y="7575"/>
                    </a:cubicBezTo>
                    <a:lnTo>
                      <a:pt x="7799" y="7551"/>
                    </a:lnTo>
                    <a:cubicBezTo>
                      <a:pt x="7798" y="7551"/>
                      <a:pt x="7797" y="7550"/>
                      <a:pt x="7797" y="7549"/>
                    </a:cubicBezTo>
                    <a:cubicBezTo>
                      <a:pt x="7796" y="7548"/>
                      <a:pt x="7796" y="7547"/>
                      <a:pt x="7797" y="7546"/>
                    </a:cubicBezTo>
                    <a:lnTo>
                      <a:pt x="7829" y="7482"/>
                    </a:lnTo>
                    <a:lnTo>
                      <a:pt x="7828" y="7483"/>
                    </a:lnTo>
                    <a:lnTo>
                      <a:pt x="7828" y="7447"/>
                    </a:lnTo>
                    <a:lnTo>
                      <a:pt x="7829" y="7449"/>
                    </a:lnTo>
                    <a:lnTo>
                      <a:pt x="7797" y="7349"/>
                    </a:lnTo>
                    <a:cubicBezTo>
                      <a:pt x="7796" y="7347"/>
                      <a:pt x="7797" y="7345"/>
                      <a:pt x="7798" y="7344"/>
                    </a:cubicBezTo>
                    <a:lnTo>
                      <a:pt x="7874" y="7296"/>
                    </a:lnTo>
                    <a:lnTo>
                      <a:pt x="7946" y="7244"/>
                    </a:lnTo>
                    <a:lnTo>
                      <a:pt x="7946" y="7244"/>
                    </a:lnTo>
                    <a:lnTo>
                      <a:pt x="8010" y="7180"/>
                    </a:lnTo>
                    <a:lnTo>
                      <a:pt x="8011" y="7187"/>
                    </a:lnTo>
                    <a:lnTo>
                      <a:pt x="7966" y="7163"/>
                    </a:lnTo>
                    <a:lnTo>
                      <a:pt x="7918" y="7135"/>
                    </a:lnTo>
                    <a:lnTo>
                      <a:pt x="7882" y="7111"/>
                    </a:lnTo>
                    <a:cubicBezTo>
                      <a:pt x="7882" y="7110"/>
                      <a:pt x="7882" y="7110"/>
                      <a:pt x="7881" y="7110"/>
                    </a:cubicBezTo>
                    <a:lnTo>
                      <a:pt x="7845" y="7066"/>
                    </a:lnTo>
                    <a:cubicBezTo>
                      <a:pt x="7845" y="7065"/>
                      <a:pt x="7845" y="7065"/>
                      <a:pt x="7845" y="7064"/>
                    </a:cubicBezTo>
                    <a:lnTo>
                      <a:pt x="7829" y="7016"/>
                    </a:lnTo>
                    <a:cubicBezTo>
                      <a:pt x="7828" y="7015"/>
                      <a:pt x="7829" y="7014"/>
                      <a:pt x="7829" y="7013"/>
                    </a:cubicBezTo>
                    <a:lnTo>
                      <a:pt x="7905" y="6924"/>
                    </a:lnTo>
                    <a:lnTo>
                      <a:pt x="7981" y="6840"/>
                    </a:lnTo>
                    <a:lnTo>
                      <a:pt x="7981" y="6844"/>
                    </a:lnTo>
                    <a:lnTo>
                      <a:pt x="7964" y="6772"/>
                    </a:lnTo>
                    <a:lnTo>
                      <a:pt x="7956" y="6691"/>
                    </a:lnTo>
                    <a:cubicBezTo>
                      <a:pt x="7956" y="6691"/>
                      <a:pt x="7957" y="6690"/>
                      <a:pt x="7957" y="6689"/>
                    </a:cubicBezTo>
                    <a:lnTo>
                      <a:pt x="8009" y="6605"/>
                    </a:lnTo>
                    <a:lnTo>
                      <a:pt x="8029" y="6565"/>
                    </a:lnTo>
                    <a:lnTo>
                      <a:pt x="8028" y="6567"/>
                    </a:lnTo>
                    <a:lnTo>
                      <a:pt x="8032" y="6511"/>
                    </a:lnTo>
                    <a:lnTo>
                      <a:pt x="8032" y="6439"/>
                    </a:lnTo>
                    <a:lnTo>
                      <a:pt x="8028" y="6403"/>
                    </a:lnTo>
                    <a:lnTo>
                      <a:pt x="8029" y="6405"/>
                    </a:lnTo>
                    <a:lnTo>
                      <a:pt x="8009" y="6373"/>
                    </a:lnTo>
                    <a:lnTo>
                      <a:pt x="8011" y="6374"/>
                    </a:lnTo>
                    <a:lnTo>
                      <a:pt x="7959" y="6346"/>
                    </a:lnTo>
                    <a:lnTo>
                      <a:pt x="7960" y="6347"/>
                    </a:lnTo>
                    <a:lnTo>
                      <a:pt x="7896" y="6335"/>
                    </a:lnTo>
                    <a:cubicBezTo>
                      <a:pt x="7894" y="6335"/>
                      <a:pt x="7893" y="6333"/>
                      <a:pt x="7892" y="6331"/>
                    </a:cubicBezTo>
                    <a:lnTo>
                      <a:pt x="7888" y="6239"/>
                    </a:lnTo>
                    <a:lnTo>
                      <a:pt x="7888" y="6151"/>
                    </a:lnTo>
                    <a:lnTo>
                      <a:pt x="7889" y="6153"/>
                    </a:lnTo>
                    <a:lnTo>
                      <a:pt x="7881" y="6137"/>
                    </a:lnTo>
                    <a:cubicBezTo>
                      <a:pt x="7881" y="6136"/>
                      <a:pt x="7881" y="6136"/>
                      <a:pt x="7881" y="6136"/>
                    </a:cubicBezTo>
                    <a:lnTo>
                      <a:pt x="7877" y="6124"/>
                    </a:lnTo>
                    <a:lnTo>
                      <a:pt x="7878" y="6126"/>
                    </a:lnTo>
                    <a:lnTo>
                      <a:pt x="7866" y="6118"/>
                    </a:lnTo>
                    <a:cubicBezTo>
                      <a:pt x="7866" y="6118"/>
                      <a:pt x="7866" y="6118"/>
                      <a:pt x="7866" y="6118"/>
                    </a:cubicBezTo>
                    <a:lnTo>
                      <a:pt x="7858" y="6110"/>
                    </a:lnTo>
                    <a:lnTo>
                      <a:pt x="7859" y="6110"/>
                    </a:lnTo>
                    <a:lnTo>
                      <a:pt x="7843" y="6102"/>
                    </a:lnTo>
                    <a:lnTo>
                      <a:pt x="7843" y="6103"/>
                    </a:lnTo>
                    <a:lnTo>
                      <a:pt x="7827" y="6099"/>
                    </a:lnTo>
                    <a:cubicBezTo>
                      <a:pt x="7827" y="6099"/>
                      <a:pt x="7826" y="6098"/>
                      <a:pt x="7826" y="6098"/>
                    </a:cubicBezTo>
                    <a:lnTo>
                      <a:pt x="7814" y="6086"/>
                    </a:lnTo>
                    <a:cubicBezTo>
                      <a:pt x="7813" y="6085"/>
                      <a:pt x="7813" y="6084"/>
                      <a:pt x="7812" y="6083"/>
                    </a:cubicBezTo>
                    <a:lnTo>
                      <a:pt x="7804" y="5971"/>
                    </a:lnTo>
                    <a:lnTo>
                      <a:pt x="7805" y="5972"/>
                    </a:lnTo>
                    <a:lnTo>
                      <a:pt x="7781" y="5864"/>
                    </a:lnTo>
                    <a:lnTo>
                      <a:pt x="7781" y="5864"/>
                    </a:lnTo>
                    <a:lnTo>
                      <a:pt x="7745" y="5780"/>
                    </a:lnTo>
                    <a:cubicBezTo>
                      <a:pt x="7745" y="5780"/>
                      <a:pt x="7745" y="5780"/>
                      <a:pt x="7745" y="5780"/>
                    </a:cubicBezTo>
                    <a:lnTo>
                      <a:pt x="7725" y="5696"/>
                    </a:lnTo>
                    <a:cubicBezTo>
                      <a:pt x="7725" y="5695"/>
                      <a:pt x="7724" y="5695"/>
                      <a:pt x="7724" y="5695"/>
                    </a:cubicBezTo>
                    <a:lnTo>
                      <a:pt x="7720" y="5599"/>
                    </a:lnTo>
                    <a:cubicBezTo>
                      <a:pt x="7720" y="5598"/>
                      <a:pt x="7721" y="5597"/>
                      <a:pt x="7721" y="5597"/>
                    </a:cubicBezTo>
                    <a:lnTo>
                      <a:pt x="7745" y="5553"/>
                    </a:lnTo>
                    <a:lnTo>
                      <a:pt x="7777" y="5496"/>
                    </a:lnTo>
                    <a:lnTo>
                      <a:pt x="7805" y="5452"/>
                    </a:lnTo>
                    <a:lnTo>
                      <a:pt x="7805" y="5454"/>
                    </a:lnTo>
                    <a:lnTo>
                      <a:pt x="7821" y="5394"/>
                    </a:lnTo>
                    <a:lnTo>
                      <a:pt x="7821" y="5396"/>
                    </a:lnTo>
                    <a:lnTo>
                      <a:pt x="7781" y="5292"/>
                    </a:lnTo>
                    <a:lnTo>
                      <a:pt x="7741" y="5180"/>
                    </a:lnTo>
                    <a:lnTo>
                      <a:pt x="7745" y="5182"/>
                    </a:lnTo>
                    <a:lnTo>
                      <a:pt x="7633" y="5206"/>
                    </a:lnTo>
                    <a:cubicBezTo>
                      <a:pt x="7632" y="5207"/>
                      <a:pt x="7630" y="5206"/>
                      <a:pt x="7629" y="5205"/>
                    </a:cubicBezTo>
                    <a:lnTo>
                      <a:pt x="7529" y="5061"/>
                    </a:lnTo>
                    <a:cubicBezTo>
                      <a:pt x="7528" y="5059"/>
                      <a:pt x="7528" y="5056"/>
                      <a:pt x="7530" y="5055"/>
                    </a:cubicBezTo>
                    <a:lnTo>
                      <a:pt x="7574" y="5023"/>
                    </a:lnTo>
                    <a:lnTo>
                      <a:pt x="7614" y="4987"/>
                    </a:lnTo>
                    <a:lnTo>
                      <a:pt x="7658" y="4955"/>
                    </a:lnTo>
                    <a:lnTo>
                      <a:pt x="7657" y="4956"/>
                    </a:lnTo>
                    <a:lnTo>
                      <a:pt x="7681" y="4912"/>
                    </a:lnTo>
                    <a:lnTo>
                      <a:pt x="7681" y="4913"/>
                    </a:lnTo>
                    <a:lnTo>
                      <a:pt x="7689" y="4881"/>
                    </a:lnTo>
                    <a:lnTo>
                      <a:pt x="7697" y="4849"/>
                    </a:lnTo>
                    <a:lnTo>
                      <a:pt x="7705" y="4817"/>
                    </a:lnTo>
                    <a:lnTo>
                      <a:pt x="7705" y="4820"/>
                    </a:lnTo>
                    <a:lnTo>
                      <a:pt x="7693" y="4788"/>
                    </a:lnTo>
                    <a:lnTo>
                      <a:pt x="7693" y="4789"/>
                    </a:lnTo>
                    <a:lnTo>
                      <a:pt x="7613" y="4673"/>
                    </a:lnTo>
                    <a:cubicBezTo>
                      <a:pt x="7612" y="4671"/>
                      <a:pt x="7612" y="4669"/>
                      <a:pt x="7614" y="4668"/>
                    </a:cubicBezTo>
                    <a:lnTo>
                      <a:pt x="7726" y="4548"/>
                    </a:lnTo>
                    <a:cubicBezTo>
                      <a:pt x="7726" y="4547"/>
                      <a:pt x="7727" y="4546"/>
                      <a:pt x="7729" y="4546"/>
                    </a:cubicBezTo>
                    <a:cubicBezTo>
                      <a:pt x="7730" y="4546"/>
                      <a:pt x="7731" y="4547"/>
                      <a:pt x="7732" y="4548"/>
                    </a:cubicBezTo>
                    <a:lnTo>
                      <a:pt x="7784" y="4612"/>
                    </a:lnTo>
                    <a:lnTo>
                      <a:pt x="7783" y="4611"/>
                    </a:lnTo>
                    <a:lnTo>
                      <a:pt x="7815" y="4631"/>
                    </a:lnTo>
                    <a:lnTo>
                      <a:pt x="7812" y="4630"/>
                    </a:lnTo>
                    <a:lnTo>
                      <a:pt x="7876" y="4630"/>
                    </a:lnTo>
                    <a:lnTo>
                      <a:pt x="7874" y="4631"/>
                    </a:lnTo>
                    <a:lnTo>
                      <a:pt x="7882" y="4623"/>
                    </a:lnTo>
                    <a:lnTo>
                      <a:pt x="7881" y="4624"/>
                    </a:lnTo>
                    <a:lnTo>
                      <a:pt x="7893" y="4600"/>
                    </a:lnTo>
                    <a:lnTo>
                      <a:pt x="7892" y="4602"/>
                    </a:lnTo>
                    <a:lnTo>
                      <a:pt x="7892" y="4582"/>
                    </a:lnTo>
                    <a:lnTo>
                      <a:pt x="7893" y="4584"/>
                    </a:lnTo>
                    <a:lnTo>
                      <a:pt x="7889" y="4572"/>
                    </a:lnTo>
                    <a:cubicBezTo>
                      <a:pt x="7889" y="4571"/>
                      <a:pt x="7888" y="4571"/>
                      <a:pt x="7888" y="4570"/>
                    </a:cubicBezTo>
                    <a:lnTo>
                      <a:pt x="7888" y="4526"/>
                    </a:lnTo>
                    <a:lnTo>
                      <a:pt x="7889" y="4528"/>
                    </a:lnTo>
                    <a:lnTo>
                      <a:pt x="7873" y="4484"/>
                    </a:lnTo>
                    <a:lnTo>
                      <a:pt x="7873" y="4485"/>
                    </a:lnTo>
                    <a:lnTo>
                      <a:pt x="7845" y="4449"/>
                    </a:lnTo>
                    <a:lnTo>
                      <a:pt x="7813" y="4413"/>
                    </a:lnTo>
                    <a:cubicBezTo>
                      <a:pt x="7813" y="4413"/>
                      <a:pt x="7813" y="4412"/>
                      <a:pt x="7813" y="4412"/>
                    </a:cubicBezTo>
                    <a:lnTo>
                      <a:pt x="7789" y="4368"/>
                    </a:lnTo>
                    <a:lnTo>
                      <a:pt x="7773" y="4328"/>
                    </a:lnTo>
                    <a:cubicBezTo>
                      <a:pt x="7773" y="4327"/>
                      <a:pt x="7772" y="4327"/>
                      <a:pt x="7772" y="4326"/>
                    </a:cubicBezTo>
                    <a:lnTo>
                      <a:pt x="7776" y="4238"/>
                    </a:lnTo>
                    <a:cubicBezTo>
                      <a:pt x="7776" y="4238"/>
                      <a:pt x="7776" y="4238"/>
                      <a:pt x="7777" y="4237"/>
                    </a:cubicBezTo>
                    <a:lnTo>
                      <a:pt x="7793" y="4153"/>
                    </a:lnTo>
                    <a:cubicBezTo>
                      <a:pt x="7793" y="4152"/>
                      <a:pt x="7794" y="4150"/>
                      <a:pt x="7796" y="4150"/>
                    </a:cubicBezTo>
                    <a:lnTo>
                      <a:pt x="7960" y="4126"/>
                    </a:lnTo>
                    <a:lnTo>
                      <a:pt x="8120" y="4110"/>
                    </a:lnTo>
                    <a:lnTo>
                      <a:pt x="8280" y="4090"/>
                    </a:lnTo>
                    <a:lnTo>
                      <a:pt x="8277" y="4096"/>
                    </a:lnTo>
                    <a:lnTo>
                      <a:pt x="8217" y="3956"/>
                    </a:lnTo>
                    <a:cubicBezTo>
                      <a:pt x="8216" y="3954"/>
                      <a:pt x="8216" y="3953"/>
                      <a:pt x="8217" y="3952"/>
                    </a:cubicBezTo>
                    <a:lnTo>
                      <a:pt x="8261" y="3888"/>
                    </a:lnTo>
                    <a:lnTo>
                      <a:pt x="8353" y="3764"/>
                    </a:lnTo>
                    <a:cubicBezTo>
                      <a:pt x="8353" y="3763"/>
                      <a:pt x="8354" y="3763"/>
                      <a:pt x="8354" y="3763"/>
                    </a:cubicBezTo>
                    <a:lnTo>
                      <a:pt x="8414" y="3707"/>
                    </a:lnTo>
                    <a:cubicBezTo>
                      <a:pt x="8414" y="3707"/>
                      <a:pt x="8414" y="3707"/>
                      <a:pt x="8415" y="3706"/>
                    </a:cubicBezTo>
                    <a:lnTo>
                      <a:pt x="8482" y="3670"/>
                    </a:lnTo>
                    <a:lnTo>
                      <a:pt x="8538" y="3638"/>
                    </a:lnTo>
                    <a:cubicBezTo>
                      <a:pt x="8539" y="3638"/>
                      <a:pt x="8539" y="3638"/>
                      <a:pt x="8539" y="3638"/>
                    </a:cubicBezTo>
                    <a:lnTo>
                      <a:pt x="8603" y="3614"/>
                    </a:lnTo>
                    <a:lnTo>
                      <a:pt x="8602" y="3614"/>
                    </a:lnTo>
                    <a:lnTo>
                      <a:pt x="8658" y="3582"/>
                    </a:lnTo>
                    <a:lnTo>
                      <a:pt x="8658" y="3583"/>
                    </a:lnTo>
                    <a:lnTo>
                      <a:pt x="8710" y="3538"/>
                    </a:lnTo>
                    <a:lnTo>
                      <a:pt x="8767" y="3502"/>
                    </a:lnTo>
                    <a:lnTo>
                      <a:pt x="8819" y="3478"/>
                    </a:lnTo>
                    <a:cubicBezTo>
                      <a:pt x="8821" y="3477"/>
                      <a:pt x="8823" y="3478"/>
                      <a:pt x="8824" y="3480"/>
                    </a:cubicBezTo>
                    <a:lnTo>
                      <a:pt x="8848" y="3520"/>
                    </a:lnTo>
                    <a:lnTo>
                      <a:pt x="8876" y="3568"/>
                    </a:lnTo>
                    <a:lnTo>
                      <a:pt x="8871" y="3566"/>
                    </a:lnTo>
                    <a:lnTo>
                      <a:pt x="9095" y="3462"/>
                    </a:lnTo>
                    <a:lnTo>
                      <a:pt x="9092" y="3466"/>
                    </a:lnTo>
                    <a:lnTo>
                      <a:pt x="9088" y="3430"/>
                    </a:lnTo>
                    <a:lnTo>
                      <a:pt x="9089" y="3431"/>
                    </a:lnTo>
                    <a:lnTo>
                      <a:pt x="9077" y="3391"/>
                    </a:lnTo>
                    <a:cubicBezTo>
                      <a:pt x="9076" y="3389"/>
                      <a:pt x="9077" y="3387"/>
                      <a:pt x="9079" y="3386"/>
                    </a:cubicBezTo>
                    <a:lnTo>
                      <a:pt x="9191" y="3346"/>
                    </a:lnTo>
                    <a:lnTo>
                      <a:pt x="9189" y="3351"/>
                    </a:lnTo>
                    <a:lnTo>
                      <a:pt x="9173" y="3279"/>
                    </a:lnTo>
                    <a:cubicBezTo>
                      <a:pt x="9172" y="3278"/>
                      <a:pt x="9172" y="3278"/>
                      <a:pt x="9172" y="3278"/>
                    </a:cubicBezTo>
                    <a:lnTo>
                      <a:pt x="9172" y="3202"/>
                    </a:lnTo>
                    <a:cubicBezTo>
                      <a:pt x="9172" y="3201"/>
                      <a:pt x="9173" y="3200"/>
                      <a:pt x="9173" y="3200"/>
                    </a:cubicBezTo>
                    <a:lnTo>
                      <a:pt x="9221" y="3112"/>
                    </a:lnTo>
                    <a:cubicBezTo>
                      <a:pt x="9221" y="3112"/>
                      <a:pt x="9221" y="3111"/>
                      <a:pt x="9221" y="3111"/>
                    </a:cubicBezTo>
                    <a:lnTo>
                      <a:pt x="9277" y="3039"/>
                    </a:lnTo>
                    <a:cubicBezTo>
                      <a:pt x="9278" y="3039"/>
                      <a:pt x="9278" y="3038"/>
                      <a:pt x="9278" y="3038"/>
                    </a:cubicBezTo>
                    <a:lnTo>
                      <a:pt x="9306" y="302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45"/>
              <p:cNvSpPr>
                <a:spLocks noEditPoints="1"/>
              </p:cNvSpPr>
              <p:nvPr/>
            </p:nvSpPr>
            <p:spPr bwMode="auto">
              <a:xfrm>
                <a:off x="897603" y="1931510"/>
                <a:ext cx="6792703" cy="2729154"/>
              </a:xfrm>
              <a:custGeom>
                <a:avLst/>
                <a:gdLst/>
                <a:ahLst/>
                <a:cxnLst>
                  <a:cxn ang="0">
                    <a:pos x="1115" y="280"/>
                  </a:cxn>
                  <a:cxn ang="0">
                    <a:pos x="624" y="402"/>
                  </a:cxn>
                  <a:cxn ang="0">
                    <a:pos x="800" y="415"/>
                  </a:cxn>
                  <a:cxn ang="0">
                    <a:pos x="1414" y="592"/>
                  </a:cxn>
                  <a:cxn ang="0">
                    <a:pos x="1622" y="553"/>
                  </a:cxn>
                  <a:cxn ang="0">
                    <a:pos x="1935" y="473"/>
                  </a:cxn>
                  <a:cxn ang="0">
                    <a:pos x="1623" y="928"/>
                  </a:cxn>
                  <a:cxn ang="0">
                    <a:pos x="2197" y="1216"/>
                  </a:cxn>
                  <a:cxn ang="0">
                    <a:pos x="2298" y="837"/>
                  </a:cxn>
                  <a:cxn ang="0">
                    <a:pos x="2249" y="537"/>
                  </a:cxn>
                  <a:cxn ang="0">
                    <a:pos x="2128" y="721"/>
                  </a:cxn>
                  <a:cxn ang="0">
                    <a:pos x="2062" y="496"/>
                  </a:cxn>
                  <a:cxn ang="0">
                    <a:pos x="704" y="676"/>
                  </a:cxn>
                  <a:cxn ang="0">
                    <a:pos x="1034" y="832"/>
                  </a:cxn>
                  <a:cxn ang="0">
                    <a:pos x="969" y="492"/>
                  </a:cxn>
                  <a:cxn ang="0">
                    <a:pos x="311" y="531"/>
                  </a:cxn>
                  <a:cxn ang="0">
                    <a:pos x="461" y="419"/>
                  </a:cxn>
                  <a:cxn ang="0">
                    <a:pos x="307" y="580"/>
                  </a:cxn>
                  <a:cxn ang="0">
                    <a:pos x="4338" y="713"/>
                  </a:cxn>
                  <a:cxn ang="0">
                    <a:pos x="4303" y="1257"/>
                  </a:cxn>
                  <a:cxn ang="0">
                    <a:pos x="4555" y="1662"/>
                  </a:cxn>
                  <a:cxn ang="0">
                    <a:pos x="4946" y="1629"/>
                  </a:cxn>
                  <a:cxn ang="0">
                    <a:pos x="4696" y="1216"/>
                  </a:cxn>
                  <a:cxn ang="0">
                    <a:pos x="4528" y="799"/>
                  </a:cxn>
                  <a:cxn ang="0">
                    <a:pos x="271" y="705"/>
                  </a:cxn>
                  <a:cxn ang="0">
                    <a:pos x="1233" y="731"/>
                  </a:cxn>
                  <a:cxn ang="0">
                    <a:pos x="1007" y="933"/>
                  </a:cxn>
                  <a:cxn ang="0">
                    <a:pos x="1504" y="914"/>
                  </a:cxn>
                  <a:cxn ang="0">
                    <a:pos x="1665" y="731"/>
                  </a:cxn>
                  <a:cxn ang="0">
                    <a:pos x="762" y="910"/>
                  </a:cxn>
                  <a:cxn ang="0">
                    <a:pos x="685" y="705"/>
                  </a:cxn>
                  <a:cxn ang="0">
                    <a:pos x="475" y="929"/>
                  </a:cxn>
                  <a:cxn ang="0">
                    <a:pos x="209" y="937"/>
                  </a:cxn>
                  <a:cxn ang="0">
                    <a:pos x="623" y="926"/>
                  </a:cxn>
                  <a:cxn ang="0">
                    <a:pos x="1499" y="1154"/>
                  </a:cxn>
                  <a:cxn ang="0">
                    <a:pos x="1985" y="1465"/>
                  </a:cxn>
                  <a:cxn ang="0">
                    <a:pos x="2081" y="1221"/>
                  </a:cxn>
                  <a:cxn ang="0">
                    <a:pos x="1632" y="856"/>
                  </a:cxn>
                  <a:cxn ang="0">
                    <a:pos x="446" y="962"/>
                  </a:cxn>
                  <a:cxn ang="0">
                    <a:pos x="895" y="988"/>
                  </a:cxn>
                  <a:cxn ang="0">
                    <a:pos x="824" y="1138"/>
                  </a:cxn>
                  <a:cxn ang="0">
                    <a:pos x="1108" y="1072"/>
                  </a:cxn>
                  <a:cxn ang="0">
                    <a:pos x="170" y="947"/>
                  </a:cxn>
                  <a:cxn ang="0">
                    <a:pos x="455" y="955"/>
                  </a:cxn>
                  <a:cxn ang="0">
                    <a:pos x="618" y="1065"/>
                  </a:cxn>
                  <a:cxn ang="0">
                    <a:pos x="328" y="1026"/>
                  </a:cxn>
                  <a:cxn ang="0">
                    <a:pos x="1188" y="1397"/>
                  </a:cxn>
                  <a:cxn ang="0">
                    <a:pos x="144" y="1060"/>
                  </a:cxn>
                  <a:cxn ang="0">
                    <a:pos x="566" y="1183"/>
                  </a:cxn>
                  <a:cxn ang="0">
                    <a:pos x="4854" y="1113"/>
                  </a:cxn>
                  <a:cxn ang="0">
                    <a:pos x="5157" y="1461"/>
                  </a:cxn>
                  <a:cxn ang="0">
                    <a:pos x="3173" y="1542"/>
                  </a:cxn>
                  <a:cxn ang="0">
                    <a:pos x="2861" y="1911"/>
                  </a:cxn>
                  <a:cxn ang="0">
                    <a:pos x="3351" y="1995"/>
                  </a:cxn>
                  <a:cxn ang="0">
                    <a:pos x="3578" y="1591"/>
                  </a:cxn>
                  <a:cxn ang="0">
                    <a:pos x="3603" y="1274"/>
                  </a:cxn>
                  <a:cxn ang="0">
                    <a:pos x="1369" y="1184"/>
                  </a:cxn>
                  <a:cxn ang="0">
                    <a:pos x="1432" y="1547"/>
                  </a:cxn>
                  <a:cxn ang="0">
                    <a:pos x="53" y="1107"/>
                  </a:cxn>
                  <a:cxn ang="0">
                    <a:pos x="450" y="1233"/>
                  </a:cxn>
                  <a:cxn ang="0">
                    <a:pos x="704" y="1201"/>
                  </a:cxn>
                  <a:cxn ang="0">
                    <a:pos x="488" y="1213"/>
                  </a:cxn>
                </a:cxnLst>
                <a:rect l="0" t="0" r="r" b="b"/>
                <a:pathLst>
                  <a:path w="5289" h="2125">
                    <a:moveTo>
                      <a:pt x="910" y="22"/>
                    </a:moveTo>
                    <a:lnTo>
                      <a:pt x="895" y="91"/>
                    </a:lnTo>
                    <a:lnTo>
                      <a:pt x="890" y="101"/>
                    </a:lnTo>
                    <a:lnTo>
                      <a:pt x="881" y="106"/>
                    </a:lnTo>
                    <a:lnTo>
                      <a:pt x="869" y="110"/>
                    </a:lnTo>
                    <a:lnTo>
                      <a:pt x="858" y="112"/>
                    </a:lnTo>
                    <a:lnTo>
                      <a:pt x="848" y="116"/>
                    </a:lnTo>
                    <a:lnTo>
                      <a:pt x="836" y="117"/>
                    </a:lnTo>
                    <a:lnTo>
                      <a:pt x="825" y="124"/>
                    </a:lnTo>
                    <a:lnTo>
                      <a:pt x="820" y="133"/>
                    </a:lnTo>
                    <a:lnTo>
                      <a:pt x="815" y="144"/>
                    </a:lnTo>
                    <a:lnTo>
                      <a:pt x="864" y="179"/>
                    </a:lnTo>
                    <a:lnTo>
                      <a:pt x="852" y="212"/>
                    </a:lnTo>
                    <a:lnTo>
                      <a:pt x="862" y="212"/>
                    </a:lnTo>
                    <a:lnTo>
                      <a:pt x="868" y="214"/>
                    </a:lnTo>
                    <a:lnTo>
                      <a:pt x="873" y="214"/>
                    </a:lnTo>
                    <a:lnTo>
                      <a:pt x="901" y="186"/>
                    </a:lnTo>
                    <a:lnTo>
                      <a:pt x="918" y="178"/>
                    </a:lnTo>
                    <a:lnTo>
                      <a:pt x="924" y="216"/>
                    </a:lnTo>
                    <a:lnTo>
                      <a:pt x="931" y="256"/>
                    </a:lnTo>
                    <a:lnTo>
                      <a:pt x="942" y="295"/>
                    </a:lnTo>
                    <a:lnTo>
                      <a:pt x="959" y="329"/>
                    </a:lnTo>
                    <a:lnTo>
                      <a:pt x="975" y="352"/>
                    </a:lnTo>
                    <a:lnTo>
                      <a:pt x="996" y="373"/>
                    </a:lnTo>
                    <a:lnTo>
                      <a:pt x="1021" y="386"/>
                    </a:lnTo>
                    <a:lnTo>
                      <a:pt x="1042" y="391"/>
                    </a:lnTo>
                    <a:lnTo>
                      <a:pt x="1061" y="390"/>
                    </a:lnTo>
                    <a:lnTo>
                      <a:pt x="1082" y="386"/>
                    </a:lnTo>
                    <a:lnTo>
                      <a:pt x="1103" y="381"/>
                    </a:lnTo>
                    <a:lnTo>
                      <a:pt x="1112" y="346"/>
                    </a:lnTo>
                    <a:lnTo>
                      <a:pt x="1116" y="313"/>
                    </a:lnTo>
                    <a:lnTo>
                      <a:pt x="1115" y="280"/>
                    </a:lnTo>
                    <a:lnTo>
                      <a:pt x="1102" y="214"/>
                    </a:lnTo>
                    <a:lnTo>
                      <a:pt x="1096" y="181"/>
                    </a:lnTo>
                    <a:lnTo>
                      <a:pt x="1091" y="150"/>
                    </a:lnTo>
                    <a:lnTo>
                      <a:pt x="1079" y="118"/>
                    </a:lnTo>
                    <a:lnTo>
                      <a:pt x="1069" y="100"/>
                    </a:lnTo>
                    <a:lnTo>
                      <a:pt x="1051" y="57"/>
                    </a:lnTo>
                    <a:lnTo>
                      <a:pt x="1048" y="35"/>
                    </a:lnTo>
                    <a:lnTo>
                      <a:pt x="1053" y="28"/>
                    </a:lnTo>
                    <a:lnTo>
                      <a:pt x="1059" y="23"/>
                    </a:lnTo>
                    <a:lnTo>
                      <a:pt x="1066" y="16"/>
                    </a:lnTo>
                    <a:lnTo>
                      <a:pt x="1074" y="11"/>
                    </a:lnTo>
                    <a:lnTo>
                      <a:pt x="980" y="0"/>
                    </a:lnTo>
                    <a:lnTo>
                      <a:pt x="956" y="4"/>
                    </a:lnTo>
                    <a:lnTo>
                      <a:pt x="931" y="12"/>
                    </a:lnTo>
                    <a:lnTo>
                      <a:pt x="910" y="22"/>
                    </a:lnTo>
                    <a:close/>
                    <a:moveTo>
                      <a:pt x="808" y="155"/>
                    </a:moveTo>
                    <a:lnTo>
                      <a:pt x="796" y="169"/>
                    </a:lnTo>
                    <a:lnTo>
                      <a:pt x="786" y="185"/>
                    </a:lnTo>
                    <a:lnTo>
                      <a:pt x="774" y="199"/>
                    </a:lnTo>
                    <a:lnTo>
                      <a:pt x="759" y="211"/>
                    </a:lnTo>
                    <a:lnTo>
                      <a:pt x="718" y="242"/>
                    </a:lnTo>
                    <a:lnTo>
                      <a:pt x="704" y="263"/>
                    </a:lnTo>
                    <a:lnTo>
                      <a:pt x="694" y="284"/>
                    </a:lnTo>
                    <a:lnTo>
                      <a:pt x="680" y="303"/>
                    </a:lnTo>
                    <a:lnTo>
                      <a:pt x="669" y="308"/>
                    </a:lnTo>
                    <a:lnTo>
                      <a:pt x="659" y="312"/>
                    </a:lnTo>
                    <a:lnTo>
                      <a:pt x="648" y="318"/>
                    </a:lnTo>
                    <a:lnTo>
                      <a:pt x="644" y="328"/>
                    </a:lnTo>
                    <a:lnTo>
                      <a:pt x="636" y="359"/>
                    </a:lnTo>
                    <a:lnTo>
                      <a:pt x="631" y="393"/>
                    </a:lnTo>
                    <a:lnTo>
                      <a:pt x="628" y="401"/>
                    </a:lnTo>
                    <a:lnTo>
                      <a:pt x="624" y="402"/>
                    </a:lnTo>
                    <a:lnTo>
                      <a:pt x="622" y="402"/>
                    </a:lnTo>
                    <a:lnTo>
                      <a:pt x="618" y="403"/>
                    </a:lnTo>
                    <a:lnTo>
                      <a:pt x="547" y="415"/>
                    </a:lnTo>
                    <a:lnTo>
                      <a:pt x="477" y="420"/>
                    </a:lnTo>
                    <a:lnTo>
                      <a:pt x="495" y="464"/>
                    </a:lnTo>
                    <a:lnTo>
                      <a:pt x="513" y="509"/>
                    </a:lnTo>
                    <a:lnTo>
                      <a:pt x="533" y="553"/>
                    </a:lnTo>
                    <a:lnTo>
                      <a:pt x="553" y="553"/>
                    </a:lnTo>
                    <a:lnTo>
                      <a:pt x="571" y="546"/>
                    </a:lnTo>
                    <a:lnTo>
                      <a:pt x="588" y="535"/>
                    </a:lnTo>
                    <a:lnTo>
                      <a:pt x="633" y="594"/>
                    </a:lnTo>
                    <a:lnTo>
                      <a:pt x="641" y="602"/>
                    </a:lnTo>
                    <a:lnTo>
                      <a:pt x="651" y="603"/>
                    </a:lnTo>
                    <a:lnTo>
                      <a:pt x="663" y="604"/>
                    </a:lnTo>
                    <a:lnTo>
                      <a:pt x="673" y="608"/>
                    </a:lnTo>
                    <a:lnTo>
                      <a:pt x="686" y="610"/>
                    </a:lnTo>
                    <a:lnTo>
                      <a:pt x="697" y="615"/>
                    </a:lnTo>
                    <a:lnTo>
                      <a:pt x="708" y="625"/>
                    </a:lnTo>
                    <a:lnTo>
                      <a:pt x="718" y="635"/>
                    </a:lnTo>
                    <a:lnTo>
                      <a:pt x="730" y="620"/>
                    </a:lnTo>
                    <a:lnTo>
                      <a:pt x="739" y="604"/>
                    </a:lnTo>
                    <a:lnTo>
                      <a:pt x="746" y="587"/>
                    </a:lnTo>
                    <a:lnTo>
                      <a:pt x="753" y="571"/>
                    </a:lnTo>
                    <a:lnTo>
                      <a:pt x="751" y="547"/>
                    </a:lnTo>
                    <a:lnTo>
                      <a:pt x="751" y="523"/>
                    </a:lnTo>
                    <a:lnTo>
                      <a:pt x="753" y="508"/>
                    </a:lnTo>
                    <a:lnTo>
                      <a:pt x="759" y="493"/>
                    </a:lnTo>
                    <a:lnTo>
                      <a:pt x="770" y="481"/>
                    </a:lnTo>
                    <a:lnTo>
                      <a:pt x="779" y="469"/>
                    </a:lnTo>
                    <a:lnTo>
                      <a:pt x="812" y="469"/>
                    </a:lnTo>
                    <a:lnTo>
                      <a:pt x="804" y="442"/>
                    </a:lnTo>
                    <a:lnTo>
                      <a:pt x="800" y="415"/>
                    </a:lnTo>
                    <a:lnTo>
                      <a:pt x="800" y="387"/>
                    </a:lnTo>
                    <a:lnTo>
                      <a:pt x="823" y="356"/>
                    </a:lnTo>
                    <a:lnTo>
                      <a:pt x="850" y="328"/>
                    </a:lnTo>
                    <a:lnTo>
                      <a:pt x="881" y="301"/>
                    </a:lnTo>
                    <a:lnTo>
                      <a:pt x="876" y="268"/>
                    </a:lnTo>
                    <a:lnTo>
                      <a:pt x="873" y="235"/>
                    </a:lnTo>
                    <a:lnTo>
                      <a:pt x="868" y="230"/>
                    </a:lnTo>
                    <a:lnTo>
                      <a:pt x="862" y="227"/>
                    </a:lnTo>
                    <a:lnTo>
                      <a:pt x="858" y="224"/>
                    </a:lnTo>
                    <a:lnTo>
                      <a:pt x="853" y="222"/>
                    </a:lnTo>
                    <a:lnTo>
                      <a:pt x="848" y="216"/>
                    </a:lnTo>
                    <a:lnTo>
                      <a:pt x="845" y="203"/>
                    </a:lnTo>
                    <a:lnTo>
                      <a:pt x="846" y="191"/>
                    </a:lnTo>
                    <a:lnTo>
                      <a:pt x="850" y="179"/>
                    </a:lnTo>
                    <a:lnTo>
                      <a:pt x="836" y="171"/>
                    </a:lnTo>
                    <a:lnTo>
                      <a:pt x="823" y="161"/>
                    </a:lnTo>
                    <a:lnTo>
                      <a:pt x="808" y="155"/>
                    </a:lnTo>
                    <a:close/>
                    <a:moveTo>
                      <a:pt x="1253" y="345"/>
                    </a:moveTo>
                    <a:lnTo>
                      <a:pt x="1247" y="365"/>
                    </a:lnTo>
                    <a:lnTo>
                      <a:pt x="1235" y="385"/>
                    </a:lnTo>
                    <a:lnTo>
                      <a:pt x="1220" y="401"/>
                    </a:lnTo>
                    <a:lnTo>
                      <a:pt x="1202" y="414"/>
                    </a:lnTo>
                    <a:lnTo>
                      <a:pt x="1181" y="424"/>
                    </a:lnTo>
                    <a:lnTo>
                      <a:pt x="1185" y="473"/>
                    </a:lnTo>
                    <a:lnTo>
                      <a:pt x="1152" y="492"/>
                    </a:lnTo>
                    <a:lnTo>
                      <a:pt x="1182" y="554"/>
                    </a:lnTo>
                    <a:lnTo>
                      <a:pt x="1204" y="584"/>
                    </a:lnTo>
                    <a:lnTo>
                      <a:pt x="1266" y="587"/>
                    </a:lnTo>
                    <a:lnTo>
                      <a:pt x="1327" y="586"/>
                    </a:lnTo>
                    <a:lnTo>
                      <a:pt x="1389" y="584"/>
                    </a:lnTo>
                    <a:lnTo>
                      <a:pt x="1406" y="587"/>
                    </a:lnTo>
                    <a:lnTo>
                      <a:pt x="1414" y="592"/>
                    </a:lnTo>
                    <a:lnTo>
                      <a:pt x="1456" y="620"/>
                    </a:lnTo>
                    <a:lnTo>
                      <a:pt x="1499" y="648"/>
                    </a:lnTo>
                    <a:lnTo>
                      <a:pt x="1544" y="670"/>
                    </a:lnTo>
                    <a:lnTo>
                      <a:pt x="1601" y="697"/>
                    </a:lnTo>
                    <a:lnTo>
                      <a:pt x="1660" y="721"/>
                    </a:lnTo>
                    <a:lnTo>
                      <a:pt x="1684" y="720"/>
                    </a:lnTo>
                    <a:lnTo>
                      <a:pt x="1706" y="710"/>
                    </a:lnTo>
                    <a:lnTo>
                      <a:pt x="1728" y="698"/>
                    </a:lnTo>
                    <a:lnTo>
                      <a:pt x="1766" y="680"/>
                    </a:lnTo>
                    <a:lnTo>
                      <a:pt x="1779" y="669"/>
                    </a:lnTo>
                    <a:lnTo>
                      <a:pt x="1794" y="653"/>
                    </a:lnTo>
                    <a:lnTo>
                      <a:pt x="1821" y="660"/>
                    </a:lnTo>
                    <a:lnTo>
                      <a:pt x="1812" y="635"/>
                    </a:lnTo>
                    <a:lnTo>
                      <a:pt x="1800" y="610"/>
                    </a:lnTo>
                    <a:lnTo>
                      <a:pt x="1806" y="602"/>
                    </a:lnTo>
                    <a:lnTo>
                      <a:pt x="1812" y="594"/>
                    </a:lnTo>
                    <a:lnTo>
                      <a:pt x="1817" y="586"/>
                    </a:lnTo>
                    <a:lnTo>
                      <a:pt x="1804" y="565"/>
                    </a:lnTo>
                    <a:lnTo>
                      <a:pt x="1786" y="547"/>
                    </a:lnTo>
                    <a:lnTo>
                      <a:pt x="1766" y="534"/>
                    </a:lnTo>
                    <a:lnTo>
                      <a:pt x="1743" y="521"/>
                    </a:lnTo>
                    <a:lnTo>
                      <a:pt x="1722" y="512"/>
                    </a:lnTo>
                    <a:lnTo>
                      <a:pt x="1716" y="525"/>
                    </a:lnTo>
                    <a:lnTo>
                      <a:pt x="1713" y="541"/>
                    </a:lnTo>
                    <a:lnTo>
                      <a:pt x="1717" y="571"/>
                    </a:lnTo>
                    <a:lnTo>
                      <a:pt x="1696" y="582"/>
                    </a:lnTo>
                    <a:lnTo>
                      <a:pt x="1677" y="591"/>
                    </a:lnTo>
                    <a:lnTo>
                      <a:pt x="1660" y="588"/>
                    </a:lnTo>
                    <a:lnTo>
                      <a:pt x="1643" y="584"/>
                    </a:lnTo>
                    <a:lnTo>
                      <a:pt x="1644" y="566"/>
                    </a:lnTo>
                    <a:lnTo>
                      <a:pt x="1648" y="551"/>
                    </a:lnTo>
                    <a:lnTo>
                      <a:pt x="1622" y="553"/>
                    </a:lnTo>
                    <a:lnTo>
                      <a:pt x="1595" y="551"/>
                    </a:lnTo>
                    <a:lnTo>
                      <a:pt x="1571" y="546"/>
                    </a:lnTo>
                    <a:lnTo>
                      <a:pt x="1552" y="542"/>
                    </a:lnTo>
                    <a:lnTo>
                      <a:pt x="1534" y="543"/>
                    </a:lnTo>
                    <a:lnTo>
                      <a:pt x="1516" y="549"/>
                    </a:lnTo>
                    <a:lnTo>
                      <a:pt x="1499" y="551"/>
                    </a:lnTo>
                    <a:lnTo>
                      <a:pt x="1483" y="541"/>
                    </a:lnTo>
                    <a:lnTo>
                      <a:pt x="1471" y="529"/>
                    </a:lnTo>
                    <a:lnTo>
                      <a:pt x="1460" y="514"/>
                    </a:lnTo>
                    <a:lnTo>
                      <a:pt x="1507" y="484"/>
                    </a:lnTo>
                    <a:lnTo>
                      <a:pt x="1439" y="480"/>
                    </a:lnTo>
                    <a:lnTo>
                      <a:pt x="1303" y="480"/>
                    </a:lnTo>
                    <a:lnTo>
                      <a:pt x="1283" y="499"/>
                    </a:lnTo>
                    <a:lnTo>
                      <a:pt x="1264" y="519"/>
                    </a:lnTo>
                    <a:lnTo>
                      <a:pt x="1253" y="515"/>
                    </a:lnTo>
                    <a:lnTo>
                      <a:pt x="1241" y="514"/>
                    </a:lnTo>
                    <a:lnTo>
                      <a:pt x="1216" y="504"/>
                    </a:lnTo>
                    <a:lnTo>
                      <a:pt x="1209" y="496"/>
                    </a:lnTo>
                    <a:lnTo>
                      <a:pt x="1208" y="481"/>
                    </a:lnTo>
                    <a:lnTo>
                      <a:pt x="1200" y="430"/>
                    </a:lnTo>
                    <a:lnTo>
                      <a:pt x="1231" y="415"/>
                    </a:lnTo>
                    <a:lnTo>
                      <a:pt x="1254" y="418"/>
                    </a:lnTo>
                    <a:lnTo>
                      <a:pt x="1278" y="424"/>
                    </a:lnTo>
                    <a:lnTo>
                      <a:pt x="1286" y="407"/>
                    </a:lnTo>
                    <a:lnTo>
                      <a:pt x="1286" y="390"/>
                    </a:lnTo>
                    <a:lnTo>
                      <a:pt x="1278" y="373"/>
                    </a:lnTo>
                    <a:lnTo>
                      <a:pt x="1266" y="357"/>
                    </a:lnTo>
                    <a:lnTo>
                      <a:pt x="1253" y="345"/>
                    </a:lnTo>
                    <a:close/>
                    <a:moveTo>
                      <a:pt x="2053" y="356"/>
                    </a:moveTo>
                    <a:lnTo>
                      <a:pt x="2015" y="407"/>
                    </a:lnTo>
                    <a:lnTo>
                      <a:pt x="1995" y="431"/>
                    </a:lnTo>
                    <a:lnTo>
                      <a:pt x="1935" y="473"/>
                    </a:lnTo>
                    <a:lnTo>
                      <a:pt x="1942" y="497"/>
                    </a:lnTo>
                    <a:lnTo>
                      <a:pt x="1942" y="512"/>
                    </a:lnTo>
                    <a:lnTo>
                      <a:pt x="1925" y="547"/>
                    </a:lnTo>
                    <a:lnTo>
                      <a:pt x="1905" y="582"/>
                    </a:lnTo>
                    <a:lnTo>
                      <a:pt x="1913" y="587"/>
                    </a:lnTo>
                    <a:lnTo>
                      <a:pt x="1927" y="602"/>
                    </a:lnTo>
                    <a:lnTo>
                      <a:pt x="1927" y="624"/>
                    </a:lnTo>
                    <a:lnTo>
                      <a:pt x="1929" y="647"/>
                    </a:lnTo>
                    <a:lnTo>
                      <a:pt x="1935" y="667"/>
                    </a:lnTo>
                    <a:lnTo>
                      <a:pt x="1911" y="710"/>
                    </a:lnTo>
                    <a:lnTo>
                      <a:pt x="1907" y="709"/>
                    </a:lnTo>
                    <a:lnTo>
                      <a:pt x="1897" y="709"/>
                    </a:lnTo>
                    <a:lnTo>
                      <a:pt x="1862" y="655"/>
                    </a:lnTo>
                    <a:lnTo>
                      <a:pt x="1827" y="603"/>
                    </a:lnTo>
                    <a:lnTo>
                      <a:pt x="1821" y="604"/>
                    </a:lnTo>
                    <a:lnTo>
                      <a:pt x="1813" y="608"/>
                    </a:lnTo>
                    <a:lnTo>
                      <a:pt x="1828" y="640"/>
                    </a:lnTo>
                    <a:lnTo>
                      <a:pt x="1833" y="655"/>
                    </a:lnTo>
                    <a:lnTo>
                      <a:pt x="1821" y="676"/>
                    </a:lnTo>
                    <a:lnTo>
                      <a:pt x="1808" y="694"/>
                    </a:lnTo>
                    <a:lnTo>
                      <a:pt x="1817" y="704"/>
                    </a:lnTo>
                    <a:lnTo>
                      <a:pt x="1828" y="710"/>
                    </a:lnTo>
                    <a:lnTo>
                      <a:pt x="1819" y="733"/>
                    </a:lnTo>
                    <a:lnTo>
                      <a:pt x="1804" y="754"/>
                    </a:lnTo>
                    <a:lnTo>
                      <a:pt x="1786" y="771"/>
                    </a:lnTo>
                    <a:lnTo>
                      <a:pt x="1766" y="787"/>
                    </a:lnTo>
                    <a:lnTo>
                      <a:pt x="1698" y="803"/>
                    </a:lnTo>
                    <a:lnTo>
                      <a:pt x="1671" y="822"/>
                    </a:lnTo>
                    <a:lnTo>
                      <a:pt x="1643" y="839"/>
                    </a:lnTo>
                    <a:lnTo>
                      <a:pt x="1635" y="892"/>
                    </a:lnTo>
                    <a:lnTo>
                      <a:pt x="1628" y="910"/>
                    </a:lnTo>
                    <a:lnTo>
                      <a:pt x="1623" y="928"/>
                    </a:lnTo>
                    <a:lnTo>
                      <a:pt x="1630" y="943"/>
                    </a:lnTo>
                    <a:lnTo>
                      <a:pt x="1639" y="957"/>
                    </a:lnTo>
                    <a:lnTo>
                      <a:pt x="1668" y="959"/>
                    </a:lnTo>
                    <a:lnTo>
                      <a:pt x="1698" y="962"/>
                    </a:lnTo>
                    <a:lnTo>
                      <a:pt x="1726" y="970"/>
                    </a:lnTo>
                    <a:lnTo>
                      <a:pt x="1754" y="982"/>
                    </a:lnTo>
                    <a:lnTo>
                      <a:pt x="1754" y="1015"/>
                    </a:lnTo>
                    <a:lnTo>
                      <a:pt x="1774" y="1026"/>
                    </a:lnTo>
                    <a:lnTo>
                      <a:pt x="1784" y="1028"/>
                    </a:lnTo>
                    <a:lnTo>
                      <a:pt x="1804" y="1026"/>
                    </a:lnTo>
                    <a:lnTo>
                      <a:pt x="1823" y="1020"/>
                    </a:lnTo>
                    <a:lnTo>
                      <a:pt x="1839" y="1020"/>
                    </a:lnTo>
                    <a:lnTo>
                      <a:pt x="1852" y="1027"/>
                    </a:lnTo>
                    <a:lnTo>
                      <a:pt x="1862" y="1037"/>
                    </a:lnTo>
                    <a:lnTo>
                      <a:pt x="1872" y="1050"/>
                    </a:lnTo>
                    <a:lnTo>
                      <a:pt x="1884" y="1094"/>
                    </a:lnTo>
                    <a:lnTo>
                      <a:pt x="1901" y="1135"/>
                    </a:lnTo>
                    <a:lnTo>
                      <a:pt x="1947" y="1139"/>
                    </a:lnTo>
                    <a:lnTo>
                      <a:pt x="1962" y="1148"/>
                    </a:lnTo>
                    <a:lnTo>
                      <a:pt x="1989" y="1168"/>
                    </a:lnTo>
                    <a:lnTo>
                      <a:pt x="2005" y="1176"/>
                    </a:lnTo>
                    <a:lnTo>
                      <a:pt x="2040" y="1183"/>
                    </a:lnTo>
                    <a:lnTo>
                      <a:pt x="2057" y="1188"/>
                    </a:lnTo>
                    <a:lnTo>
                      <a:pt x="2070" y="1200"/>
                    </a:lnTo>
                    <a:lnTo>
                      <a:pt x="2093" y="1223"/>
                    </a:lnTo>
                    <a:lnTo>
                      <a:pt x="2103" y="1235"/>
                    </a:lnTo>
                    <a:lnTo>
                      <a:pt x="2118" y="1240"/>
                    </a:lnTo>
                    <a:lnTo>
                      <a:pt x="2134" y="1240"/>
                    </a:lnTo>
                    <a:lnTo>
                      <a:pt x="2152" y="1241"/>
                    </a:lnTo>
                    <a:lnTo>
                      <a:pt x="2168" y="1236"/>
                    </a:lnTo>
                    <a:lnTo>
                      <a:pt x="2184" y="1228"/>
                    </a:lnTo>
                    <a:lnTo>
                      <a:pt x="2197" y="1216"/>
                    </a:lnTo>
                    <a:lnTo>
                      <a:pt x="2209" y="1204"/>
                    </a:lnTo>
                    <a:lnTo>
                      <a:pt x="2229" y="1223"/>
                    </a:lnTo>
                    <a:lnTo>
                      <a:pt x="2249" y="1241"/>
                    </a:lnTo>
                    <a:lnTo>
                      <a:pt x="2265" y="1249"/>
                    </a:lnTo>
                    <a:lnTo>
                      <a:pt x="2280" y="1252"/>
                    </a:lnTo>
                    <a:lnTo>
                      <a:pt x="2296" y="1257"/>
                    </a:lnTo>
                    <a:lnTo>
                      <a:pt x="2320" y="1269"/>
                    </a:lnTo>
                    <a:lnTo>
                      <a:pt x="2345" y="1284"/>
                    </a:lnTo>
                    <a:lnTo>
                      <a:pt x="2385" y="1241"/>
                    </a:lnTo>
                    <a:lnTo>
                      <a:pt x="2381" y="1227"/>
                    </a:lnTo>
                    <a:lnTo>
                      <a:pt x="2376" y="1211"/>
                    </a:lnTo>
                    <a:lnTo>
                      <a:pt x="2376" y="1193"/>
                    </a:lnTo>
                    <a:lnTo>
                      <a:pt x="2386" y="1174"/>
                    </a:lnTo>
                    <a:lnTo>
                      <a:pt x="2398" y="1154"/>
                    </a:lnTo>
                    <a:lnTo>
                      <a:pt x="2401" y="1135"/>
                    </a:lnTo>
                    <a:lnTo>
                      <a:pt x="2402" y="1117"/>
                    </a:lnTo>
                    <a:lnTo>
                      <a:pt x="2404" y="1101"/>
                    </a:lnTo>
                    <a:lnTo>
                      <a:pt x="2388" y="1095"/>
                    </a:lnTo>
                    <a:lnTo>
                      <a:pt x="2370" y="1089"/>
                    </a:lnTo>
                    <a:lnTo>
                      <a:pt x="2357" y="1078"/>
                    </a:lnTo>
                    <a:lnTo>
                      <a:pt x="2355" y="1049"/>
                    </a:lnTo>
                    <a:lnTo>
                      <a:pt x="2355" y="1018"/>
                    </a:lnTo>
                    <a:lnTo>
                      <a:pt x="2348" y="1015"/>
                    </a:lnTo>
                    <a:lnTo>
                      <a:pt x="2337" y="1007"/>
                    </a:lnTo>
                    <a:lnTo>
                      <a:pt x="2332" y="1002"/>
                    </a:lnTo>
                    <a:lnTo>
                      <a:pt x="2327" y="974"/>
                    </a:lnTo>
                    <a:lnTo>
                      <a:pt x="2324" y="947"/>
                    </a:lnTo>
                    <a:lnTo>
                      <a:pt x="2318" y="920"/>
                    </a:lnTo>
                    <a:lnTo>
                      <a:pt x="2310" y="900"/>
                    </a:lnTo>
                    <a:lnTo>
                      <a:pt x="2303" y="878"/>
                    </a:lnTo>
                    <a:lnTo>
                      <a:pt x="2298" y="859"/>
                    </a:lnTo>
                    <a:lnTo>
                      <a:pt x="2298" y="837"/>
                    </a:lnTo>
                    <a:lnTo>
                      <a:pt x="2307" y="815"/>
                    </a:lnTo>
                    <a:lnTo>
                      <a:pt x="2319" y="791"/>
                    </a:lnTo>
                    <a:lnTo>
                      <a:pt x="2329" y="769"/>
                    </a:lnTo>
                    <a:lnTo>
                      <a:pt x="2323" y="738"/>
                    </a:lnTo>
                    <a:lnTo>
                      <a:pt x="2310" y="709"/>
                    </a:lnTo>
                    <a:lnTo>
                      <a:pt x="2292" y="714"/>
                    </a:lnTo>
                    <a:lnTo>
                      <a:pt x="2275" y="717"/>
                    </a:lnTo>
                    <a:lnTo>
                      <a:pt x="2253" y="686"/>
                    </a:lnTo>
                    <a:lnTo>
                      <a:pt x="2232" y="653"/>
                    </a:lnTo>
                    <a:lnTo>
                      <a:pt x="2245" y="641"/>
                    </a:lnTo>
                    <a:lnTo>
                      <a:pt x="2259" y="631"/>
                    </a:lnTo>
                    <a:lnTo>
                      <a:pt x="2274" y="619"/>
                    </a:lnTo>
                    <a:lnTo>
                      <a:pt x="2284" y="604"/>
                    </a:lnTo>
                    <a:lnTo>
                      <a:pt x="2291" y="587"/>
                    </a:lnTo>
                    <a:lnTo>
                      <a:pt x="2290" y="570"/>
                    </a:lnTo>
                    <a:lnTo>
                      <a:pt x="2282" y="554"/>
                    </a:lnTo>
                    <a:lnTo>
                      <a:pt x="2270" y="541"/>
                    </a:lnTo>
                    <a:lnTo>
                      <a:pt x="2259" y="526"/>
                    </a:lnTo>
                    <a:lnTo>
                      <a:pt x="2292" y="491"/>
                    </a:lnTo>
                    <a:lnTo>
                      <a:pt x="2274" y="469"/>
                    </a:lnTo>
                    <a:lnTo>
                      <a:pt x="2258" y="451"/>
                    </a:lnTo>
                    <a:lnTo>
                      <a:pt x="2258" y="423"/>
                    </a:lnTo>
                    <a:lnTo>
                      <a:pt x="2246" y="426"/>
                    </a:lnTo>
                    <a:lnTo>
                      <a:pt x="2236" y="430"/>
                    </a:lnTo>
                    <a:lnTo>
                      <a:pt x="2257" y="479"/>
                    </a:lnTo>
                    <a:lnTo>
                      <a:pt x="2229" y="479"/>
                    </a:lnTo>
                    <a:lnTo>
                      <a:pt x="2204" y="469"/>
                    </a:lnTo>
                    <a:lnTo>
                      <a:pt x="2208" y="485"/>
                    </a:lnTo>
                    <a:lnTo>
                      <a:pt x="2217" y="499"/>
                    </a:lnTo>
                    <a:lnTo>
                      <a:pt x="2226" y="512"/>
                    </a:lnTo>
                    <a:lnTo>
                      <a:pt x="2239" y="523"/>
                    </a:lnTo>
                    <a:lnTo>
                      <a:pt x="2249" y="537"/>
                    </a:lnTo>
                    <a:lnTo>
                      <a:pt x="2247" y="546"/>
                    </a:lnTo>
                    <a:lnTo>
                      <a:pt x="2246" y="553"/>
                    </a:lnTo>
                    <a:lnTo>
                      <a:pt x="2242" y="562"/>
                    </a:lnTo>
                    <a:lnTo>
                      <a:pt x="2209" y="549"/>
                    </a:lnTo>
                    <a:lnTo>
                      <a:pt x="2179" y="534"/>
                    </a:lnTo>
                    <a:lnTo>
                      <a:pt x="2148" y="514"/>
                    </a:lnTo>
                    <a:lnTo>
                      <a:pt x="2163" y="473"/>
                    </a:lnTo>
                    <a:lnTo>
                      <a:pt x="2176" y="434"/>
                    </a:lnTo>
                    <a:lnTo>
                      <a:pt x="2157" y="446"/>
                    </a:lnTo>
                    <a:lnTo>
                      <a:pt x="2140" y="459"/>
                    </a:lnTo>
                    <a:lnTo>
                      <a:pt x="2123" y="475"/>
                    </a:lnTo>
                    <a:lnTo>
                      <a:pt x="2111" y="493"/>
                    </a:lnTo>
                    <a:lnTo>
                      <a:pt x="2112" y="513"/>
                    </a:lnTo>
                    <a:lnTo>
                      <a:pt x="2123" y="551"/>
                    </a:lnTo>
                    <a:lnTo>
                      <a:pt x="2124" y="571"/>
                    </a:lnTo>
                    <a:lnTo>
                      <a:pt x="2114" y="592"/>
                    </a:lnTo>
                    <a:lnTo>
                      <a:pt x="2103" y="612"/>
                    </a:lnTo>
                    <a:lnTo>
                      <a:pt x="2093" y="632"/>
                    </a:lnTo>
                    <a:lnTo>
                      <a:pt x="2093" y="652"/>
                    </a:lnTo>
                    <a:lnTo>
                      <a:pt x="2095" y="672"/>
                    </a:lnTo>
                    <a:lnTo>
                      <a:pt x="2123" y="676"/>
                    </a:lnTo>
                    <a:lnTo>
                      <a:pt x="2151" y="685"/>
                    </a:lnTo>
                    <a:lnTo>
                      <a:pt x="2175" y="698"/>
                    </a:lnTo>
                    <a:lnTo>
                      <a:pt x="2196" y="717"/>
                    </a:lnTo>
                    <a:lnTo>
                      <a:pt x="2201" y="738"/>
                    </a:lnTo>
                    <a:lnTo>
                      <a:pt x="2204" y="759"/>
                    </a:lnTo>
                    <a:lnTo>
                      <a:pt x="2206" y="780"/>
                    </a:lnTo>
                    <a:lnTo>
                      <a:pt x="2163" y="798"/>
                    </a:lnTo>
                    <a:lnTo>
                      <a:pt x="2156" y="765"/>
                    </a:lnTo>
                    <a:lnTo>
                      <a:pt x="2146" y="731"/>
                    </a:lnTo>
                    <a:lnTo>
                      <a:pt x="2139" y="722"/>
                    </a:lnTo>
                    <a:lnTo>
                      <a:pt x="2128" y="721"/>
                    </a:lnTo>
                    <a:lnTo>
                      <a:pt x="2118" y="721"/>
                    </a:lnTo>
                    <a:lnTo>
                      <a:pt x="2107" y="722"/>
                    </a:lnTo>
                    <a:lnTo>
                      <a:pt x="2097" y="727"/>
                    </a:lnTo>
                    <a:lnTo>
                      <a:pt x="2091" y="749"/>
                    </a:lnTo>
                    <a:lnTo>
                      <a:pt x="2090" y="770"/>
                    </a:lnTo>
                    <a:lnTo>
                      <a:pt x="2090" y="815"/>
                    </a:lnTo>
                    <a:lnTo>
                      <a:pt x="2067" y="831"/>
                    </a:lnTo>
                    <a:lnTo>
                      <a:pt x="2025" y="869"/>
                    </a:lnTo>
                    <a:lnTo>
                      <a:pt x="2005" y="884"/>
                    </a:lnTo>
                    <a:lnTo>
                      <a:pt x="1979" y="897"/>
                    </a:lnTo>
                    <a:lnTo>
                      <a:pt x="1956" y="900"/>
                    </a:lnTo>
                    <a:lnTo>
                      <a:pt x="1935" y="897"/>
                    </a:lnTo>
                    <a:lnTo>
                      <a:pt x="1914" y="886"/>
                    </a:lnTo>
                    <a:lnTo>
                      <a:pt x="1897" y="872"/>
                    </a:lnTo>
                    <a:lnTo>
                      <a:pt x="1886" y="861"/>
                    </a:lnTo>
                    <a:lnTo>
                      <a:pt x="1877" y="849"/>
                    </a:lnTo>
                    <a:lnTo>
                      <a:pt x="1868" y="836"/>
                    </a:lnTo>
                    <a:lnTo>
                      <a:pt x="1866" y="822"/>
                    </a:lnTo>
                    <a:lnTo>
                      <a:pt x="1917" y="831"/>
                    </a:lnTo>
                    <a:lnTo>
                      <a:pt x="1967" y="837"/>
                    </a:lnTo>
                    <a:lnTo>
                      <a:pt x="2008" y="788"/>
                    </a:lnTo>
                    <a:lnTo>
                      <a:pt x="2028" y="763"/>
                    </a:lnTo>
                    <a:lnTo>
                      <a:pt x="2042" y="733"/>
                    </a:lnTo>
                    <a:lnTo>
                      <a:pt x="2040" y="716"/>
                    </a:lnTo>
                    <a:lnTo>
                      <a:pt x="2034" y="700"/>
                    </a:lnTo>
                    <a:lnTo>
                      <a:pt x="2029" y="682"/>
                    </a:lnTo>
                    <a:lnTo>
                      <a:pt x="2030" y="665"/>
                    </a:lnTo>
                    <a:lnTo>
                      <a:pt x="2042" y="624"/>
                    </a:lnTo>
                    <a:lnTo>
                      <a:pt x="2057" y="582"/>
                    </a:lnTo>
                    <a:lnTo>
                      <a:pt x="2067" y="538"/>
                    </a:lnTo>
                    <a:lnTo>
                      <a:pt x="2067" y="515"/>
                    </a:lnTo>
                    <a:lnTo>
                      <a:pt x="2062" y="496"/>
                    </a:lnTo>
                    <a:lnTo>
                      <a:pt x="2058" y="475"/>
                    </a:lnTo>
                    <a:lnTo>
                      <a:pt x="2101" y="423"/>
                    </a:lnTo>
                    <a:lnTo>
                      <a:pt x="2107" y="407"/>
                    </a:lnTo>
                    <a:lnTo>
                      <a:pt x="2111" y="390"/>
                    </a:lnTo>
                    <a:lnTo>
                      <a:pt x="2114" y="374"/>
                    </a:lnTo>
                    <a:lnTo>
                      <a:pt x="2053" y="356"/>
                    </a:lnTo>
                    <a:close/>
                    <a:moveTo>
                      <a:pt x="2181" y="393"/>
                    </a:moveTo>
                    <a:lnTo>
                      <a:pt x="2179" y="412"/>
                    </a:lnTo>
                    <a:lnTo>
                      <a:pt x="2179" y="434"/>
                    </a:lnTo>
                    <a:lnTo>
                      <a:pt x="2181" y="414"/>
                    </a:lnTo>
                    <a:lnTo>
                      <a:pt x="2181" y="393"/>
                    </a:lnTo>
                    <a:close/>
                    <a:moveTo>
                      <a:pt x="874" y="419"/>
                    </a:moveTo>
                    <a:lnTo>
                      <a:pt x="873" y="438"/>
                    </a:lnTo>
                    <a:lnTo>
                      <a:pt x="874" y="459"/>
                    </a:lnTo>
                    <a:lnTo>
                      <a:pt x="874" y="479"/>
                    </a:lnTo>
                    <a:lnTo>
                      <a:pt x="865" y="491"/>
                    </a:lnTo>
                    <a:lnTo>
                      <a:pt x="854" y="501"/>
                    </a:lnTo>
                    <a:lnTo>
                      <a:pt x="842" y="512"/>
                    </a:lnTo>
                    <a:lnTo>
                      <a:pt x="832" y="503"/>
                    </a:lnTo>
                    <a:lnTo>
                      <a:pt x="823" y="492"/>
                    </a:lnTo>
                    <a:lnTo>
                      <a:pt x="797" y="479"/>
                    </a:lnTo>
                    <a:lnTo>
                      <a:pt x="784" y="479"/>
                    </a:lnTo>
                    <a:lnTo>
                      <a:pt x="770" y="499"/>
                    </a:lnTo>
                    <a:lnTo>
                      <a:pt x="758" y="519"/>
                    </a:lnTo>
                    <a:lnTo>
                      <a:pt x="759" y="537"/>
                    </a:lnTo>
                    <a:lnTo>
                      <a:pt x="763" y="554"/>
                    </a:lnTo>
                    <a:lnTo>
                      <a:pt x="763" y="571"/>
                    </a:lnTo>
                    <a:lnTo>
                      <a:pt x="750" y="607"/>
                    </a:lnTo>
                    <a:lnTo>
                      <a:pt x="742" y="621"/>
                    </a:lnTo>
                    <a:lnTo>
                      <a:pt x="730" y="636"/>
                    </a:lnTo>
                    <a:lnTo>
                      <a:pt x="714" y="655"/>
                    </a:lnTo>
                    <a:lnTo>
                      <a:pt x="704" y="676"/>
                    </a:lnTo>
                    <a:lnTo>
                      <a:pt x="700" y="702"/>
                    </a:lnTo>
                    <a:lnTo>
                      <a:pt x="713" y="722"/>
                    </a:lnTo>
                    <a:lnTo>
                      <a:pt x="730" y="741"/>
                    </a:lnTo>
                    <a:lnTo>
                      <a:pt x="750" y="755"/>
                    </a:lnTo>
                    <a:lnTo>
                      <a:pt x="767" y="771"/>
                    </a:lnTo>
                    <a:lnTo>
                      <a:pt x="786" y="786"/>
                    </a:lnTo>
                    <a:lnTo>
                      <a:pt x="824" y="810"/>
                    </a:lnTo>
                    <a:lnTo>
                      <a:pt x="840" y="827"/>
                    </a:lnTo>
                    <a:lnTo>
                      <a:pt x="881" y="820"/>
                    </a:lnTo>
                    <a:lnTo>
                      <a:pt x="887" y="851"/>
                    </a:lnTo>
                    <a:lnTo>
                      <a:pt x="926" y="848"/>
                    </a:lnTo>
                    <a:lnTo>
                      <a:pt x="938" y="867"/>
                    </a:lnTo>
                    <a:lnTo>
                      <a:pt x="951" y="884"/>
                    </a:lnTo>
                    <a:lnTo>
                      <a:pt x="959" y="905"/>
                    </a:lnTo>
                    <a:lnTo>
                      <a:pt x="980" y="909"/>
                    </a:lnTo>
                    <a:lnTo>
                      <a:pt x="999" y="916"/>
                    </a:lnTo>
                    <a:lnTo>
                      <a:pt x="1016" y="922"/>
                    </a:lnTo>
                    <a:lnTo>
                      <a:pt x="1036" y="928"/>
                    </a:lnTo>
                    <a:lnTo>
                      <a:pt x="1057" y="929"/>
                    </a:lnTo>
                    <a:lnTo>
                      <a:pt x="1063" y="920"/>
                    </a:lnTo>
                    <a:lnTo>
                      <a:pt x="1065" y="909"/>
                    </a:lnTo>
                    <a:lnTo>
                      <a:pt x="1069" y="897"/>
                    </a:lnTo>
                    <a:lnTo>
                      <a:pt x="1074" y="886"/>
                    </a:lnTo>
                    <a:lnTo>
                      <a:pt x="1124" y="836"/>
                    </a:lnTo>
                    <a:lnTo>
                      <a:pt x="1114" y="819"/>
                    </a:lnTo>
                    <a:lnTo>
                      <a:pt x="1099" y="820"/>
                    </a:lnTo>
                    <a:lnTo>
                      <a:pt x="1087" y="820"/>
                    </a:lnTo>
                    <a:lnTo>
                      <a:pt x="1059" y="848"/>
                    </a:lnTo>
                    <a:lnTo>
                      <a:pt x="1053" y="845"/>
                    </a:lnTo>
                    <a:lnTo>
                      <a:pt x="1046" y="843"/>
                    </a:lnTo>
                    <a:lnTo>
                      <a:pt x="1038" y="837"/>
                    </a:lnTo>
                    <a:lnTo>
                      <a:pt x="1034" y="832"/>
                    </a:lnTo>
                    <a:lnTo>
                      <a:pt x="1036" y="814"/>
                    </a:lnTo>
                    <a:lnTo>
                      <a:pt x="1042" y="794"/>
                    </a:lnTo>
                    <a:lnTo>
                      <a:pt x="1049" y="776"/>
                    </a:lnTo>
                    <a:lnTo>
                      <a:pt x="1077" y="770"/>
                    </a:lnTo>
                    <a:lnTo>
                      <a:pt x="1079" y="742"/>
                    </a:lnTo>
                    <a:lnTo>
                      <a:pt x="1079" y="714"/>
                    </a:lnTo>
                    <a:lnTo>
                      <a:pt x="1070" y="686"/>
                    </a:lnTo>
                    <a:lnTo>
                      <a:pt x="1059" y="659"/>
                    </a:lnTo>
                    <a:lnTo>
                      <a:pt x="1079" y="655"/>
                    </a:lnTo>
                    <a:lnTo>
                      <a:pt x="1099" y="657"/>
                    </a:lnTo>
                    <a:lnTo>
                      <a:pt x="1126" y="670"/>
                    </a:lnTo>
                    <a:lnTo>
                      <a:pt x="1148" y="690"/>
                    </a:lnTo>
                    <a:lnTo>
                      <a:pt x="1172" y="708"/>
                    </a:lnTo>
                    <a:lnTo>
                      <a:pt x="1237" y="717"/>
                    </a:lnTo>
                    <a:lnTo>
                      <a:pt x="1237" y="694"/>
                    </a:lnTo>
                    <a:lnTo>
                      <a:pt x="1226" y="653"/>
                    </a:lnTo>
                    <a:lnTo>
                      <a:pt x="1238" y="624"/>
                    </a:lnTo>
                    <a:lnTo>
                      <a:pt x="1254" y="594"/>
                    </a:lnTo>
                    <a:lnTo>
                      <a:pt x="1225" y="591"/>
                    </a:lnTo>
                    <a:lnTo>
                      <a:pt x="1194" y="592"/>
                    </a:lnTo>
                    <a:lnTo>
                      <a:pt x="1147" y="499"/>
                    </a:lnTo>
                    <a:lnTo>
                      <a:pt x="1120" y="509"/>
                    </a:lnTo>
                    <a:lnTo>
                      <a:pt x="1112" y="491"/>
                    </a:lnTo>
                    <a:lnTo>
                      <a:pt x="1103" y="469"/>
                    </a:lnTo>
                    <a:lnTo>
                      <a:pt x="1091" y="451"/>
                    </a:lnTo>
                    <a:lnTo>
                      <a:pt x="1070" y="446"/>
                    </a:lnTo>
                    <a:lnTo>
                      <a:pt x="1029" y="446"/>
                    </a:lnTo>
                    <a:lnTo>
                      <a:pt x="1016" y="447"/>
                    </a:lnTo>
                    <a:lnTo>
                      <a:pt x="1003" y="448"/>
                    </a:lnTo>
                    <a:lnTo>
                      <a:pt x="991" y="454"/>
                    </a:lnTo>
                    <a:lnTo>
                      <a:pt x="981" y="464"/>
                    </a:lnTo>
                    <a:lnTo>
                      <a:pt x="969" y="492"/>
                    </a:lnTo>
                    <a:lnTo>
                      <a:pt x="959" y="521"/>
                    </a:lnTo>
                    <a:lnTo>
                      <a:pt x="938" y="508"/>
                    </a:lnTo>
                    <a:lnTo>
                      <a:pt x="919" y="488"/>
                    </a:lnTo>
                    <a:lnTo>
                      <a:pt x="903" y="468"/>
                    </a:lnTo>
                    <a:lnTo>
                      <a:pt x="897" y="435"/>
                    </a:lnTo>
                    <a:lnTo>
                      <a:pt x="891" y="402"/>
                    </a:lnTo>
                    <a:lnTo>
                      <a:pt x="887" y="406"/>
                    </a:lnTo>
                    <a:lnTo>
                      <a:pt x="882" y="407"/>
                    </a:lnTo>
                    <a:lnTo>
                      <a:pt x="876" y="414"/>
                    </a:lnTo>
                    <a:lnTo>
                      <a:pt x="874" y="419"/>
                    </a:lnTo>
                    <a:close/>
                    <a:moveTo>
                      <a:pt x="430" y="420"/>
                    </a:moveTo>
                    <a:lnTo>
                      <a:pt x="423" y="430"/>
                    </a:lnTo>
                    <a:lnTo>
                      <a:pt x="415" y="438"/>
                    </a:lnTo>
                    <a:lnTo>
                      <a:pt x="411" y="448"/>
                    </a:lnTo>
                    <a:lnTo>
                      <a:pt x="411" y="460"/>
                    </a:lnTo>
                    <a:lnTo>
                      <a:pt x="416" y="473"/>
                    </a:lnTo>
                    <a:lnTo>
                      <a:pt x="427" y="484"/>
                    </a:lnTo>
                    <a:lnTo>
                      <a:pt x="440" y="491"/>
                    </a:lnTo>
                    <a:lnTo>
                      <a:pt x="452" y="497"/>
                    </a:lnTo>
                    <a:lnTo>
                      <a:pt x="465" y="507"/>
                    </a:lnTo>
                    <a:lnTo>
                      <a:pt x="451" y="534"/>
                    </a:lnTo>
                    <a:lnTo>
                      <a:pt x="442" y="546"/>
                    </a:lnTo>
                    <a:lnTo>
                      <a:pt x="413" y="546"/>
                    </a:lnTo>
                    <a:lnTo>
                      <a:pt x="385" y="543"/>
                    </a:lnTo>
                    <a:lnTo>
                      <a:pt x="382" y="529"/>
                    </a:lnTo>
                    <a:lnTo>
                      <a:pt x="378" y="512"/>
                    </a:lnTo>
                    <a:lnTo>
                      <a:pt x="372" y="496"/>
                    </a:lnTo>
                    <a:lnTo>
                      <a:pt x="354" y="485"/>
                    </a:lnTo>
                    <a:lnTo>
                      <a:pt x="337" y="481"/>
                    </a:lnTo>
                    <a:lnTo>
                      <a:pt x="316" y="484"/>
                    </a:lnTo>
                    <a:lnTo>
                      <a:pt x="296" y="487"/>
                    </a:lnTo>
                    <a:lnTo>
                      <a:pt x="311" y="531"/>
                    </a:lnTo>
                    <a:lnTo>
                      <a:pt x="317" y="579"/>
                    </a:lnTo>
                    <a:lnTo>
                      <a:pt x="324" y="575"/>
                    </a:lnTo>
                    <a:lnTo>
                      <a:pt x="333" y="571"/>
                    </a:lnTo>
                    <a:lnTo>
                      <a:pt x="340" y="570"/>
                    </a:lnTo>
                    <a:lnTo>
                      <a:pt x="354" y="580"/>
                    </a:lnTo>
                    <a:lnTo>
                      <a:pt x="368" y="587"/>
                    </a:lnTo>
                    <a:lnTo>
                      <a:pt x="385" y="591"/>
                    </a:lnTo>
                    <a:lnTo>
                      <a:pt x="405" y="588"/>
                    </a:lnTo>
                    <a:lnTo>
                      <a:pt x="423" y="586"/>
                    </a:lnTo>
                    <a:lnTo>
                      <a:pt x="432" y="603"/>
                    </a:lnTo>
                    <a:lnTo>
                      <a:pt x="438" y="621"/>
                    </a:lnTo>
                    <a:lnTo>
                      <a:pt x="444" y="624"/>
                    </a:lnTo>
                    <a:lnTo>
                      <a:pt x="452" y="625"/>
                    </a:lnTo>
                    <a:lnTo>
                      <a:pt x="460" y="629"/>
                    </a:lnTo>
                    <a:lnTo>
                      <a:pt x="465" y="636"/>
                    </a:lnTo>
                    <a:lnTo>
                      <a:pt x="480" y="669"/>
                    </a:lnTo>
                    <a:lnTo>
                      <a:pt x="496" y="704"/>
                    </a:lnTo>
                    <a:lnTo>
                      <a:pt x="513" y="694"/>
                    </a:lnTo>
                    <a:lnTo>
                      <a:pt x="529" y="685"/>
                    </a:lnTo>
                    <a:lnTo>
                      <a:pt x="543" y="670"/>
                    </a:lnTo>
                    <a:lnTo>
                      <a:pt x="551" y="653"/>
                    </a:lnTo>
                    <a:lnTo>
                      <a:pt x="566" y="636"/>
                    </a:lnTo>
                    <a:lnTo>
                      <a:pt x="583" y="620"/>
                    </a:lnTo>
                    <a:lnTo>
                      <a:pt x="602" y="608"/>
                    </a:lnTo>
                    <a:lnTo>
                      <a:pt x="623" y="598"/>
                    </a:lnTo>
                    <a:lnTo>
                      <a:pt x="588" y="553"/>
                    </a:lnTo>
                    <a:lnTo>
                      <a:pt x="569" y="559"/>
                    </a:lnTo>
                    <a:lnTo>
                      <a:pt x="550" y="563"/>
                    </a:lnTo>
                    <a:lnTo>
                      <a:pt x="529" y="563"/>
                    </a:lnTo>
                    <a:lnTo>
                      <a:pt x="506" y="514"/>
                    </a:lnTo>
                    <a:lnTo>
                      <a:pt x="485" y="468"/>
                    </a:lnTo>
                    <a:lnTo>
                      <a:pt x="461" y="419"/>
                    </a:lnTo>
                    <a:lnTo>
                      <a:pt x="446" y="419"/>
                    </a:lnTo>
                    <a:lnTo>
                      <a:pt x="430" y="420"/>
                    </a:lnTo>
                    <a:close/>
                    <a:moveTo>
                      <a:pt x="2275" y="448"/>
                    </a:moveTo>
                    <a:lnTo>
                      <a:pt x="2287" y="460"/>
                    </a:lnTo>
                    <a:lnTo>
                      <a:pt x="2295" y="465"/>
                    </a:lnTo>
                    <a:lnTo>
                      <a:pt x="2302" y="473"/>
                    </a:lnTo>
                    <a:lnTo>
                      <a:pt x="2287" y="460"/>
                    </a:lnTo>
                    <a:lnTo>
                      <a:pt x="2275" y="448"/>
                    </a:lnTo>
                    <a:close/>
                    <a:moveTo>
                      <a:pt x="234" y="529"/>
                    </a:moveTo>
                    <a:lnTo>
                      <a:pt x="226" y="538"/>
                    </a:lnTo>
                    <a:lnTo>
                      <a:pt x="215" y="543"/>
                    </a:lnTo>
                    <a:lnTo>
                      <a:pt x="204" y="549"/>
                    </a:lnTo>
                    <a:lnTo>
                      <a:pt x="189" y="551"/>
                    </a:lnTo>
                    <a:lnTo>
                      <a:pt x="165" y="588"/>
                    </a:lnTo>
                    <a:lnTo>
                      <a:pt x="143" y="629"/>
                    </a:lnTo>
                    <a:lnTo>
                      <a:pt x="137" y="640"/>
                    </a:lnTo>
                    <a:lnTo>
                      <a:pt x="135" y="649"/>
                    </a:lnTo>
                    <a:lnTo>
                      <a:pt x="137" y="660"/>
                    </a:lnTo>
                    <a:lnTo>
                      <a:pt x="160" y="714"/>
                    </a:lnTo>
                    <a:lnTo>
                      <a:pt x="184" y="769"/>
                    </a:lnTo>
                    <a:lnTo>
                      <a:pt x="198" y="761"/>
                    </a:lnTo>
                    <a:lnTo>
                      <a:pt x="213" y="754"/>
                    </a:lnTo>
                    <a:lnTo>
                      <a:pt x="218" y="738"/>
                    </a:lnTo>
                    <a:lnTo>
                      <a:pt x="223" y="721"/>
                    </a:lnTo>
                    <a:lnTo>
                      <a:pt x="229" y="705"/>
                    </a:lnTo>
                    <a:lnTo>
                      <a:pt x="254" y="676"/>
                    </a:lnTo>
                    <a:lnTo>
                      <a:pt x="279" y="647"/>
                    </a:lnTo>
                    <a:lnTo>
                      <a:pt x="284" y="636"/>
                    </a:lnTo>
                    <a:lnTo>
                      <a:pt x="287" y="624"/>
                    </a:lnTo>
                    <a:lnTo>
                      <a:pt x="279" y="599"/>
                    </a:lnTo>
                    <a:lnTo>
                      <a:pt x="279" y="588"/>
                    </a:lnTo>
                    <a:lnTo>
                      <a:pt x="307" y="580"/>
                    </a:lnTo>
                    <a:lnTo>
                      <a:pt x="300" y="535"/>
                    </a:lnTo>
                    <a:lnTo>
                      <a:pt x="288" y="492"/>
                    </a:lnTo>
                    <a:lnTo>
                      <a:pt x="271" y="496"/>
                    </a:lnTo>
                    <a:lnTo>
                      <a:pt x="256" y="504"/>
                    </a:lnTo>
                    <a:lnTo>
                      <a:pt x="245" y="514"/>
                    </a:lnTo>
                    <a:lnTo>
                      <a:pt x="234" y="529"/>
                    </a:lnTo>
                    <a:close/>
                    <a:moveTo>
                      <a:pt x="424" y="492"/>
                    </a:moveTo>
                    <a:lnTo>
                      <a:pt x="424" y="501"/>
                    </a:lnTo>
                    <a:lnTo>
                      <a:pt x="423" y="509"/>
                    </a:lnTo>
                    <a:lnTo>
                      <a:pt x="423" y="515"/>
                    </a:lnTo>
                    <a:lnTo>
                      <a:pt x="387" y="504"/>
                    </a:lnTo>
                    <a:lnTo>
                      <a:pt x="391" y="535"/>
                    </a:lnTo>
                    <a:lnTo>
                      <a:pt x="439" y="537"/>
                    </a:lnTo>
                    <a:lnTo>
                      <a:pt x="446" y="521"/>
                    </a:lnTo>
                    <a:lnTo>
                      <a:pt x="452" y="508"/>
                    </a:lnTo>
                    <a:lnTo>
                      <a:pt x="424" y="492"/>
                    </a:lnTo>
                    <a:close/>
                    <a:moveTo>
                      <a:pt x="4449" y="551"/>
                    </a:moveTo>
                    <a:lnTo>
                      <a:pt x="4451" y="588"/>
                    </a:lnTo>
                    <a:lnTo>
                      <a:pt x="4432" y="588"/>
                    </a:lnTo>
                    <a:lnTo>
                      <a:pt x="4412" y="591"/>
                    </a:lnTo>
                    <a:lnTo>
                      <a:pt x="4401" y="607"/>
                    </a:lnTo>
                    <a:lnTo>
                      <a:pt x="4389" y="621"/>
                    </a:lnTo>
                    <a:lnTo>
                      <a:pt x="4373" y="627"/>
                    </a:lnTo>
                    <a:lnTo>
                      <a:pt x="4355" y="629"/>
                    </a:lnTo>
                    <a:lnTo>
                      <a:pt x="4338" y="629"/>
                    </a:lnTo>
                    <a:lnTo>
                      <a:pt x="4318" y="631"/>
                    </a:lnTo>
                    <a:lnTo>
                      <a:pt x="4311" y="635"/>
                    </a:lnTo>
                    <a:lnTo>
                      <a:pt x="4309" y="641"/>
                    </a:lnTo>
                    <a:lnTo>
                      <a:pt x="4309" y="647"/>
                    </a:lnTo>
                    <a:lnTo>
                      <a:pt x="4312" y="664"/>
                    </a:lnTo>
                    <a:lnTo>
                      <a:pt x="4331" y="694"/>
                    </a:lnTo>
                    <a:lnTo>
                      <a:pt x="4338" y="713"/>
                    </a:lnTo>
                    <a:lnTo>
                      <a:pt x="4332" y="722"/>
                    </a:lnTo>
                    <a:lnTo>
                      <a:pt x="4326" y="733"/>
                    </a:lnTo>
                    <a:lnTo>
                      <a:pt x="4320" y="743"/>
                    </a:lnTo>
                    <a:lnTo>
                      <a:pt x="4318" y="754"/>
                    </a:lnTo>
                    <a:lnTo>
                      <a:pt x="4323" y="778"/>
                    </a:lnTo>
                    <a:lnTo>
                      <a:pt x="4334" y="798"/>
                    </a:lnTo>
                    <a:lnTo>
                      <a:pt x="4361" y="836"/>
                    </a:lnTo>
                    <a:lnTo>
                      <a:pt x="4377" y="855"/>
                    </a:lnTo>
                    <a:lnTo>
                      <a:pt x="4389" y="873"/>
                    </a:lnTo>
                    <a:lnTo>
                      <a:pt x="4373" y="878"/>
                    </a:lnTo>
                    <a:lnTo>
                      <a:pt x="4359" y="882"/>
                    </a:lnTo>
                    <a:lnTo>
                      <a:pt x="4356" y="909"/>
                    </a:lnTo>
                    <a:lnTo>
                      <a:pt x="4355" y="933"/>
                    </a:lnTo>
                    <a:lnTo>
                      <a:pt x="4334" y="939"/>
                    </a:lnTo>
                    <a:lnTo>
                      <a:pt x="4311" y="947"/>
                    </a:lnTo>
                    <a:lnTo>
                      <a:pt x="4315" y="988"/>
                    </a:lnTo>
                    <a:lnTo>
                      <a:pt x="4281" y="1007"/>
                    </a:lnTo>
                    <a:lnTo>
                      <a:pt x="4244" y="1026"/>
                    </a:lnTo>
                    <a:lnTo>
                      <a:pt x="4245" y="1061"/>
                    </a:lnTo>
                    <a:lnTo>
                      <a:pt x="4245" y="1099"/>
                    </a:lnTo>
                    <a:lnTo>
                      <a:pt x="4240" y="1135"/>
                    </a:lnTo>
                    <a:lnTo>
                      <a:pt x="4248" y="1143"/>
                    </a:lnTo>
                    <a:lnTo>
                      <a:pt x="4256" y="1148"/>
                    </a:lnTo>
                    <a:lnTo>
                      <a:pt x="4265" y="1155"/>
                    </a:lnTo>
                    <a:lnTo>
                      <a:pt x="4261" y="1172"/>
                    </a:lnTo>
                    <a:lnTo>
                      <a:pt x="4260" y="1189"/>
                    </a:lnTo>
                    <a:lnTo>
                      <a:pt x="4271" y="1200"/>
                    </a:lnTo>
                    <a:lnTo>
                      <a:pt x="4287" y="1208"/>
                    </a:lnTo>
                    <a:lnTo>
                      <a:pt x="4303" y="1219"/>
                    </a:lnTo>
                    <a:lnTo>
                      <a:pt x="4305" y="1231"/>
                    </a:lnTo>
                    <a:lnTo>
                      <a:pt x="4305" y="1245"/>
                    </a:lnTo>
                    <a:lnTo>
                      <a:pt x="4303" y="1257"/>
                    </a:lnTo>
                    <a:lnTo>
                      <a:pt x="4305" y="1284"/>
                    </a:lnTo>
                    <a:lnTo>
                      <a:pt x="4310" y="1307"/>
                    </a:lnTo>
                    <a:lnTo>
                      <a:pt x="4368" y="1273"/>
                    </a:lnTo>
                    <a:lnTo>
                      <a:pt x="4379" y="1273"/>
                    </a:lnTo>
                    <a:lnTo>
                      <a:pt x="4391" y="1277"/>
                    </a:lnTo>
                    <a:lnTo>
                      <a:pt x="4401" y="1284"/>
                    </a:lnTo>
                    <a:lnTo>
                      <a:pt x="4405" y="1299"/>
                    </a:lnTo>
                    <a:lnTo>
                      <a:pt x="4404" y="1314"/>
                    </a:lnTo>
                    <a:lnTo>
                      <a:pt x="4383" y="1378"/>
                    </a:lnTo>
                    <a:lnTo>
                      <a:pt x="4377" y="1408"/>
                    </a:lnTo>
                    <a:lnTo>
                      <a:pt x="4373" y="1440"/>
                    </a:lnTo>
                    <a:lnTo>
                      <a:pt x="4429" y="1425"/>
                    </a:lnTo>
                    <a:lnTo>
                      <a:pt x="4446" y="1453"/>
                    </a:lnTo>
                    <a:lnTo>
                      <a:pt x="4474" y="1435"/>
                    </a:lnTo>
                    <a:lnTo>
                      <a:pt x="4500" y="1413"/>
                    </a:lnTo>
                    <a:lnTo>
                      <a:pt x="4504" y="1397"/>
                    </a:lnTo>
                    <a:lnTo>
                      <a:pt x="4504" y="1384"/>
                    </a:lnTo>
                    <a:lnTo>
                      <a:pt x="4523" y="1379"/>
                    </a:lnTo>
                    <a:lnTo>
                      <a:pt x="4539" y="1368"/>
                    </a:lnTo>
                    <a:lnTo>
                      <a:pt x="4566" y="1341"/>
                    </a:lnTo>
                    <a:lnTo>
                      <a:pt x="4608" y="1429"/>
                    </a:lnTo>
                    <a:lnTo>
                      <a:pt x="4552" y="1456"/>
                    </a:lnTo>
                    <a:lnTo>
                      <a:pt x="4560" y="1462"/>
                    </a:lnTo>
                    <a:lnTo>
                      <a:pt x="4566" y="1470"/>
                    </a:lnTo>
                    <a:lnTo>
                      <a:pt x="4572" y="1478"/>
                    </a:lnTo>
                    <a:lnTo>
                      <a:pt x="4555" y="1507"/>
                    </a:lnTo>
                    <a:lnTo>
                      <a:pt x="4540" y="1541"/>
                    </a:lnTo>
                    <a:lnTo>
                      <a:pt x="4528" y="1574"/>
                    </a:lnTo>
                    <a:lnTo>
                      <a:pt x="4528" y="1603"/>
                    </a:lnTo>
                    <a:lnTo>
                      <a:pt x="4533" y="1632"/>
                    </a:lnTo>
                    <a:lnTo>
                      <a:pt x="4544" y="1659"/>
                    </a:lnTo>
                    <a:lnTo>
                      <a:pt x="4555" y="1662"/>
                    </a:lnTo>
                    <a:lnTo>
                      <a:pt x="4566" y="1663"/>
                    </a:lnTo>
                    <a:lnTo>
                      <a:pt x="4577" y="1665"/>
                    </a:lnTo>
                    <a:lnTo>
                      <a:pt x="4588" y="1671"/>
                    </a:lnTo>
                    <a:lnTo>
                      <a:pt x="4602" y="1686"/>
                    </a:lnTo>
                    <a:lnTo>
                      <a:pt x="4617" y="1702"/>
                    </a:lnTo>
                    <a:lnTo>
                      <a:pt x="4629" y="1719"/>
                    </a:lnTo>
                    <a:lnTo>
                      <a:pt x="4697" y="1682"/>
                    </a:lnTo>
                    <a:lnTo>
                      <a:pt x="4712" y="1687"/>
                    </a:lnTo>
                    <a:lnTo>
                      <a:pt x="4725" y="1691"/>
                    </a:lnTo>
                    <a:lnTo>
                      <a:pt x="4741" y="1691"/>
                    </a:lnTo>
                    <a:lnTo>
                      <a:pt x="4774" y="1682"/>
                    </a:lnTo>
                    <a:lnTo>
                      <a:pt x="4807" y="1671"/>
                    </a:lnTo>
                    <a:lnTo>
                      <a:pt x="4819" y="1697"/>
                    </a:lnTo>
                    <a:lnTo>
                      <a:pt x="4847" y="1744"/>
                    </a:lnTo>
                    <a:lnTo>
                      <a:pt x="4850" y="1768"/>
                    </a:lnTo>
                    <a:lnTo>
                      <a:pt x="4852" y="1791"/>
                    </a:lnTo>
                    <a:lnTo>
                      <a:pt x="4858" y="1811"/>
                    </a:lnTo>
                    <a:lnTo>
                      <a:pt x="4859" y="1811"/>
                    </a:lnTo>
                    <a:lnTo>
                      <a:pt x="4867" y="1808"/>
                    </a:lnTo>
                    <a:lnTo>
                      <a:pt x="4863" y="1792"/>
                    </a:lnTo>
                    <a:lnTo>
                      <a:pt x="4868" y="1776"/>
                    </a:lnTo>
                    <a:lnTo>
                      <a:pt x="4875" y="1763"/>
                    </a:lnTo>
                    <a:lnTo>
                      <a:pt x="4885" y="1748"/>
                    </a:lnTo>
                    <a:lnTo>
                      <a:pt x="4941" y="1744"/>
                    </a:lnTo>
                    <a:lnTo>
                      <a:pt x="4951" y="1740"/>
                    </a:lnTo>
                    <a:lnTo>
                      <a:pt x="4962" y="1730"/>
                    </a:lnTo>
                    <a:lnTo>
                      <a:pt x="4973" y="1720"/>
                    </a:lnTo>
                    <a:lnTo>
                      <a:pt x="4947" y="1679"/>
                    </a:lnTo>
                    <a:lnTo>
                      <a:pt x="4985" y="1671"/>
                    </a:lnTo>
                    <a:lnTo>
                      <a:pt x="4985" y="1632"/>
                    </a:lnTo>
                    <a:lnTo>
                      <a:pt x="4965" y="1634"/>
                    </a:lnTo>
                    <a:lnTo>
                      <a:pt x="4946" y="1629"/>
                    </a:lnTo>
                    <a:lnTo>
                      <a:pt x="4929" y="1620"/>
                    </a:lnTo>
                    <a:lnTo>
                      <a:pt x="4947" y="1589"/>
                    </a:lnTo>
                    <a:lnTo>
                      <a:pt x="4970" y="1558"/>
                    </a:lnTo>
                    <a:lnTo>
                      <a:pt x="4991" y="1574"/>
                    </a:lnTo>
                    <a:lnTo>
                      <a:pt x="5008" y="1593"/>
                    </a:lnTo>
                    <a:lnTo>
                      <a:pt x="5028" y="1613"/>
                    </a:lnTo>
                    <a:lnTo>
                      <a:pt x="5028" y="1568"/>
                    </a:lnTo>
                    <a:lnTo>
                      <a:pt x="5024" y="1523"/>
                    </a:lnTo>
                    <a:lnTo>
                      <a:pt x="5020" y="1503"/>
                    </a:lnTo>
                    <a:lnTo>
                      <a:pt x="5012" y="1485"/>
                    </a:lnTo>
                    <a:lnTo>
                      <a:pt x="5002" y="1465"/>
                    </a:lnTo>
                    <a:lnTo>
                      <a:pt x="4991" y="1448"/>
                    </a:lnTo>
                    <a:lnTo>
                      <a:pt x="4967" y="1415"/>
                    </a:lnTo>
                    <a:lnTo>
                      <a:pt x="4941" y="1384"/>
                    </a:lnTo>
                    <a:lnTo>
                      <a:pt x="4917" y="1352"/>
                    </a:lnTo>
                    <a:lnTo>
                      <a:pt x="4901" y="1319"/>
                    </a:lnTo>
                    <a:lnTo>
                      <a:pt x="4887" y="1286"/>
                    </a:lnTo>
                    <a:lnTo>
                      <a:pt x="4881" y="1262"/>
                    </a:lnTo>
                    <a:lnTo>
                      <a:pt x="4875" y="1239"/>
                    </a:lnTo>
                    <a:lnTo>
                      <a:pt x="4858" y="1227"/>
                    </a:lnTo>
                    <a:lnTo>
                      <a:pt x="4839" y="1217"/>
                    </a:lnTo>
                    <a:lnTo>
                      <a:pt x="4822" y="1205"/>
                    </a:lnTo>
                    <a:lnTo>
                      <a:pt x="4817" y="1196"/>
                    </a:lnTo>
                    <a:lnTo>
                      <a:pt x="4814" y="1186"/>
                    </a:lnTo>
                    <a:lnTo>
                      <a:pt x="4811" y="1176"/>
                    </a:lnTo>
                    <a:lnTo>
                      <a:pt x="4772" y="1174"/>
                    </a:lnTo>
                    <a:lnTo>
                      <a:pt x="4731" y="1171"/>
                    </a:lnTo>
                    <a:lnTo>
                      <a:pt x="4717" y="1171"/>
                    </a:lnTo>
                    <a:lnTo>
                      <a:pt x="4705" y="1176"/>
                    </a:lnTo>
                    <a:lnTo>
                      <a:pt x="4693" y="1184"/>
                    </a:lnTo>
                    <a:lnTo>
                      <a:pt x="4684" y="1195"/>
                    </a:lnTo>
                    <a:lnTo>
                      <a:pt x="4696" y="1216"/>
                    </a:lnTo>
                    <a:lnTo>
                      <a:pt x="4705" y="1239"/>
                    </a:lnTo>
                    <a:lnTo>
                      <a:pt x="4697" y="1252"/>
                    </a:lnTo>
                    <a:lnTo>
                      <a:pt x="4688" y="1262"/>
                    </a:lnTo>
                    <a:lnTo>
                      <a:pt x="4675" y="1273"/>
                    </a:lnTo>
                    <a:lnTo>
                      <a:pt x="4662" y="1282"/>
                    </a:lnTo>
                    <a:lnTo>
                      <a:pt x="4646" y="1239"/>
                    </a:lnTo>
                    <a:lnTo>
                      <a:pt x="4641" y="1240"/>
                    </a:lnTo>
                    <a:lnTo>
                      <a:pt x="4635" y="1244"/>
                    </a:lnTo>
                    <a:lnTo>
                      <a:pt x="4629" y="1245"/>
                    </a:lnTo>
                    <a:lnTo>
                      <a:pt x="4633" y="1278"/>
                    </a:lnTo>
                    <a:lnTo>
                      <a:pt x="4608" y="1258"/>
                    </a:lnTo>
                    <a:lnTo>
                      <a:pt x="4585" y="1239"/>
                    </a:lnTo>
                    <a:lnTo>
                      <a:pt x="4557" y="1256"/>
                    </a:lnTo>
                    <a:lnTo>
                      <a:pt x="4529" y="1272"/>
                    </a:lnTo>
                    <a:lnTo>
                      <a:pt x="4507" y="1272"/>
                    </a:lnTo>
                    <a:lnTo>
                      <a:pt x="4502" y="1268"/>
                    </a:lnTo>
                    <a:lnTo>
                      <a:pt x="4502" y="1261"/>
                    </a:lnTo>
                    <a:lnTo>
                      <a:pt x="4518" y="1189"/>
                    </a:lnTo>
                    <a:lnTo>
                      <a:pt x="4532" y="1118"/>
                    </a:lnTo>
                    <a:lnTo>
                      <a:pt x="4529" y="1082"/>
                    </a:lnTo>
                    <a:lnTo>
                      <a:pt x="4524" y="1045"/>
                    </a:lnTo>
                    <a:lnTo>
                      <a:pt x="4524" y="1007"/>
                    </a:lnTo>
                    <a:lnTo>
                      <a:pt x="4529" y="982"/>
                    </a:lnTo>
                    <a:lnTo>
                      <a:pt x="4537" y="954"/>
                    </a:lnTo>
                    <a:lnTo>
                      <a:pt x="4541" y="928"/>
                    </a:lnTo>
                    <a:lnTo>
                      <a:pt x="4537" y="912"/>
                    </a:lnTo>
                    <a:lnTo>
                      <a:pt x="4527" y="894"/>
                    </a:lnTo>
                    <a:lnTo>
                      <a:pt x="4519" y="878"/>
                    </a:lnTo>
                    <a:lnTo>
                      <a:pt x="4528" y="856"/>
                    </a:lnTo>
                    <a:lnTo>
                      <a:pt x="4535" y="832"/>
                    </a:lnTo>
                    <a:lnTo>
                      <a:pt x="4533" y="815"/>
                    </a:lnTo>
                    <a:lnTo>
                      <a:pt x="4528" y="799"/>
                    </a:lnTo>
                    <a:lnTo>
                      <a:pt x="4522" y="783"/>
                    </a:lnTo>
                    <a:lnTo>
                      <a:pt x="4541" y="758"/>
                    </a:lnTo>
                    <a:lnTo>
                      <a:pt x="4561" y="731"/>
                    </a:lnTo>
                    <a:lnTo>
                      <a:pt x="4582" y="708"/>
                    </a:lnTo>
                    <a:lnTo>
                      <a:pt x="4606" y="685"/>
                    </a:lnTo>
                    <a:lnTo>
                      <a:pt x="4633" y="665"/>
                    </a:lnTo>
                    <a:lnTo>
                      <a:pt x="4633" y="657"/>
                    </a:lnTo>
                    <a:lnTo>
                      <a:pt x="4634" y="652"/>
                    </a:lnTo>
                    <a:lnTo>
                      <a:pt x="4634" y="648"/>
                    </a:lnTo>
                    <a:lnTo>
                      <a:pt x="4638" y="644"/>
                    </a:lnTo>
                    <a:lnTo>
                      <a:pt x="4656" y="636"/>
                    </a:lnTo>
                    <a:lnTo>
                      <a:pt x="4678" y="627"/>
                    </a:lnTo>
                    <a:lnTo>
                      <a:pt x="4678" y="616"/>
                    </a:lnTo>
                    <a:lnTo>
                      <a:pt x="4647" y="616"/>
                    </a:lnTo>
                    <a:lnTo>
                      <a:pt x="4618" y="619"/>
                    </a:lnTo>
                    <a:lnTo>
                      <a:pt x="4589" y="621"/>
                    </a:lnTo>
                    <a:lnTo>
                      <a:pt x="4561" y="632"/>
                    </a:lnTo>
                    <a:lnTo>
                      <a:pt x="4545" y="607"/>
                    </a:lnTo>
                    <a:lnTo>
                      <a:pt x="4565" y="576"/>
                    </a:lnTo>
                    <a:lnTo>
                      <a:pt x="4552" y="562"/>
                    </a:lnTo>
                    <a:lnTo>
                      <a:pt x="4539" y="546"/>
                    </a:lnTo>
                    <a:lnTo>
                      <a:pt x="4512" y="531"/>
                    </a:lnTo>
                    <a:lnTo>
                      <a:pt x="4484" y="526"/>
                    </a:lnTo>
                    <a:lnTo>
                      <a:pt x="4466" y="537"/>
                    </a:lnTo>
                    <a:lnTo>
                      <a:pt x="4449" y="551"/>
                    </a:lnTo>
                    <a:close/>
                    <a:moveTo>
                      <a:pt x="291" y="594"/>
                    </a:moveTo>
                    <a:lnTo>
                      <a:pt x="293" y="604"/>
                    </a:lnTo>
                    <a:lnTo>
                      <a:pt x="296" y="629"/>
                    </a:lnTo>
                    <a:lnTo>
                      <a:pt x="296" y="641"/>
                    </a:lnTo>
                    <a:lnTo>
                      <a:pt x="289" y="649"/>
                    </a:lnTo>
                    <a:lnTo>
                      <a:pt x="251" y="692"/>
                    </a:lnTo>
                    <a:lnTo>
                      <a:pt x="271" y="705"/>
                    </a:lnTo>
                    <a:lnTo>
                      <a:pt x="293" y="714"/>
                    </a:lnTo>
                    <a:lnTo>
                      <a:pt x="316" y="721"/>
                    </a:lnTo>
                    <a:lnTo>
                      <a:pt x="340" y="726"/>
                    </a:lnTo>
                    <a:lnTo>
                      <a:pt x="357" y="727"/>
                    </a:lnTo>
                    <a:lnTo>
                      <a:pt x="373" y="725"/>
                    </a:lnTo>
                    <a:lnTo>
                      <a:pt x="389" y="717"/>
                    </a:lnTo>
                    <a:lnTo>
                      <a:pt x="405" y="713"/>
                    </a:lnTo>
                    <a:lnTo>
                      <a:pt x="444" y="749"/>
                    </a:lnTo>
                    <a:lnTo>
                      <a:pt x="465" y="750"/>
                    </a:lnTo>
                    <a:lnTo>
                      <a:pt x="502" y="765"/>
                    </a:lnTo>
                    <a:lnTo>
                      <a:pt x="491" y="749"/>
                    </a:lnTo>
                    <a:lnTo>
                      <a:pt x="477" y="731"/>
                    </a:lnTo>
                    <a:lnTo>
                      <a:pt x="484" y="710"/>
                    </a:lnTo>
                    <a:lnTo>
                      <a:pt x="483" y="698"/>
                    </a:lnTo>
                    <a:lnTo>
                      <a:pt x="455" y="636"/>
                    </a:lnTo>
                    <a:lnTo>
                      <a:pt x="440" y="635"/>
                    </a:lnTo>
                    <a:lnTo>
                      <a:pt x="427" y="635"/>
                    </a:lnTo>
                    <a:lnTo>
                      <a:pt x="419" y="598"/>
                    </a:lnTo>
                    <a:lnTo>
                      <a:pt x="397" y="598"/>
                    </a:lnTo>
                    <a:lnTo>
                      <a:pt x="373" y="596"/>
                    </a:lnTo>
                    <a:lnTo>
                      <a:pt x="350" y="588"/>
                    </a:lnTo>
                    <a:lnTo>
                      <a:pt x="337" y="586"/>
                    </a:lnTo>
                    <a:lnTo>
                      <a:pt x="321" y="587"/>
                    </a:lnTo>
                    <a:lnTo>
                      <a:pt x="305" y="591"/>
                    </a:lnTo>
                    <a:lnTo>
                      <a:pt x="291" y="594"/>
                    </a:lnTo>
                    <a:close/>
                    <a:moveTo>
                      <a:pt x="1270" y="592"/>
                    </a:moveTo>
                    <a:lnTo>
                      <a:pt x="1241" y="643"/>
                    </a:lnTo>
                    <a:lnTo>
                      <a:pt x="1237" y="659"/>
                    </a:lnTo>
                    <a:lnTo>
                      <a:pt x="1241" y="674"/>
                    </a:lnTo>
                    <a:lnTo>
                      <a:pt x="1250" y="705"/>
                    </a:lnTo>
                    <a:lnTo>
                      <a:pt x="1242" y="720"/>
                    </a:lnTo>
                    <a:lnTo>
                      <a:pt x="1233" y="731"/>
                    </a:lnTo>
                    <a:lnTo>
                      <a:pt x="1197" y="721"/>
                    </a:lnTo>
                    <a:lnTo>
                      <a:pt x="1159" y="714"/>
                    </a:lnTo>
                    <a:lnTo>
                      <a:pt x="1141" y="693"/>
                    </a:lnTo>
                    <a:lnTo>
                      <a:pt x="1120" y="677"/>
                    </a:lnTo>
                    <a:lnTo>
                      <a:pt x="1096" y="669"/>
                    </a:lnTo>
                    <a:lnTo>
                      <a:pt x="1070" y="665"/>
                    </a:lnTo>
                    <a:lnTo>
                      <a:pt x="1077" y="680"/>
                    </a:lnTo>
                    <a:lnTo>
                      <a:pt x="1085" y="694"/>
                    </a:lnTo>
                    <a:lnTo>
                      <a:pt x="1089" y="710"/>
                    </a:lnTo>
                    <a:lnTo>
                      <a:pt x="1089" y="726"/>
                    </a:lnTo>
                    <a:lnTo>
                      <a:pt x="1087" y="750"/>
                    </a:lnTo>
                    <a:lnTo>
                      <a:pt x="1087" y="775"/>
                    </a:lnTo>
                    <a:lnTo>
                      <a:pt x="1071" y="782"/>
                    </a:lnTo>
                    <a:lnTo>
                      <a:pt x="1058" y="787"/>
                    </a:lnTo>
                    <a:lnTo>
                      <a:pt x="1041" y="832"/>
                    </a:lnTo>
                    <a:lnTo>
                      <a:pt x="1046" y="832"/>
                    </a:lnTo>
                    <a:lnTo>
                      <a:pt x="1051" y="833"/>
                    </a:lnTo>
                    <a:lnTo>
                      <a:pt x="1058" y="833"/>
                    </a:lnTo>
                    <a:lnTo>
                      <a:pt x="1069" y="827"/>
                    </a:lnTo>
                    <a:lnTo>
                      <a:pt x="1077" y="819"/>
                    </a:lnTo>
                    <a:lnTo>
                      <a:pt x="1087" y="811"/>
                    </a:lnTo>
                    <a:lnTo>
                      <a:pt x="1099" y="810"/>
                    </a:lnTo>
                    <a:lnTo>
                      <a:pt x="1112" y="810"/>
                    </a:lnTo>
                    <a:lnTo>
                      <a:pt x="1122" y="816"/>
                    </a:lnTo>
                    <a:lnTo>
                      <a:pt x="1131" y="827"/>
                    </a:lnTo>
                    <a:lnTo>
                      <a:pt x="1137" y="836"/>
                    </a:lnTo>
                    <a:lnTo>
                      <a:pt x="1112" y="861"/>
                    </a:lnTo>
                    <a:lnTo>
                      <a:pt x="1087" y="888"/>
                    </a:lnTo>
                    <a:lnTo>
                      <a:pt x="1077" y="905"/>
                    </a:lnTo>
                    <a:lnTo>
                      <a:pt x="1070" y="922"/>
                    </a:lnTo>
                    <a:lnTo>
                      <a:pt x="1061" y="939"/>
                    </a:lnTo>
                    <a:lnTo>
                      <a:pt x="1007" y="933"/>
                    </a:lnTo>
                    <a:lnTo>
                      <a:pt x="992" y="982"/>
                    </a:lnTo>
                    <a:lnTo>
                      <a:pt x="980" y="1002"/>
                    </a:lnTo>
                    <a:lnTo>
                      <a:pt x="971" y="1015"/>
                    </a:lnTo>
                    <a:lnTo>
                      <a:pt x="971" y="1027"/>
                    </a:lnTo>
                    <a:lnTo>
                      <a:pt x="973" y="1040"/>
                    </a:lnTo>
                    <a:lnTo>
                      <a:pt x="979" y="1054"/>
                    </a:lnTo>
                    <a:lnTo>
                      <a:pt x="981" y="1068"/>
                    </a:lnTo>
                    <a:lnTo>
                      <a:pt x="1007" y="1050"/>
                    </a:lnTo>
                    <a:lnTo>
                      <a:pt x="1020" y="1044"/>
                    </a:lnTo>
                    <a:lnTo>
                      <a:pt x="1048" y="1049"/>
                    </a:lnTo>
                    <a:lnTo>
                      <a:pt x="1075" y="1056"/>
                    </a:lnTo>
                    <a:lnTo>
                      <a:pt x="1103" y="1057"/>
                    </a:lnTo>
                    <a:lnTo>
                      <a:pt x="1108" y="1015"/>
                    </a:lnTo>
                    <a:lnTo>
                      <a:pt x="1171" y="1016"/>
                    </a:lnTo>
                    <a:lnTo>
                      <a:pt x="1177" y="1028"/>
                    </a:lnTo>
                    <a:lnTo>
                      <a:pt x="1182" y="1043"/>
                    </a:lnTo>
                    <a:lnTo>
                      <a:pt x="1193" y="1052"/>
                    </a:lnTo>
                    <a:lnTo>
                      <a:pt x="1205" y="1060"/>
                    </a:lnTo>
                    <a:lnTo>
                      <a:pt x="1230" y="1065"/>
                    </a:lnTo>
                    <a:lnTo>
                      <a:pt x="1254" y="1062"/>
                    </a:lnTo>
                    <a:lnTo>
                      <a:pt x="1280" y="1060"/>
                    </a:lnTo>
                    <a:lnTo>
                      <a:pt x="1304" y="1056"/>
                    </a:lnTo>
                    <a:lnTo>
                      <a:pt x="1328" y="1060"/>
                    </a:lnTo>
                    <a:lnTo>
                      <a:pt x="1365" y="1073"/>
                    </a:lnTo>
                    <a:lnTo>
                      <a:pt x="1403" y="1085"/>
                    </a:lnTo>
                    <a:lnTo>
                      <a:pt x="1429" y="1032"/>
                    </a:lnTo>
                    <a:lnTo>
                      <a:pt x="1450" y="977"/>
                    </a:lnTo>
                    <a:lnTo>
                      <a:pt x="1459" y="961"/>
                    </a:lnTo>
                    <a:lnTo>
                      <a:pt x="1471" y="949"/>
                    </a:lnTo>
                    <a:lnTo>
                      <a:pt x="1487" y="938"/>
                    </a:lnTo>
                    <a:lnTo>
                      <a:pt x="1499" y="926"/>
                    </a:lnTo>
                    <a:lnTo>
                      <a:pt x="1504" y="914"/>
                    </a:lnTo>
                    <a:lnTo>
                      <a:pt x="1507" y="900"/>
                    </a:lnTo>
                    <a:lnTo>
                      <a:pt x="1515" y="888"/>
                    </a:lnTo>
                    <a:lnTo>
                      <a:pt x="1532" y="869"/>
                    </a:lnTo>
                    <a:lnTo>
                      <a:pt x="1550" y="851"/>
                    </a:lnTo>
                    <a:lnTo>
                      <a:pt x="1556" y="853"/>
                    </a:lnTo>
                    <a:lnTo>
                      <a:pt x="1559" y="855"/>
                    </a:lnTo>
                    <a:lnTo>
                      <a:pt x="1565" y="859"/>
                    </a:lnTo>
                    <a:lnTo>
                      <a:pt x="1570" y="859"/>
                    </a:lnTo>
                    <a:lnTo>
                      <a:pt x="1575" y="856"/>
                    </a:lnTo>
                    <a:lnTo>
                      <a:pt x="1612" y="832"/>
                    </a:lnTo>
                    <a:lnTo>
                      <a:pt x="1632" y="826"/>
                    </a:lnTo>
                    <a:lnTo>
                      <a:pt x="1649" y="820"/>
                    </a:lnTo>
                    <a:lnTo>
                      <a:pt x="1663" y="811"/>
                    </a:lnTo>
                    <a:lnTo>
                      <a:pt x="1677" y="800"/>
                    </a:lnTo>
                    <a:lnTo>
                      <a:pt x="1693" y="791"/>
                    </a:lnTo>
                    <a:lnTo>
                      <a:pt x="1708" y="786"/>
                    </a:lnTo>
                    <a:lnTo>
                      <a:pt x="1728" y="782"/>
                    </a:lnTo>
                    <a:lnTo>
                      <a:pt x="1745" y="778"/>
                    </a:lnTo>
                    <a:lnTo>
                      <a:pt x="1763" y="773"/>
                    </a:lnTo>
                    <a:lnTo>
                      <a:pt x="1783" y="758"/>
                    </a:lnTo>
                    <a:lnTo>
                      <a:pt x="1799" y="738"/>
                    </a:lnTo>
                    <a:lnTo>
                      <a:pt x="1812" y="717"/>
                    </a:lnTo>
                    <a:lnTo>
                      <a:pt x="1807" y="713"/>
                    </a:lnTo>
                    <a:lnTo>
                      <a:pt x="1802" y="709"/>
                    </a:lnTo>
                    <a:lnTo>
                      <a:pt x="1795" y="704"/>
                    </a:lnTo>
                    <a:lnTo>
                      <a:pt x="1806" y="664"/>
                    </a:lnTo>
                    <a:lnTo>
                      <a:pt x="1774" y="685"/>
                    </a:lnTo>
                    <a:lnTo>
                      <a:pt x="1758" y="693"/>
                    </a:lnTo>
                    <a:lnTo>
                      <a:pt x="1734" y="704"/>
                    </a:lnTo>
                    <a:lnTo>
                      <a:pt x="1712" y="716"/>
                    </a:lnTo>
                    <a:lnTo>
                      <a:pt x="1689" y="726"/>
                    </a:lnTo>
                    <a:lnTo>
                      <a:pt x="1665" y="731"/>
                    </a:lnTo>
                    <a:lnTo>
                      <a:pt x="1622" y="716"/>
                    </a:lnTo>
                    <a:lnTo>
                      <a:pt x="1579" y="697"/>
                    </a:lnTo>
                    <a:lnTo>
                      <a:pt x="1537" y="680"/>
                    </a:lnTo>
                    <a:lnTo>
                      <a:pt x="1501" y="663"/>
                    </a:lnTo>
                    <a:lnTo>
                      <a:pt x="1439" y="620"/>
                    </a:lnTo>
                    <a:lnTo>
                      <a:pt x="1406" y="602"/>
                    </a:lnTo>
                    <a:lnTo>
                      <a:pt x="1394" y="594"/>
                    </a:lnTo>
                    <a:lnTo>
                      <a:pt x="1370" y="594"/>
                    </a:lnTo>
                    <a:lnTo>
                      <a:pt x="1270" y="592"/>
                    </a:lnTo>
                    <a:close/>
                    <a:moveTo>
                      <a:pt x="550" y="680"/>
                    </a:moveTo>
                    <a:lnTo>
                      <a:pt x="530" y="694"/>
                    </a:lnTo>
                    <a:lnTo>
                      <a:pt x="508" y="710"/>
                    </a:lnTo>
                    <a:lnTo>
                      <a:pt x="489" y="726"/>
                    </a:lnTo>
                    <a:lnTo>
                      <a:pt x="500" y="738"/>
                    </a:lnTo>
                    <a:lnTo>
                      <a:pt x="510" y="753"/>
                    </a:lnTo>
                    <a:lnTo>
                      <a:pt x="516" y="769"/>
                    </a:lnTo>
                    <a:lnTo>
                      <a:pt x="545" y="773"/>
                    </a:lnTo>
                    <a:lnTo>
                      <a:pt x="551" y="791"/>
                    </a:lnTo>
                    <a:lnTo>
                      <a:pt x="561" y="806"/>
                    </a:lnTo>
                    <a:lnTo>
                      <a:pt x="573" y="820"/>
                    </a:lnTo>
                    <a:lnTo>
                      <a:pt x="586" y="832"/>
                    </a:lnTo>
                    <a:lnTo>
                      <a:pt x="600" y="828"/>
                    </a:lnTo>
                    <a:lnTo>
                      <a:pt x="614" y="823"/>
                    </a:lnTo>
                    <a:lnTo>
                      <a:pt x="624" y="844"/>
                    </a:lnTo>
                    <a:lnTo>
                      <a:pt x="631" y="867"/>
                    </a:lnTo>
                    <a:lnTo>
                      <a:pt x="635" y="889"/>
                    </a:lnTo>
                    <a:lnTo>
                      <a:pt x="639" y="914"/>
                    </a:lnTo>
                    <a:lnTo>
                      <a:pt x="661" y="905"/>
                    </a:lnTo>
                    <a:lnTo>
                      <a:pt x="686" y="898"/>
                    </a:lnTo>
                    <a:lnTo>
                      <a:pt x="713" y="897"/>
                    </a:lnTo>
                    <a:lnTo>
                      <a:pt x="739" y="900"/>
                    </a:lnTo>
                    <a:lnTo>
                      <a:pt x="762" y="910"/>
                    </a:lnTo>
                    <a:lnTo>
                      <a:pt x="775" y="922"/>
                    </a:lnTo>
                    <a:lnTo>
                      <a:pt x="807" y="965"/>
                    </a:lnTo>
                    <a:lnTo>
                      <a:pt x="820" y="974"/>
                    </a:lnTo>
                    <a:lnTo>
                      <a:pt x="837" y="979"/>
                    </a:lnTo>
                    <a:lnTo>
                      <a:pt x="857" y="982"/>
                    </a:lnTo>
                    <a:lnTo>
                      <a:pt x="878" y="979"/>
                    </a:lnTo>
                    <a:lnTo>
                      <a:pt x="897" y="977"/>
                    </a:lnTo>
                    <a:lnTo>
                      <a:pt x="906" y="977"/>
                    </a:lnTo>
                    <a:lnTo>
                      <a:pt x="909" y="974"/>
                    </a:lnTo>
                    <a:lnTo>
                      <a:pt x="910" y="973"/>
                    </a:lnTo>
                    <a:lnTo>
                      <a:pt x="910" y="957"/>
                    </a:lnTo>
                    <a:lnTo>
                      <a:pt x="907" y="947"/>
                    </a:lnTo>
                    <a:lnTo>
                      <a:pt x="902" y="937"/>
                    </a:lnTo>
                    <a:lnTo>
                      <a:pt x="914" y="931"/>
                    </a:lnTo>
                    <a:lnTo>
                      <a:pt x="928" y="926"/>
                    </a:lnTo>
                    <a:lnTo>
                      <a:pt x="940" y="920"/>
                    </a:lnTo>
                    <a:lnTo>
                      <a:pt x="948" y="906"/>
                    </a:lnTo>
                    <a:lnTo>
                      <a:pt x="946" y="893"/>
                    </a:lnTo>
                    <a:lnTo>
                      <a:pt x="938" y="882"/>
                    </a:lnTo>
                    <a:lnTo>
                      <a:pt x="930" y="871"/>
                    </a:lnTo>
                    <a:lnTo>
                      <a:pt x="923" y="860"/>
                    </a:lnTo>
                    <a:lnTo>
                      <a:pt x="881" y="859"/>
                    </a:lnTo>
                    <a:lnTo>
                      <a:pt x="878" y="849"/>
                    </a:lnTo>
                    <a:lnTo>
                      <a:pt x="876" y="841"/>
                    </a:lnTo>
                    <a:lnTo>
                      <a:pt x="873" y="833"/>
                    </a:lnTo>
                    <a:lnTo>
                      <a:pt x="836" y="839"/>
                    </a:lnTo>
                    <a:lnTo>
                      <a:pt x="808" y="811"/>
                    </a:lnTo>
                    <a:lnTo>
                      <a:pt x="792" y="800"/>
                    </a:lnTo>
                    <a:lnTo>
                      <a:pt x="762" y="782"/>
                    </a:lnTo>
                    <a:lnTo>
                      <a:pt x="735" y="759"/>
                    </a:lnTo>
                    <a:lnTo>
                      <a:pt x="709" y="731"/>
                    </a:lnTo>
                    <a:lnTo>
                      <a:pt x="685" y="705"/>
                    </a:lnTo>
                    <a:lnTo>
                      <a:pt x="694" y="677"/>
                    </a:lnTo>
                    <a:lnTo>
                      <a:pt x="704" y="649"/>
                    </a:lnTo>
                    <a:lnTo>
                      <a:pt x="704" y="640"/>
                    </a:lnTo>
                    <a:lnTo>
                      <a:pt x="700" y="631"/>
                    </a:lnTo>
                    <a:lnTo>
                      <a:pt x="690" y="621"/>
                    </a:lnTo>
                    <a:lnTo>
                      <a:pt x="680" y="616"/>
                    </a:lnTo>
                    <a:lnTo>
                      <a:pt x="651" y="612"/>
                    </a:lnTo>
                    <a:lnTo>
                      <a:pt x="622" y="612"/>
                    </a:lnTo>
                    <a:lnTo>
                      <a:pt x="596" y="620"/>
                    </a:lnTo>
                    <a:lnTo>
                      <a:pt x="578" y="637"/>
                    </a:lnTo>
                    <a:lnTo>
                      <a:pt x="562" y="657"/>
                    </a:lnTo>
                    <a:lnTo>
                      <a:pt x="550" y="680"/>
                    </a:lnTo>
                    <a:close/>
                    <a:moveTo>
                      <a:pt x="243" y="704"/>
                    </a:moveTo>
                    <a:lnTo>
                      <a:pt x="234" y="731"/>
                    </a:lnTo>
                    <a:lnTo>
                      <a:pt x="227" y="758"/>
                    </a:lnTo>
                    <a:lnTo>
                      <a:pt x="222" y="763"/>
                    </a:lnTo>
                    <a:lnTo>
                      <a:pt x="215" y="769"/>
                    </a:lnTo>
                    <a:lnTo>
                      <a:pt x="210" y="771"/>
                    </a:lnTo>
                    <a:lnTo>
                      <a:pt x="204" y="776"/>
                    </a:lnTo>
                    <a:lnTo>
                      <a:pt x="213" y="798"/>
                    </a:lnTo>
                    <a:lnTo>
                      <a:pt x="223" y="816"/>
                    </a:lnTo>
                    <a:lnTo>
                      <a:pt x="238" y="833"/>
                    </a:lnTo>
                    <a:lnTo>
                      <a:pt x="250" y="839"/>
                    </a:lnTo>
                    <a:lnTo>
                      <a:pt x="263" y="841"/>
                    </a:lnTo>
                    <a:lnTo>
                      <a:pt x="291" y="841"/>
                    </a:lnTo>
                    <a:lnTo>
                      <a:pt x="324" y="881"/>
                    </a:lnTo>
                    <a:lnTo>
                      <a:pt x="365" y="877"/>
                    </a:lnTo>
                    <a:lnTo>
                      <a:pt x="382" y="894"/>
                    </a:lnTo>
                    <a:lnTo>
                      <a:pt x="394" y="900"/>
                    </a:lnTo>
                    <a:lnTo>
                      <a:pt x="422" y="906"/>
                    </a:lnTo>
                    <a:lnTo>
                      <a:pt x="450" y="916"/>
                    </a:lnTo>
                    <a:lnTo>
                      <a:pt x="475" y="929"/>
                    </a:lnTo>
                    <a:lnTo>
                      <a:pt x="483" y="920"/>
                    </a:lnTo>
                    <a:lnTo>
                      <a:pt x="489" y="905"/>
                    </a:lnTo>
                    <a:lnTo>
                      <a:pt x="489" y="886"/>
                    </a:lnTo>
                    <a:lnTo>
                      <a:pt x="493" y="865"/>
                    </a:lnTo>
                    <a:lnTo>
                      <a:pt x="501" y="849"/>
                    </a:lnTo>
                    <a:lnTo>
                      <a:pt x="512" y="837"/>
                    </a:lnTo>
                    <a:lnTo>
                      <a:pt x="524" y="826"/>
                    </a:lnTo>
                    <a:lnTo>
                      <a:pt x="534" y="811"/>
                    </a:lnTo>
                    <a:lnTo>
                      <a:pt x="538" y="794"/>
                    </a:lnTo>
                    <a:lnTo>
                      <a:pt x="538" y="786"/>
                    </a:lnTo>
                    <a:lnTo>
                      <a:pt x="508" y="778"/>
                    </a:lnTo>
                    <a:lnTo>
                      <a:pt x="479" y="770"/>
                    </a:lnTo>
                    <a:lnTo>
                      <a:pt x="458" y="766"/>
                    </a:lnTo>
                    <a:lnTo>
                      <a:pt x="439" y="763"/>
                    </a:lnTo>
                    <a:lnTo>
                      <a:pt x="419" y="745"/>
                    </a:lnTo>
                    <a:lnTo>
                      <a:pt x="401" y="726"/>
                    </a:lnTo>
                    <a:lnTo>
                      <a:pt x="387" y="733"/>
                    </a:lnTo>
                    <a:lnTo>
                      <a:pt x="372" y="738"/>
                    </a:lnTo>
                    <a:lnTo>
                      <a:pt x="357" y="742"/>
                    </a:lnTo>
                    <a:lnTo>
                      <a:pt x="341" y="741"/>
                    </a:lnTo>
                    <a:lnTo>
                      <a:pt x="316" y="733"/>
                    </a:lnTo>
                    <a:lnTo>
                      <a:pt x="289" y="727"/>
                    </a:lnTo>
                    <a:lnTo>
                      <a:pt x="266" y="717"/>
                    </a:lnTo>
                    <a:lnTo>
                      <a:pt x="243" y="704"/>
                    </a:lnTo>
                    <a:close/>
                    <a:moveTo>
                      <a:pt x="125" y="819"/>
                    </a:moveTo>
                    <a:lnTo>
                      <a:pt x="111" y="856"/>
                    </a:lnTo>
                    <a:lnTo>
                      <a:pt x="103" y="897"/>
                    </a:lnTo>
                    <a:lnTo>
                      <a:pt x="99" y="938"/>
                    </a:lnTo>
                    <a:lnTo>
                      <a:pt x="131" y="939"/>
                    </a:lnTo>
                    <a:lnTo>
                      <a:pt x="161" y="934"/>
                    </a:lnTo>
                    <a:lnTo>
                      <a:pt x="193" y="926"/>
                    </a:lnTo>
                    <a:lnTo>
                      <a:pt x="209" y="937"/>
                    </a:lnTo>
                    <a:lnTo>
                      <a:pt x="227" y="942"/>
                    </a:lnTo>
                    <a:lnTo>
                      <a:pt x="246" y="943"/>
                    </a:lnTo>
                    <a:lnTo>
                      <a:pt x="267" y="939"/>
                    </a:lnTo>
                    <a:lnTo>
                      <a:pt x="287" y="937"/>
                    </a:lnTo>
                    <a:lnTo>
                      <a:pt x="301" y="914"/>
                    </a:lnTo>
                    <a:lnTo>
                      <a:pt x="312" y="886"/>
                    </a:lnTo>
                    <a:lnTo>
                      <a:pt x="305" y="872"/>
                    </a:lnTo>
                    <a:lnTo>
                      <a:pt x="284" y="848"/>
                    </a:lnTo>
                    <a:lnTo>
                      <a:pt x="248" y="848"/>
                    </a:lnTo>
                    <a:lnTo>
                      <a:pt x="233" y="845"/>
                    </a:lnTo>
                    <a:lnTo>
                      <a:pt x="211" y="811"/>
                    </a:lnTo>
                    <a:lnTo>
                      <a:pt x="200" y="794"/>
                    </a:lnTo>
                    <a:lnTo>
                      <a:pt x="185" y="780"/>
                    </a:lnTo>
                    <a:lnTo>
                      <a:pt x="168" y="771"/>
                    </a:lnTo>
                    <a:lnTo>
                      <a:pt x="145" y="794"/>
                    </a:lnTo>
                    <a:lnTo>
                      <a:pt x="125" y="819"/>
                    </a:lnTo>
                    <a:close/>
                    <a:moveTo>
                      <a:pt x="508" y="856"/>
                    </a:moveTo>
                    <a:lnTo>
                      <a:pt x="501" y="869"/>
                    </a:lnTo>
                    <a:lnTo>
                      <a:pt x="500" y="881"/>
                    </a:lnTo>
                    <a:lnTo>
                      <a:pt x="500" y="906"/>
                    </a:lnTo>
                    <a:lnTo>
                      <a:pt x="491" y="924"/>
                    </a:lnTo>
                    <a:lnTo>
                      <a:pt x="480" y="939"/>
                    </a:lnTo>
                    <a:lnTo>
                      <a:pt x="472" y="957"/>
                    </a:lnTo>
                    <a:lnTo>
                      <a:pt x="473" y="961"/>
                    </a:lnTo>
                    <a:lnTo>
                      <a:pt x="480" y="967"/>
                    </a:lnTo>
                    <a:lnTo>
                      <a:pt x="484" y="970"/>
                    </a:lnTo>
                    <a:lnTo>
                      <a:pt x="489" y="970"/>
                    </a:lnTo>
                    <a:lnTo>
                      <a:pt x="541" y="959"/>
                    </a:lnTo>
                    <a:lnTo>
                      <a:pt x="567" y="961"/>
                    </a:lnTo>
                    <a:lnTo>
                      <a:pt x="586" y="951"/>
                    </a:lnTo>
                    <a:lnTo>
                      <a:pt x="603" y="938"/>
                    </a:lnTo>
                    <a:lnTo>
                      <a:pt x="623" y="926"/>
                    </a:lnTo>
                    <a:lnTo>
                      <a:pt x="619" y="882"/>
                    </a:lnTo>
                    <a:lnTo>
                      <a:pt x="611" y="839"/>
                    </a:lnTo>
                    <a:lnTo>
                      <a:pt x="603" y="843"/>
                    </a:lnTo>
                    <a:lnTo>
                      <a:pt x="595" y="848"/>
                    </a:lnTo>
                    <a:lnTo>
                      <a:pt x="588" y="851"/>
                    </a:lnTo>
                    <a:lnTo>
                      <a:pt x="573" y="837"/>
                    </a:lnTo>
                    <a:lnTo>
                      <a:pt x="558" y="823"/>
                    </a:lnTo>
                    <a:lnTo>
                      <a:pt x="546" y="823"/>
                    </a:lnTo>
                    <a:lnTo>
                      <a:pt x="536" y="828"/>
                    </a:lnTo>
                    <a:lnTo>
                      <a:pt x="525" y="837"/>
                    </a:lnTo>
                    <a:lnTo>
                      <a:pt x="517" y="848"/>
                    </a:lnTo>
                    <a:lnTo>
                      <a:pt x="508" y="856"/>
                    </a:lnTo>
                    <a:close/>
                    <a:moveTo>
                      <a:pt x="1573" y="873"/>
                    </a:moveTo>
                    <a:lnTo>
                      <a:pt x="1565" y="876"/>
                    </a:lnTo>
                    <a:lnTo>
                      <a:pt x="1544" y="872"/>
                    </a:lnTo>
                    <a:lnTo>
                      <a:pt x="1532" y="888"/>
                    </a:lnTo>
                    <a:lnTo>
                      <a:pt x="1521" y="901"/>
                    </a:lnTo>
                    <a:lnTo>
                      <a:pt x="1516" y="914"/>
                    </a:lnTo>
                    <a:lnTo>
                      <a:pt x="1511" y="928"/>
                    </a:lnTo>
                    <a:lnTo>
                      <a:pt x="1504" y="939"/>
                    </a:lnTo>
                    <a:lnTo>
                      <a:pt x="1489" y="951"/>
                    </a:lnTo>
                    <a:lnTo>
                      <a:pt x="1476" y="966"/>
                    </a:lnTo>
                    <a:lnTo>
                      <a:pt x="1464" y="979"/>
                    </a:lnTo>
                    <a:lnTo>
                      <a:pt x="1456" y="998"/>
                    </a:lnTo>
                    <a:lnTo>
                      <a:pt x="1439" y="1043"/>
                    </a:lnTo>
                    <a:lnTo>
                      <a:pt x="1434" y="1066"/>
                    </a:lnTo>
                    <a:lnTo>
                      <a:pt x="1438" y="1090"/>
                    </a:lnTo>
                    <a:lnTo>
                      <a:pt x="1447" y="1102"/>
                    </a:lnTo>
                    <a:lnTo>
                      <a:pt x="1456" y="1111"/>
                    </a:lnTo>
                    <a:lnTo>
                      <a:pt x="1470" y="1118"/>
                    </a:lnTo>
                    <a:lnTo>
                      <a:pt x="1479" y="1127"/>
                    </a:lnTo>
                    <a:lnTo>
                      <a:pt x="1499" y="1154"/>
                    </a:lnTo>
                    <a:lnTo>
                      <a:pt x="1515" y="1180"/>
                    </a:lnTo>
                    <a:lnTo>
                      <a:pt x="1517" y="1199"/>
                    </a:lnTo>
                    <a:lnTo>
                      <a:pt x="1516" y="1216"/>
                    </a:lnTo>
                    <a:lnTo>
                      <a:pt x="1511" y="1231"/>
                    </a:lnTo>
                    <a:lnTo>
                      <a:pt x="1509" y="1249"/>
                    </a:lnTo>
                    <a:lnTo>
                      <a:pt x="1511" y="1266"/>
                    </a:lnTo>
                    <a:lnTo>
                      <a:pt x="1516" y="1289"/>
                    </a:lnTo>
                    <a:lnTo>
                      <a:pt x="1516" y="1311"/>
                    </a:lnTo>
                    <a:lnTo>
                      <a:pt x="1512" y="1334"/>
                    </a:lnTo>
                    <a:lnTo>
                      <a:pt x="1550" y="1359"/>
                    </a:lnTo>
                    <a:lnTo>
                      <a:pt x="1552" y="1384"/>
                    </a:lnTo>
                    <a:lnTo>
                      <a:pt x="1557" y="1408"/>
                    </a:lnTo>
                    <a:lnTo>
                      <a:pt x="1566" y="1431"/>
                    </a:lnTo>
                    <a:lnTo>
                      <a:pt x="1607" y="1419"/>
                    </a:lnTo>
                    <a:lnTo>
                      <a:pt x="1649" y="1408"/>
                    </a:lnTo>
                    <a:lnTo>
                      <a:pt x="1672" y="1400"/>
                    </a:lnTo>
                    <a:lnTo>
                      <a:pt x="1690" y="1387"/>
                    </a:lnTo>
                    <a:lnTo>
                      <a:pt x="1710" y="1372"/>
                    </a:lnTo>
                    <a:lnTo>
                      <a:pt x="1724" y="1352"/>
                    </a:lnTo>
                    <a:lnTo>
                      <a:pt x="1761" y="1372"/>
                    </a:lnTo>
                    <a:lnTo>
                      <a:pt x="1796" y="1392"/>
                    </a:lnTo>
                    <a:lnTo>
                      <a:pt x="1816" y="1415"/>
                    </a:lnTo>
                    <a:lnTo>
                      <a:pt x="1829" y="1441"/>
                    </a:lnTo>
                    <a:lnTo>
                      <a:pt x="1844" y="1465"/>
                    </a:lnTo>
                    <a:lnTo>
                      <a:pt x="1849" y="1476"/>
                    </a:lnTo>
                    <a:lnTo>
                      <a:pt x="1856" y="1488"/>
                    </a:lnTo>
                    <a:lnTo>
                      <a:pt x="1866" y="1496"/>
                    </a:lnTo>
                    <a:lnTo>
                      <a:pt x="1899" y="1509"/>
                    </a:lnTo>
                    <a:lnTo>
                      <a:pt x="1933" y="1519"/>
                    </a:lnTo>
                    <a:lnTo>
                      <a:pt x="1947" y="1501"/>
                    </a:lnTo>
                    <a:lnTo>
                      <a:pt x="1964" y="1481"/>
                    </a:lnTo>
                    <a:lnTo>
                      <a:pt x="1985" y="1465"/>
                    </a:lnTo>
                    <a:lnTo>
                      <a:pt x="2008" y="1456"/>
                    </a:lnTo>
                    <a:lnTo>
                      <a:pt x="2023" y="1429"/>
                    </a:lnTo>
                    <a:lnTo>
                      <a:pt x="2033" y="1401"/>
                    </a:lnTo>
                    <a:lnTo>
                      <a:pt x="2042" y="1372"/>
                    </a:lnTo>
                    <a:lnTo>
                      <a:pt x="2083" y="1374"/>
                    </a:lnTo>
                    <a:lnTo>
                      <a:pt x="2123" y="1374"/>
                    </a:lnTo>
                    <a:lnTo>
                      <a:pt x="2130" y="1384"/>
                    </a:lnTo>
                    <a:lnTo>
                      <a:pt x="2139" y="1392"/>
                    </a:lnTo>
                    <a:lnTo>
                      <a:pt x="2196" y="1395"/>
                    </a:lnTo>
                    <a:lnTo>
                      <a:pt x="2218" y="1405"/>
                    </a:lnTo>
                    <a:lnTo>
                      <a:pt x="2242" y="1417"/>
                    </a:lnTo>
                    <a:lnTo>
                      <a:pt x="2269" y="1400"/>
                    </a:lnTo>
                    <a:lnTo>
                      <a:pt x="2296" y="1386"/>
                    </a:lnTo>
                    <a:lnTo>
                      <a:pt x="2314" y="1391"/>
                    </a:lnTo>
                    <a:lnTo>
                      <a:pt x="2332" y="1396"/>
                    </a:lnTo>
                    <a:lnTo>
                      <a:pt x="2359" y="1380"/>
                    </a:lnTo>
                    <a:lnTo>
                      <a:pt x="2385" y="1362"/>
                    </a:lnTo>
                    <a:lnTo>
                      <a:pt x="2349" y="1337"/>
                    </a:lnTo>
                    <a:lnTo>
                      <a:pt x="2343" y="1325"/>
                    </a:lnTo>
                    <a:lnTo>
                      <a:pt x="2340" y="1313"/>
                    </a:lnTo>
                    <a:lnTo>
                      <a:pt x="2336" y="1299"/>
                    </a:lnTo>
                    <a:lnTo>
                      <a:pt x="2332" y="1286"/>
                    </a:lnTo>
                    <a:lnTo>
                      <a:pt x="2307" y="1272"/>
                    </a:lnTo>
                    <a:lnTo>
                      <a:pt x="2279" y="1261"/>
                    </a:lnTo>
                    <a:lnTo>
                      <a:pt x="2251" y="1252"/>
                    </a:lnTo>
                    <a:lnTo>
                      <a:pt x="2237" y="1240"/>
                    </a:lnTo>
                    <a:lnTo>
                      <a:pt x="2225" y="1227"/>
                    </a:lnTo>
                    <a:lnTo>
                      <a:pt x="2213" y="1213"/>
                    </a:lnTo>
                    <a:lnTo>
                      <a:pt x="2192" y="1229"/>
                    </a:lnTo>
                    <a:lnTo>
                      <a:pt x="2171" y="1244"/>
                    </a:lnTo>
                    <a:lnTo>
                      <a:pt x="2103" y="1246"/>
                    </a:lnTo>
                    <a:lnTo>
                      <a:pt x="2081" y="1221"/>
                    </a:lnTo>
                    <a:lnTo>
                      <a:pt x="2058" y="1199"/>
                    </a:lnTo>
                    <a:lnTo>
                      <a:pt x="2040" y="1191"/>
                    </a:lnTo>
                    <a:lnTo>
                      <a:pt x="2019" y="1186"/>
                    </a:lnTo>
                    <a:lnTo>
                      <a:pt x="2000" y="1180"/>
                    </a:lnTo>
                    <a:lnTo>
                      <a:pt x="1984" y="1174"/>
                    </a:lnTo>
                    <a:lnTo>
                      <a:pt x="1970" y="1166"/>
                    </a:lnTo>
                    <a:lnTo>
                      <a:pt x="1956" y="1154"/>
                    </a:lnTo>
                    <a:lnTo>
                      <a:pt x="1942" y="1144"/>
                    </a:lnTo>
                    <a:lnTo>
                      <a:pt x="1897" y="1140"/>
                    </a:lnTo>
                    <a:lnTo>
                      <a:pt x="1886" y="1118"/>
                    </a:lnTo>
                    <a:lnTo>
                      <a:pt x="1877" y="1094"/>
                    </a:lnTo>
                    <a:lnTo>
                      <a:pt x="1869" y="1070"/>
                    </a:lnTo>
                    <a:lnTo>
                      <a:pt x="1866" y="1056"/>
                    </a:lnTo>
                    <a:lnTo>
                      <a:pt x="1860" y="1044"/>
                    </a:lnTo>
                    <a:lnTo>
                      <a:pt x="1849" y="1033"/>
                    </a:lnTo>
                    <a:lnTo>
                      <a:pt x="1836" y="1026"/>
                    </a:lnTo>
                    <a:lnTo>
                      <a:pt x="1817" y="1027"/>
                    </a:lnTo>
                    <a:lnTo>
                      <a:pt x="1800" y="1033"/>
                    </a:lnTo>
                    <a:lnTo>
                      <a:pt x="1782" y="1037"/>
                    </a:lnTo>
                    <a:lnTo>
                      <a:pt x="1766" y="1030"/>
                    </a:lnTo>
                    <a:lnTo>
                      <a:pt x="1750" y="1020"/>
                    </a:lnTo>
                    <a:lnTo>
                      <a:pt x="1746" y="1004"/>
                    </a:lnTo>
                    <a:lnTo>
                      <a:pt x="1745" y="987"/>
                    </a:lnTo>
                    <a:lnTo>
                      <a:pt x="1718" y="974"/>
                    </a:lnTo>
                    <a:lnTo>
                      <a:pt x="1690" y="967"/>
                    </a:lnTo>
                    <a:lnTo>
                      <a:pt x="1663" y="965"/>
                    </a:lnTo>
                    <a:lnTo>
                      <a:pt x="1635" y="962"/>
                    </a:lnTo>
                    <a:lnTo>
                      <a:pt x="1623" y="947"/>
                    </a:lnTo>
                    <a:lnTo>
                      <a:pt x="1611" y="929"/>
                    </a:lnTo>
                    <a:lnTo>
                      <a:pt x="1627" y="900"/>
                    </a:lnTo>
                    <a:lnTo>
                      <a:pt x="1632" y="886"/>
                    </a:lnTo>
                    <a:lnTo>
                      <a:pt x="1632" y="856"/>
                    </a:lnTo>
                    <a:lnTo>
                      <a:pt x="1634" y="841"/>
                    </a:lnTo>
                    <a:lnTo>
                      <a:pt x="1612" y="848"/>
                    </a:lnTo>
                    <a:lnTo>
                      <a:pt x="1593" y="860"/>
                    </a:lnTo>
                    <a:lnTo>
                      <a:pt x="1573" y="873"/>
                    </a:lnTo>
                    <a:close/>
                    <a:moveTo>
                      <a:pt x="344" y="888"/>
                    </a:moveTo>
                    <a:lnTo>
                      <a:pt x="332" y="889"/>
                    </a:lnTo>
                    <a:lnTo>
                      <a:pt x="321" y="897"/>
                    </a:lnTo>
                    <a:lnTo>
                      <a:pt x="307" y="917"/>
                    </a:lnTo>
                    <a:lnTo>
                      <a:pt x="301" y="928"/>
                    </a:lnTo>
                    <a:lnTo>
                      <a:pt x="300" y="939"/>
                    </a:lnTo>
                    <a:lnTo>
                      <a:pt x="307" y="949"/>
                    </a:lnTo>
                    <a:lnTo>
                      <a:pt x="316" y="957"/>
                    </a:lnTo>
                    <a:lnTo>
                      <a:pt x="324" y="965"/>
                    </a:lnTo>
                    <a:lnTo>
                      <a:pt x="332" y="973"/>
                    </a:lnTo>
                    <a:lnTo>
                      <a:pt x="334" y="983"/>
                    </a:lnTo>
                    <a:lnTo>
                      <a:pt x="334" y="995"/>
                    </a:lnTo>
                    <a:lnTo>
                      <a:pt x="337" y="1006"/>
                    </a:lnTo>
                    <a:lnTo>
                      <a:pt x="338" y="1023"/>
                    </a:lnTo>
                    <a:lnTo>
                      <a:pt x="344" y="1039"/>
                    </a:lnTo>
                    <a:lnTo>
                      <a:pt x="350" y="1054"/>
                    </a:lnTo>
                    <a:lnTo>
                      <a:pt x="356" y="1070"/>
                    </a:lnTo>
                    <a:lnTo>
                      <a:pt x="350" y="1095"/>
                    </a:lnTo>
                    <a:lnTo>
                      <a:pt x="399" y="1087"/>
                    </a:lnTo>
                    <a:lnTo>
                      <a:pt x="450" y="1080"/>
                    </a:lnTo>
                    <a:lnTo>
                      <a:pt x="456" y="1062"/>
                    </a:lnTo>
                    <a:lnTo>
                      <a:pt x="460" y="1045"/>
                    </a:lnTo>
                    <a:lnTo>
                      <a:pt x="452" y="1033"/>
                    </a:lnTo>
                    <a:lnTo>
                      <a:pt x="444" y="1022"/>
                    </a:lnTo>
                    <a:lnTo>
                      <a:pt x="438" y="1010"/>
                    </a:lnTo>
                    <a:lnTo>
                      <a:pt x="434" y="995"/>
                    </a:lnTo>
                    <a:lnTo>
                      <a:pt x="438" y="978"/>
                    </a:lnTo>
                    <a:lnTo>
                      <a:pt x="446" y="962"/>
                    </a:lnTo>
                    <a:lnTo>
                      <a:pt x="456" y="949"/>
                    </a:lnTo>
                    <a:lnTo>
                      <a:pt x="469" y="938"/>
                    </a:lnTo>
                    <a:lnTo>
                      <a:pt x="451" y="926"/>
                    </a:lnTo>
                    <a:lnTo>
                      <a:pt x="430" y="920"/>
                    </a:lnTo>
                    <a:lnTo>
                      <a:pt x="385" y="909"/>
                    </a:lnTo>
                    <a:lnTo>
                      <a:pt x="377" y="904"/>
                    </a:lnTo>
                    <a:lnTo>
                      <a:pt x="362" y="889"/>
                    </a:lnTo>
                    <a:lnTo>
                      <a:pt x="354" y="886"/>
                    </a:lnTo>
                    <a:lnTo>
                      <a:pt x="344" y="888"/>
                    </a:lnTo>
                    <a:close/>
                    <a:moveTo>
                      <a:pt x="656" y="921"/>
                    </a:moveTo>
                    <a:lnTo>
                      <a:pt x="626" y="934"/>
                    </a:lnTo>
                    <a:lnTo>
                      <a:pt x="598" y="954"/>
                    </a:lnTo>
                    <a:lnTo>
                      <a:pt x="574" y="974"/>
                    </a:lnTo>
                    <a:lnTo>
                      <a:pt x="602" y="978"/>
                    </a:lnTo>
                    <a:lnTo>
                      <a:pt x="631" y="974"/>
                    </a:lnTo>
                    <a:lnTo>
                      <a:pt x="656" y="1006"/>
                    </a:lnTo>
                    <a:lnTo>
                      <a:pt x="664" y="1023"/>
                    </a:lnTo>
                    <a:lnTo>
                      <a:pt x="673" y="1035"/>
                    </a:lnTo>
                    <a:lnTo>
                      <a:pt x="684" y="1043"/>
                    </a:lnTo>
                    <a:lnTo>
                      <a:pt x="696" y="1050"/>
                    </a:lnTo>
                    <a:lnTo>
                      <a:pt x="714" y="1050"/>
                    </a:lnTo>
                    <a:lnTo>
                      <a:pt x="734" y="1045"/>
                    </a:lnTo>
                    <a:lnTo>
                      <a:pt x="753" y="1039"/>
                    </a:lnTo>
                    <a:lnTo>
                      <a:pt x="778" y="1054"/>
                    </a:lnTo>
                    <a:lnTo>
                      <a:pt x="801" y="1068"/>
                    </a:lnTo>
                    <a:lnTo>
                      <a:pt x="815" y="1061"/>
                    </a:lnTo>
                    <a:lnTo>
                      <a:pt x="831" y="1052"/>
                    </a:lnTo>
                    <a:lnTo>
                      <a:pt x="845" y="1044"/>
                    </a:lnTo>
                    <a:lnTo>
                      <a:pt x="864" y="1043"/>
                    </a:lnTo>
                    <a:lnTo>
                      <a:pt x="882" y="1044"/>
                    </a:lnTo>
                    <a:lnTo>
                      <a:pt x="887" y="1016"/>
                    </a:lnTo>
                    <a:lnTo>
                      <a:pt x="895" y="988"/>
                    </a:lnTo>
                    <a:lnTo>
                      <a:pt x="868" y="995"/>
                    </a:lnTo>
                    <a:lnTo>
                      <a:pt x="854" y="998"/>
                    </a:lnTo>
                    <a:lnTo>
                      <a:pt x="841" y="994"/>
                    </a:lnTo>
                    <a:lnTo>
                      <a:pt x="817" y="987"/>
                    </a:lnTo>
                    <a:lnTo>
                      <a:pt x="804" y="979"/>
                    </a:lnTo>
                    <a:lnTo>
                      <a:pt x="796" y="971"/>
                    </a:lnTo>
                    <a:lnTo>
                      <a:pt x="786" y="957"/>
                    </a:lnTo>
                    <a:lnTo>
                      <a:pt x="774" y="942"/>
                    </a:lnTo>
                    <a:lnTo>
                      <a:pt x="762" y="928"/>
                    </a:lnTo>
                    <a:lnTo>
                      <a:pt x="746" y="917"/>
                    </a:lnTo>
                    <a:lnTo>
                      <a:pt x="729" y="910"/>
                    </a:lnTo>
                    <a:lnTo>
                      <a:pt x="690" y="910"/>
                    </a:lnTo>
                    <a:lnTo>
                      <a:pt x="673" y="914"/>
                    </a:lnTo>
                    <a:lnTo>
                      <a:pt x="656" y="921"/>
                    </a:lnTo>
                    <a:close/>
                    <a:moveTo>
                      <a:pt x="926" y="942"/>
                    </a:moveTo>
                    <a:lnTo>
                      <a:pt x="926" y="961"/>
                    </a:lnTo>
                    <a:lnTo>
                      <a:pt x="919" y="979"/>
                    </a:lnTo>
                    <a:lnTo>
                      <a:pt x="910" y="998"/>
                    </a:lnTo>
                    <a:lnTo>
                      <a:pt x="903" y="1015"/>
                    </a:lnTo>
                    <a:lnTo>
                      <a:pt x="897" y="1033"/>
                    </a:lnTo>
                    <a:lnTo>
                      <a:pt x="897" y="1052"/>
                    </a:lnTo>
                    <a:lnTo>
                      <a:pt x="862" y="1056"/>
                    </a:lnTo>
                    <a:lnTo>
                      <a:pt x="846" y="1060"/>
                    </a:lnTo>
                    <a:lnTo>
                      <a:pt x="831" y="1066"/>
                    </a:lnTo>
                    <a:lnTo>
                      <a:pt x="829" y="1068"/>
                    </a:lnTo>
                    <a:lnTo>
                      <a:pt x="819" y="1073"/>
                    </a:lnTo>
                    <a:lnTo>
                      <a:pt x="815" y="1077"/>
                    </a:lnTo>
                    <a:lnTo>
                      <a:pt x="813" y="1080"/>
                    </a:lnTo>
                    <a:lnTo>
                      <a:pt x="813" y="1084"/>
                    </a:lnTo>
                    <a:lnTo>
                      <a:pt x="854" y="1118"/>
                    </a:lnTo>
                    <a:lnTo>
                      <a:pt x="835" y="1134"/>
                    </a:lnTo>
                    <a:lnTo>
                      <a:pt x="824" y="1138"/>
                    </a:lnTo>
                    <a:lnTo>
                      <a:pt x="813" y="1138"/>
                    </a:lnTo>
                    <a:lnTo>
                      <a:pt x="804" y="1135"/>
                    </a:lnTo>
                    <a:lnTo>
                      <a:pt x="795" y="1138"/>
                    </a:lnTo>
                    <a:lnTo>
                      <a:pt x="786" y="1143"/>
                    </a:lnTo>
                    <a:lnTo>
                      <a:pt x="779" y="1151"/>
                    </a:lnTo>
                    <a:lnTo>
                      <a:pt x="772" y="1158"/>
                    </a:lnTo>
                    <a:lnTo>
                      <a:pt x="778" y="1193"/>
                    </a:lnTo>
                    <a:lnTo>
                      <a:pt x="792" y="1184"/>
                    </a:lnTo>
                    <a:lnTo>
                      <a:pt x="809" y="1178"/>
                    </a:lnTo>
                    <a:lnTo>
                      <a:pt x="841" y="1184"/>
                    </a:lnTo>
                    <a:lnTo>
                      <a:pt x="874" y="1193"/>
                    </a:lnTo>
                    <a:lnTo>
                      <a:pt x="886" y="1256"/>
                    </a:lnTo>
                    <a:lnTo>
                      <a:pt x="901" y="1318"/>
                    </a:lnTo>
                    <a:lnTo>
                      <a:pt x="909" y="1301"/>
                    </a:lnTo>
                    <a:lnTo>
                      <a:pt x="923" y="1285"/>
                    </a:lnTo>
                    <a:lnTo>
                      <a:pt x="931" y="1272"/>
                    </a:lnTo>
                    <a:lnTo>
                      <a:pt x="936" y="1256"/>
                    </a:lnTo>
                    <a:lnTo>
                      <a:pt x="940" y="1241"/>
                    </a:lnTo>
                    <a:lnTo>
                      <a:pt x="960" y="1239"/>
                    </a:lnTo>
                    <a:lnTo>
                      <a:pt x="971" y="1235"/>
                    </a:lnTo>
                    <a:lnTo>
                      <a:pt x="979" y="1228"/>
                    </a:lnTo>
                    <a:lnTo>
                      <a:pt x="993" y="1205"/>
                    </a:lnTo>
                    <a:lnTo>
                      <a:pt x="1008" y="1183"/>
                    </a:lnTo>
                    <a:lnTo>
                      <a:pt x="1048" y="1199"/>
                    </a:lnTo>
                    <a:lnTo>
                      <a:pt x="1087" y="1216"/>
                    </a:lnTo>
                    <a:lnTo>
                      <a:pt x="1096" y="1201"/>
                    </a:lnTo>
                    <a:lnTo>
                      <a:pt x="1104" y="1186"/>
                    </a:lnTo>
                    <a:lnTo>
                      <a:pt x="1099" y="1168"/>
                    </a:lnTo>
                    <a:lnTo>
                      <a:pt x="1096" y="1154"/>
                    </a:lnTo>
                    <a:lnTo>
                      <a:pt x="1143" y="1107"/>
                    </a:lnTo>
                    <a:lnTo>
                      <a:pt x="1127" y="1089"/>
                    </a:lnTo>
                    <a:lnTo>
                      <a:pt x="1108" y="1072"/>
                    </a:lnTo>
                    <a:lnTo>
                      <a:pt x="1021" y="1057"/>
                    </a:lnTo>
                    <a:lnTo>
                      <a:pt x="1007" y="1066"/>
                    </a:lnTo>
                    <a:lnTo>
                      <a:pt x="991" y="1078"/>
                    </a:lnTo>
                    <a:lnTo>
                      <a:pt x="975" y="1089"/>
                    </a:lnTo>
                    <a:lnTo>
                      <a:pt x="964" y="1057"/>
                    </a:lnTo>
                    <a:lnTo>
                      <a:pt x="958" y="1027"/>
                    </a:lnTo>
                    <a:lnTo>
                      <a:pt x="958" y="1012"/>
                    </a:lnTo>
                    <a:lnTo>
                      <a:pt x="963" y="1000"/>
                    </a:lnTo>
                    <a:lnTo>
                      <a:pt x="971" y="990"/>
                    </a:lnTo>
                    <a:lnTo>
                      <a:pt x="979" y="979"/>
                    </a:lnTo>
                    <a:lnTo>
                      <a:pt x="984" y="967"/>
                    </a:lnTo>
                    <a:lnTo>
                      <a:pt x="988" y="950"/>
                    </a:lnTo>
                    <a:lnTo>
                      <a:pt x="985" y="933"/>
                    </a:lnTo>
                    <a:lnTo>
                      <a:pt x="980" y="916"/>
                    </a:lnTo>
                    <a:lnTo>
                      <a:pt x="954" y="928"/>
                    </a:lnTo>
                    <a:lnTo>
                      <a:pt x="926" y="942"/>
                    </a:lnTo>
                    <a:close/>
                    <a:moveTo>
                      <a:pt x="30" y="937"/>
                    </a:moveTo>
                    <a:lnTo>
                      <a:pt x="0" y="983"/>
                    </a:lnTo>
                    <a:lnTo>
                      <a:pt x="17" y="995"/>
                    </a:lnTo>
                    <a:lnTo>
                      <a:pt x="30" y="1012"/>
                    </a:lnTo>
                    <a:lnTo>
                      <a:pt x="33" y="1033"/>
                    </a:lnTo>
                    <a:lnTo>
                      <a:pt x="82" y="1037"/>
                    </a:lnTo>
                    <a:lnTo>
                      <a:pt x="77" y="1057"/>
                    </a:lnTo>
                    <a:lnTo>
                      <a:pt x="73" y="1077"/>
                    </a:lnTo>
                    <a:lnTo>
                      <a:pt x="110" y="1080"/>
                    </a:lnTo>
                    <a:lnTo>
                      <a:pt x="128" y="1061"/>
                    </a:lnTo>
                    <a:lnTo>
                      <a:pt x="149" y="1043"/>
                    </a:lnTo>
                    <a:lnTo>
                      <a:pt x="151" y="1023"/>
                    </a:lnTo>
                    <a:lnTo>
                      <a:pt x="156" y="1004"/>
                    </a:lnTo>
                    <a:lnTo>
                      <a:pt x="162" y="984"/>
                    </a:lnTo>
                    <a:lnTo>
                      <a:pt x="168" y="966"/>
                    </a:lnTo>
                    <a:lnTo>
                      <a:pt x="170" y="947"/>
                    </a:lnTo>
                    <a:lnTo>
                      <a:pt x="125" y="951"/>
                    </a:lnTo>
                    <a:lnTo>
                      <a:pt x="82" y="957"/>
                    </a:lnTo>
                    <a:lnTo>
                      <a:pt x="62" y="954"/>
                    </a:lnTo>
                    <a:lnTo>
                      <a:pt x="45" y="947"/>
                    </a:lnTo>
                    <a:lnTo>
                      <a:pt x="30" y="937"/>
                    </a:lnTo>
                    <a:close/>
                    <a:moveTo>
                      <a:pt x="181" y="939"/>
                    </a:moveTo>
                    <a:lnTo>
                      <a:pt x="182" y="959"/>
                    </a:lnTo>
                    <a:lnTo>
                      <a:pt x="181" y="979"/>
                    </a:lnTo>
                    <a:lnTo>
                      <a:pt x="166" y="1006"/>
                    </a:lnTo>
                    <a:lnTo>
                      <a:pt x="155" y="1032"/>
                    </a:lnTo>
                    <a:lnTo>
                      <a:pt x="176" y="1039"/>
                    </a:lnTo>
                    <a:lnTo>
                      <a:pt x="196" y="1044"/>
                    </a:lnTo>
                    <a:lnTo>
                      <a:pt x="213" y="1043"/>
                    </a:lnTo>
                    <a:lnTo>
                      <a:pt x="227" y="1035"/>
                    </a:lnTo>
                    <a:lnTo>
                      <a:pt x="241" y="1027"/>
                    </a:lnTo>
                    <a:lnTo>
                      <a:pt x="256" y="1018"/>
                    </a:lnTo>
                    <a:lnTo>
                      <a:pt x="282" y="1023"/>
                    </a:lnTo>
                    <a:lnTo>
                      <a:pt x="304" y="1030"/>
                    </a:lnTo>
                    <a:lnTo>
                      <a:pt x="313" y="1020"/>
                    </a:lnTo>
                    <a:lnTo>
                      <a:pt x="323" y="1010"/>
                    </a:lnTo>
                    <a:lnTo>
                      <a:pt x="328" y="998"/>
                    </a:lnTo>
                    <a:lnTo>
                      <a:pt x="327" y="983"/>
                    </a:lnTo>
                    <a:lnTo>
                      <a:pt x="311" y="965"/>
                    </a:lnTo>
                    <a:lnTo>
                      <a:pt x="291" y="949"/>
                    </a:lnTo>
                    <a:lnTo>
                      <a:pt x="271" y="949"/>
                    </a:lnTo>
                    <a:lnTo>
                      <a:pt x="248" y="950"/>
                    </a:lnTo>
                    <a:lnTo>
                      <a:pt x="227" y="951"/>
                    </a:lnTo>
                    <a:lnTo>
                      <a:pt x="206" y="949"/>
                    </a:lnTo>
                    <a:lnTo>
                      <a:pt x="188" y="938"/>
                    </a:lnTo>
                    <a:lnTo>
                      <a:pt x="182" y="938"/>
                    </a:lnTo>
                    <a:lnTo>
                      <a:pt x="181" y="939"/>
                    </a:lnTo>
                    <a:close/>
                    <a:moveTo>
                      <a:pt x="455" y="955"/>
                    </a:moveTo>
                    <a:lnTo>
                      <a:pt x="447" y="979"/>
                    </a:lnTo>
                    <a:lnTo>
                      <a:pt x="444" y="1002"/>
                    </a:lnTo>
                    <a:lnTo>
                      <a:pt x="451" y="1018"/>
                    </a:lnTo>
                    <a:lnTo>
                      <a:pt x="475" y="1043"/>
                    </a:lnTo>
                    <a:lnTo>
                      <a:pt x="461" y="1070"/>
                    </a:lnTo>
                    <a:lnTo>
                      <a:pt x="460" y="1085"/>
                    </a:lnTo>
                    <a:lnTo>
                      <a:pt x="469" y="1102"/>
                    </a:lnTo>
                    <a:lnTo>
                      <a:pt x="484" y="1118"/>
                    </a:lnTo>
                    <a:lnTo>
                      <a:pt x="496" y="1134"/>
                    </a:lnTo>
                    <a:lnTo>
                      <a:pt x="590" y="1093"/>
                    </a:lnTo>
                    <a:lnTo>
                      <a:pt x="578" y="1077"/>
                    </a:lnTo>
                    <a:lnTo>
                      <a:pt x="566" y="1060"/>
                    </a:lnTo>
                    <a:lnTo>
                      <a:pt x="551" y="1044"/>
                    </a:lnTo>
                    <a:lnTo>
                      <a:pt x="536" y="1032"/>
                    </a:lnTo>
                    <a:lnTo>
                      <a:pt x="525" y="1023"/>
                    </a:lnTo>
                    <a:lnTo>
                      <a:pt x="513" y="1016"/>
                    </a:lnTo>
                    <a:lnTo>
                      <a:pt x="505" y="1006"/>
                    </a:lnTo>
                    <a:lnTo>
                      <a:pt x="508" y="994"/>
                    </a:lnTo>
                    <a:lnTo>
                      <a:pt x="513" y="979"/>
                    </a:lnTo>
                    <a:lnTo>
                      <a:pt x="480" y="979"/>
                    </a:lnTo>
                    <a:lnTo>
                      <a:pt x="467" y="967"/>
                    </a:lnTo>
                    <a:lnTo>
                      <a:pt x="455" y="955"/>
                    </a:lnTo>
                    <a:close/>
                    <a:moveTo>
                      <a:pt x="520" y="970"/>
                    </a:moveTo>
                    <a:lnTo>
                      <a:pt x="520" y="988"/>
                    </a:lnTo>
                    <a:lnTo>
                      <a:pt x="516" y="1006"/>
                    </a:lnTo>
                    <a:lnTo>
                      <a:pt x="536" y="1018"/>
                    </a:lnTo>
                    <a:lnTo>
                      <a:pt x="553" y="1033"/>
                    </a:lnTo>
                    <a:lnTo>
                      <a:pt x="571" y="1050"/>
                    </a:lnTo>
                    <a:lnTo>
                      <a:pt x="586" y="1070"/>
                    </a:lnTo>
                    <a:lnTo>
                      <a:pt x="602" y="1087"/>
                    </a:lnTo>
                    <a:lnTo>
                      <a:pt x="608" y="1077"/>
                    </a:lnTo>
                    <a:lnTo>
                      <a:pt x="618" y="1065"/>
                    </a:lnTo>
                    <a:lnTo>
                      <a:pt x="640" y="1066"/>
                    </a:lnTo>
                    <a:lnTo>
                      <a:pt x="661" y="1061"/>
                    </a:lnTo>
                    <a:lnTo>
                      <a:pt x="680" y="1054"/>
                    </a:lnTo>
                    <a:lnTo>
                      <a:pt x="659" y="1033"/>
                    </a:lnTo>
                    <a:lnTo>
                      <a:pt x="647" y="1010"/>
                    </a:lnTo>
                    <a:lnTo>
                      <a:pt x="641" y="1000"/>
                    </a:lnTo>
                    <a:lnTo>
                      <a:pt x="635" y="992"/>
                    </a:lnTo>
                    <a:lnTo>
                      <a:pt x="624" y="988"/>
                    </a:lnTo>
                    <a:lnTo>
                      <a:pt x="591" y="987"/>
                    </a:lnTo>
                    <a:lnTo>
                      <a:pt x="562" y="977"/>
                    </a:lnTo>
                    <a:lnTo>
                      <a:pt x="547" y="970"/>
                    </a:lnTo>
                    <a:lnTo>
                      <a:pt x="534" y="967"/>
                    </a:lnTo>
                    <a:lnTo>
                      <a:pt x="520" y="970"/>
                    </a:lnTo>
                    <a:close/>
                    <a:moveTo>
                      <a:pt x="271" y="1032"/>
                    </a:moveTo>
                    <a:lnTo>
                      <a:pt x="259" y="1032"/>
                    </a:lnTo>
                    <a:lnTo>
                      <a:pt x="246" y="1035"/>
                    </a:lnTo>
                    <a:lnTo>
                      <a:pt x="234" y="1040"/>
                    </a:lnTo>
                    <a:lnTo>
                      <a:pt x="222" y="1048"/>
                    </a:lnTo>
                    <a:lnTo>
                      <a:pt x="229" y="1082"/>
                    </a:lnTo>
                    <a:lnTo>
                      <a:pt x="237" y="1098"/>
                    </a:lnTo>
                    <a:lnTo>
                      <a:pt x="251" y="1129"/>
                    </a:lnTo>
                    <a:lnTo>
                      <a:pt x="267" y="1158"/>
                    </a:lnTo>
                    <a:lnTo>
                      <a:pt x="293" y="1148"/>
                    </a:lnTo>
                    <a:lnTo>
                      <a:pt x="319" y="1135"/>
                    </a:lnTo>
                    <a:lnTo>
                      <a:pt x="327" y="1126"/>
                    </a:lnTo>
                    <a:lnTo>
                      <a:pt x="332" y="1113"/>
                    </a:lnTo>
                    <a:lnTo>
                      <a:pt x="337" y="1102"/>
                    </a:lnTo>
                    <a:lnTo>
                      <a:pt x="341" y="1090"/>
                    </a:lnTo>
                    <a:lnTo>
                      <a:pt x="345" y="1077"/>
                    </a:lnTo>
                    <a:lnTo>
                      <a:pt x="344" y="1062"/>
                    </a:lnTo>
                    <a:lnTo>
                      <a:pt x="337" y="1044"/>
                    </a:lnTo>
                    <a:lnTo>
                      <a:pt x="328" y="1026"/>
                    </a:lnTo>
                    <a:lnTo>
                      <a:pt x="309" y="1033"/>
                    </a:lnTo>
                    <a:lnTo>
                      <a:pt x="289" y="1033"/>
                    </a:lnTo>
                    <a:lnTo>
                      <a:pt x="271" y="1032"/>
                    </a:lnTo>
                    <a:close/>
                    <a:moveTo>
                      <a:pt x="1122" y="1028"/>
                    </a:moveTo>
                    <a:lnTo>
                      <a:pt x="1116" y="1037"/>
                    </a:lnTo>
                    <a:lnTo>
                      <a:pt x="1116" y="1048"/>
                    </a:lnTo>
                    <a:lnTo>
                      <a:pt x="1119" y="1057"/>
                    </a:lnTo>
                    <a:lnTo>
                      <a:pt x="1116" y="1068"/>
                    </a:lnTo>
                    <a:lnTo>
                      <a:pt x="1157" y="1110"/>
                    </a:lnTo>
                    <a:lnTo>
                      <a:pt x="1108" y="1155"/>
                    </a:lnTo>
                    <a:lnTo>
                      <a:pt x="1115" y="1186"/>
                    </a:lnTo>
                    <a:lnTo>
                      <a:pt x="1103" y="1207"/>
                    </a:lnTo>
                    <a:lnTo>
                      <a:pt x="1091" y="1227"/>
                    </a:lnTo>
                    <a:lnTo>
                      <a:pt x="1086" y="1245"/>
                    </a:lnTo>
                    <a:lnTo>
                      <a:pt x="1085" y="1266"/>
                    </a:lnTo>
                    <a:lnTo>
                      <a:pt x="1079" y="1285"/>
                    </a:lnTo>
                    <a:lnTo>
                      <a:pt x="1058" y="1333"/>
                    </a:lnTo>
                    <a:lnTo>
                      <a:pt x="1051" y="1341"/>
                    </a:lnTo>
                    <a:lnTo>
                      <a:pt x="1038" y="1346"/>
                    </a:lnTo>
                    <a:lnTo>
                      <a:pt x="1029" y="1351"/>
                    </a:lnTo>
                    <a:lnTo>
                      <a:pt x="1036" y="1368"/>
                    </a:lnTo>
                    <a:lnTo>
                      <a:pt x="1046" y="1383"/>
                    </a:lnTo>
                    <a:lnTo>
                      <a:pt x="1059" y="1396"/>
                    </a:lnTo>
                    <a:lnTo>
                      <a:pt x="1079" y="1401"/>
                    </a:lnTo>
                    <a:lnTo>
                      <a:pt x="1098" y="1408"/>
                    </a:lnTo>
                    <a:lnTo>
                      <a:pt x="1110" y="1424"/>
                    </a:lnTo>
                    <a:lnTo>
                      <a:pt x="1120" y="1440"/>
                    </a:lnTo>
                    <a:lnTo>
                      <a:pt x="1135" y="1453"/>
                    </a:lnTo>
                    <a:lnTo>
                      <a:pt x="1141" y="1428"/>
                    </a:lnTo>
                    <a:lnTo>
                      <a:pt x="1148" y="1400"/>
                    </a:lnTo>
                    <a:lnTo>
                      <a:pt x="1167" y="1397"/>
                    </a:lnTo>
                    <a:lnTo>
                      <a:pt x="1188" y="1397"/>
                    </a:lnTo>
                    <a:lnTo>
                      <a:pt x="1205" y="1363"/>
                    </a:lnTo>
                    <a:lnTo>
                      <a:pt x="1225" y="1364"/>
                    </a:lnTo>
                    <a:lnTo>
                      <a:pt x="1243" y="1364"/>
                    </a:lnTo>
                    <a:lnTo>
                      <a:pt x="1249" y="1351"/>
                    </a:lnTo>
                    <a:lnTo>
                      <a:pt x="1258" y="1341"/>
                    </a:lnTo>
                    <a:lnTo>
                      <a:pt x="1270" y="1334"/>
                    </a:lnTo>
                    <a:lnTo>
                      <a:pt x="1283" y="1329"/>
                    </a:lnTo>
                    <a:lnTo>
                      <a:pt x="1295" y="1322"/>
                    </a:lnTo>
                    <a:lnTo>
                      <a:pt x="1304" y="1299"/>
                    </a:lnTo>
                    <a:lnTo>
                      <a:pt x="1304" y="1274"/>
                    </a:lnTo>
                    <a:lnTo>
                      <a:pt x="1300" y="1252"/>
                    </a:lnTo>
                    <a:lnTo>
                      <a:pt x="1294" y="1228"/>
                    </a:lnTo>
                    <a:lnTo>
                      <a:pt x="1320" y="1213"/>
                    </a:lnTo>
                    <a:lnTo>
                      <a:pt x="1343" y="1195"/>
                    </a:lnTo>
                    <a:lnTo>
                      <a:pt x="1361" y="1172"/>
                    </a:lnTo>
                    <a:lnTo>
                      <a:pt x="1373" y="1155"/>
                    </a:lnTo>
                    <a:lnTo>
                      <a:pt x="1388" y="1117"/>
                    </a:lnTo>
                    <a:lnTo>
                      <a:pt x="1394" y="1095"/>
                    </a:lnTo>
                    <a:lnTo>
                      <a:pt x="1366" y="1087"/>
                    </a:lnTo>
                    <a:lnTo>
                      <a:pt x="1339" y="1077"/>
                    </a:lnTo>
                    <a:lnTo>
                      <a:pt x="1311" y="1070"/>
                    </a:lnTo>
                    <a:lnTo>
                      <a:pt x="1288" y="1072"/>
                    </a:lnTo>
                    <a:lnTo>
                      <a:pt x="1266" y="1077"/>
                    </a:lnTo>
                    <a:lnTo>
                      <a:pt x="1245" y="1078"/>
                    </a:lnTo>
                    <a:lnTo>
                      <a:pt x="1222" y="1077"/>
                    </a:lnTo>
                    <a:lnTo>
                      <a:pt x="1194" y="1070"/>
                    </a:lnTo>
                    <a:lnTo>
                      <a:pt x="1181" y="1062"/>
                    </a:lnTo>
                    <a:lnTo>
                      <a:pt x="1171" y="1048"/>
                    </a:lnTo>
                    <a:lnTo>
                      <a:pt x="1163" y="1030"/>
                    </a:lnTo>
                    <a:lnTo>
                      <a:pt x="1141" y="1028"/>
                    </a:lnTo>
                    <a:lnTo>
                      <a:pt x="1122" y="1028"/>
                    </a:lnTo>
                    <a:close/>
                    <a:moveTo>
                      <a:pt x="144" y="1060"/>
                    </a:moveTo>
                    <a:lnTo>
                      <a:pt x="131" y="1073"/>
                    </a:lnTo>
                    <a:lnTo>
                      <a:pt x="118" y="1089"/>
                    </a:lnTo>
                    <a:lnTo>
                      <a:pt x="151" y="1126"/>
                    </a:lnTo>
                    <a:lnTo>
                      <a:pt x="160" y="1139"/>
                    </a:lnTo>
                    <a:lnTo>
                      <a:pt x="166" y="1155"/>
                    </a:lnTo>
                    <a:lnTo>
                      <a:pt x="170" y="1172"/>
                    </a:lnTo>
                    <a:lnTo>
                      <a:pt x="176" y="1188"/>
                    </a:lnTo>
                    <a:lnTo>
                      <a:pt x="185" y="1186"/>
                    </a:lnTo>
                    <a:lnTo>
                      <a:pt x="210" y="1183"/>
                    </a:lnTo>
                    <a:lnTo>
                      <a:pt x="218" y="1176"/>
                    </a:lnTo>
                    <a:lnTo>
                      <a:pt x="229" y="1163"/>
                    </a:lnTo>
                    <a:lnTo>
                      <a:pt x="237" y="1148"/>
                    </a:lnTo>
                    <a:lnTo>
                      <a:pt x="239" y="1133"/>
                    </a:lnTo>
                    <a:lnTo>
                      <a:pt x="234" y="1115"/>
                    </a:lnTo>
                    <a:lnTo>
                      <a:pt x="221" y="1085"/>
                    </a:lnTo>
                    <a:lnTo>
                      <a:pt x="211" y="1056"/>
                    </a:lnTo>
                    <a:lnTo>
                      <a:pt x="189" y="1052"/>
                    </a:lnTo>
                    <a:lnTo>
                      <a:pt x="166" y="1052"/>
                    </a:lnTo>
                    <a:lnTo>
                      <a:pt x="144" y="1060"/>
                    </a:lnTo>
                    <a:close/>
                    <a:moveTo>
                      <a:pt x="723" y="1062"/>
                    </a:moveTo>
                    <a:lnTo>
                      <a:pt x="681" y="1070"/>
                    </a:lnTo>
                    <a:lnTo>
                      <a:pt x="661" y="1078"/>
                    </a:lnTo>
                    <a:lnTo>
                      <a:pt x="651" y="1082"/>
                    </a:lnTo>
                    <a:lnTo>
                      <a:pt x="626" y="1078"/>
                    </a:lnTo>
                    <a:lnTo>
                      <a:pt x="606" y="1095"/>
                    </a:lnTo>
                    <a:lnTo>
                      <a:pt x="583" y="1111"/>
                    </a:lnTo>
                    <a:lnTo>
                      <a:pt x="557" y="1122"/>
                    </a:lnTo>
                    <a:lnTo>
                      <a:pt x="533" y="1133"/>
                    </a:lnTo>
                    <a:lnTo>
                      <a:pt x="508" y="1144"/>
                    </a:lnTo>
                    <a:lnTo>
                      <a:pt x="517" y="1160"/>
                    </a:lnTo>
                    <a:lnTo>
                      <a:pt x="530" y="1172"/>
                    </a:lnTo>
                    <a:lnTo>
                      <a:pt x="566" y="1183"/>
                    </a:lnTo>
                    <a:lnTo>
                      <a:pt x="567" y="1212"/>
                    </a:lnTo>
                    <a:lnTo>
                      <a:pt x="573" y="1241"/>
                    </a:lnTo>
                    <a:lnTo>
                      <a:pt x="585" y="1269"/>
                    </a:lnTo>
                    <a:lnTo>
                      <a:pt x="608" y="1258"/>
                    </a:lnTo>
                    <a:lnTo>
                      <a:pt x="635" y="1249"/>
                    </a:lnTo>
                    <a:lnTo>
                      <a:pt x="653" y="1252"/>
                    </a:lnTo>
                    <a:lnTo>
                      <a:pt x="673" y="1252"/>
                    </a:lnTo>
                    <a:lnTo>
                      <a:pt x="673" y="1212"/>
                    </a:lnTo>
                    <a:lnTo>
                      <a:pt x="684" y="1208"/>
                    </a:lnTo>
                    <a:lnTo>
                      <a:pt x="694" y="1204"/>
                    </a:lnTo>
                    <a:lnTo>
                      <a:pt x="694" y="1188"/>
                    </a:lnTo>
                    <a:lnTo>
                      <a:pt x="696" y="1171"/>
                    </a:lnTo>
                    <a:lnTo>
                      <a:pt x="700" y="1155"/>
                    </a:lnTo>
                    <a:lnTo>
                      <a:pt x="714" y="1150"/>
                    </a:lnTo>
                    <a:lnTo>
                      <a:pt x="730" y="1146"/>
                    </a:lnTo>
                    <a:lnTo>
                      <a:pt x="746" y="1148"/>
                    </a:lnTo>
                    <a:lnTo>
                      <a:pt x="762" y="1156"/>
                    </a:lnTo>
                    <a:lnTo>
                      <a:pt x="792" y="1123"/>
                    </a:lnTo>
                    <a:lnTo>
                      <a:pt x="808" y="1127"/>
                    </a:lnTo>
                    <a:lnTo>
                      <a:pt x="825" y="1127"/>
                    </a:lnTo>
                    <a:lnTo>
                      <a:pt x="841" y="1121"/>
                    </a:lnTo>
                    <a:lnTo>
                      <a:pt x="815" y="1099"/>
                    </a:lnTo>
                    <a:lnTo>
                      <a:pt x="791" y="1078"/>
                    </a:lnTo>
                    <a:lnTo>
                      <a:pt x="763" y="1060"/>
                    </a:lnTo>
                    <a:lnTo>
                      <a:pt x="750" y="1057"/>
                    </a:lnTo>
                    <a:lnTo>
                      <a:pt x="737" y="1060"/>
                    </a:lnTo>
                    <a:lnTo>
                      <a:pt x="723" y="1062"/>
                    </a:lnTo>
                    <a:close/>
                    <a:moveTo>
                      <a:pt x="4809" y="1076"/>
                    </a:moveTo>
                    <a:lnTo>
                      <a:pt x="4823" y="1082"/>
                    </a:lnTo>
                    <a:lnTo>
                      <a:pt x="4839" y="1089"/>
                    </a:lnTo>
                    <a:lnTo>
                      <a:pt x="4852" y="1099"/>
                    </a:lnTo>
                    <a:lnTo>
                      <a:pt x="4854" y="1113"/>
                    </a:lnTo>
                    <a:lnTo>
                      <a:pt x="4852" y="1129"/>
                    </a:lnTo>
                    <a:lnTo>
                      <a:pt x="4850" y="1144"/>
                    </a:lnTo>
                    <a:lnTo>
                      <a:pt x="4850" y="1160"/>
                    </a:lnTo>
                    <a:lnTo>
                      <a:pt x="4864" y="1189"/>
                    </a:lnTo>
                    <a:lnTo>
                      <a:pt x="4885" y="1216"/>
                    </a:lnTo>
                    <a:lnTo>
                      <a:pt x="4909" y="1236"/>
                    </a:lnTo>
                    <a:lnTo>
                      <a:pt x="4940" y="1252"/>
                    </a:lnTo>
                    <a:lnTo>
                      <a:pt x="4962" y="1264"/>
                    </a:lnTo>
                    <a:lnTo>
                      <a:pt x="4982" y="1284"/>
                    </a:lnTo>
                    <a:lnTo>
                      <a:pt x="4998" y="1302"/>
                    </a:lnTo>
                    <a:lnTo>
                      <a:pt x="5015" y="1323"/>
                    </a:lnTo>
                    <a:lnTo>
                      <a:pt x="5040" y="1355"/>
                    </a:lnTo>
                    <a:lnTo>
                      <a:pt x="5064" y="1384"/>
                    </a:lnTo>
                    <a:lnTo>
                      <a:pt x="5090" y="1412"/>
                    </a:lnTo>
                    <a:lnTo>
                      <a:pt x="5121" y="1435"/>
                    </a:lnTo>
                    <a:lnTo>
                      <a:pt x="5137" y="1457"/>
                    </a:lnTo>
                    <a:lnTo>
                      <a:pt x="5164" y="1502"/>
                    </a:lnTo>
                    <a:lnTo>
                      <a:pt x="5180" y="1525"/>
                    </a:lnTo>
                    <a:lnTo>
                      <a:pt x="5198" y="1546"/>
                    </a:lnTo>
                    <a:lnTo>
                      <a:pt x="5219" y="1562"/>
                    </a:lnTo>
                    <a:lnTo>
                      <a:pt x="5243" y="1574"/>
                    </a:lnTo>
                    <a:lnTo>
                      <a:pt x="5232" y="1546"/>
                    </a:lnTo>
                    <a:lnTo>
                      <a:pt x="5220" y="1519"/>
                    </a:lnTo>
                    <a:lnTo>
                      <a:pt x="5225" y="1514"/>
                    </a:lnTo>
                    <a:lnTo>
                      <a:pt x="5229" y="1513"/>
                    </a:lnTo>
                    <a:lnTo>
                      <a:pt x="5260" y="1515"/>
                    </a:lnTo>
                    <a:lnTo>
                      <a:pt x="5289" y="1518"/>
                    </a:lnTo>
                    <a:lnTo>
                      <a:pt x="5276" y="1506"/>
                    </a:lnTo>
                    <a:lnTo>
                      <a:pt x="5262" y="1498"/>
                    </a:lnTo>
                    <a:lnTo>
                      <a:pt x="5225" y="1488"/>
                    </a:lnTo>
                    <a:lnTo>
                      <a:pt x="5191" y="1476"/>
                    </a:lnTo>
                    <a:lnTo>
                      <a:pt x="5157" y="1461"/>
                    </a:lnTo>
                    <a:lnTo>
                      <a:pt x="5146" y="1445"/>
                    </a:lnTo>
                    <a:lnTo>
                      <a:pt x="5138" y="1428"/>
                    </a:lnTo>
                    <a:lnTo>
                      <a:pt x="5119" y="1379"/>
                    </a:lnTo>
                    <a:lnTo>
                      <a:pt x="5098" y="1333"/>
                    </a:lnTo>
                    <a:lnTo>
                      <a:pt x="5151" y="1305"/>
                    </a:lnTo>
                    <a:lnTo>
                      <a:pt x="5082" y="1264"/>
                    </a:lnTo>
                    <a:lnTo>
                      <a:pt x="5012" y="1224"/>
                    </a:lnTo>
                    <a:lnTo>
                      <a:pt x="4978" y="1207"/>
                    </a:lnTo>
                    <a:lnTo>
                      <a:pt x="4942" y="1184"/>
                    </a:lnTo>
                    <a:lnTo>
                      <a:pt x="4929" y="1167"/>
                    </a:lnTo>
                    <a:lnTo>
                      <a:pt x="4914" y="1148"/>
                    </a:lnTo>
                    <a:lnTo>
                      <a:pt x="4897" y="1133"/>
                    </a:lnTo>
                    <a:lnTo>
                      <a:pt x="4824" y="1060"/>
                    </a:lnTo>
                    <a:lnTo>
                      <a:pt x="4809" y="1076"/>
                    </a:lnTo>
                    <a:close/>
                    <a:moveTo>
                      <a:pt x="3211" y="1073"/>
                    </a:moveTo>
                    <a:lnTo>
                      <a:pt x="3160" y="1105"/>
                    </a:lnTo>
                    <a:lnTo>
                      <a:pt x="3156" y="1180"/>
                    </a:lnTo>
                    <a:lnTo>
                      <a:pt x="3171" y="1193"/>
                    </a:lnTo>
                    <a:lnTo>
                      <a:pt x="3183" y="1204"/>
                    </a:lnTo>
                    <a:lnTo>
                      <a:pt x="3177" y="1244"/>
                    </a:lnTo>
                    <a:lnTo>
                      <a:pt x="3167" y="1282"/>
                    </a:lnTo>
                    <a:lnTo>
                      <a:pt x="3155" y="1305"/>
                    </a:lnTo>
                    <a:lnTo>
                      <a:pt x="3140" y="1325"/>
                    </a:lnTo>
                    <a:lnTo>
                      <a:pt x="3138" y="1350"/>
                    </a:lnTo>
                    <a:lnTo>
                      <a:pt x="3132" y="1374"/>
                    </a:lnTo>
                    <a:lnTo>
                      <a:pt x="3152" y="1387"/>
                    </a:lnTo>
                    <a:lnTo>
                      <a:pt x="3175" y="1400"/>
                    </a:lnTo>
                    <a:lnTo>
                      <a:pt x="3172" y="1431"/>
                    </a:lnTo>
                    <a:lnTo>
                      <a:pt x="3163" y="1461"/>
                    </a:lnTo>
                    <a:lnTo>
                      <a:pt x="3179" y="1470"/>
                    </a:lnTo>
                    <a:lnTo>
                      <a:pt x="3193" y="1480"/>
                    </a:lnTo>
                    <a:lnTo>
                      <a:pt x="3173" y="1542"/>
                    </a:lnTo>
                    <a:lnTo>
                      <a:pt x="3143" y="1534"/>
                    </a:lnTo>
                    <a:lnTo>
                      <a:pt x="3115" y="1519"/>
                    </a:lnTo>
                    <a:lnTo>
                      <a:pt x="3105" y="1513"/>
                    </a:lnTo>
                    <a:lnTo>
                      <a:pt x="3094" y="1511"/>
                    </a:lnTo>
                    <a:lnTo>
                      <a:pt x="3082" y="1509"/>
                    </a:lnTo>
                    <a:lnTo>
                      <a:pt x="3072" y="1509"/>
                    </a:lnTo>
                    <a:lnTo>
                      <a:pt x="3082" y="1543"/>
                    </a:lnTo>
                    <a:lnTo>
                      <a:pt x="3037" y="1613"/>
                    </a:lnTo>
                    <a:lnTo>
                      <a:pt x="3029" y="1625"/>
                    </a:lnTo>
                    <a:lnTo>
                      <a:pt x="3028" y="1640"/>
                    </a:lnTo>
                    <a:lnTo>
                      <a:pt x="3028" y="1653"/>
                    </a:lnTo>
                    <a:lnTo>
                      <a:pt x="3027" y="1667"/>
                    </a:lnTo>
                    <a:lnTo>
                      <a:pt x="3012" y="1667"/>
                    </a:lnTo>
                    <a:lnTo>
                      <a:pt x="3000" y="1659"/>
                    </a:lnTo>
                    <a:lnTo>
                      <a:pt x="2992" y="1649"/>
                    </a:lnTo>
                    <a:lnTo>
                      <a:pt x="2984" y="1640"/>
                    </a:lnTo>
                    <a:lnTo>
                      <a:pt x="2976" y="1626"/>
                    </a:lnTo>
                    <a:lnTo>
                      <a:pt x="2960" y="1642"/>
                    </a:lnTo>
                    <a:lnTo>
                      <a:pt x="2954" y="1646"/>
                    </a:lnTo>
                    <a:lnTo>
                      <a:pt x="2931" y="1652"/>
                    </a:lnTo>
                    <a:lnTo>
                      <a:pt x="2906" y="1653"/>
                    </a:lnTo>
                    <a:lnTo>
                      <a:pt x="2888" y="1693"/>
                    </a:lnTo>
                    <a:lnTo>
                      <a:pt x="2889" y="1710"/>
                    </a:lnTo>
                    <a:lnTo>
                      <a:pt x="2894" y="1727"/>
                    </a:lnTo>
                    <a:lnTo>
                      <a:pt x="2900" y="1743"/>
                    </a:lnTo>
                    <a:lnTo>
                      <a:pt x="2905" y="1760"/>
                    </a:lnTo>
                    <a:lnTo>
                      <a:pt x="2886" y="1787"/>
                    </a:lnTo>
                    <a:lnTo>
                      <a:pt x="2865" y="1813"/>
                    </a:lnTo>
                    <a:lnTo>
                      <a:pt x="2872" y="1837"/>
                    </a:lnTo>
                    <a:lnTo>
                      <a:pt x="2872" y="1861"/>
                    </a:lnTo>
                    <a:lnTo>
                      <a:pt x="2867" y="1887"/>
                    </a:lnTo>
                    <a:lnTo>
                      <a:pt x="2861" y="1911"/>
                    </a:lnTo>
                    <a:lnTo>
                      <a:pt x="2855" y="1920"/>
                    </a:lnTo>
                    <a:lnTo>
                      <a:pt x="2823" y="1942"/>
                    </a:lnTo>
                    <a:lnTo>
                      <a:pt x="2856" y="1979"/>
                    </a:lnTo>
                    <a:lnTo>
                      <a:pt x="2878" y="1979"/>
                    </a:lnTo>
                    <a:lnTo>
                      <a:pt x="2900" y="1984"/>
                    </a:lnTo>
                    <a:lnTo>
                      <a:pt x="2921" y="1995"/>
                    </a:lnTo>
                    <a:lnTo>
                      <a:pt x="2943" y="2007"/>
                    </a:lnTo>
                    <a:lnTo>
                      <a:pt x="2964" y="2016"/>
                    </a:lnTo>
                    <a:lnTo>
                      <a:pt x="2983" y="2016"/>
                    </a:lnTo>
                    <a:lnTo>
                      <a:pt x="3001" y="2021"/>
                    </a:lnTo>
                    <a:lnTo>
                      <a:pt x="3037" y="1987"/>
                    </a:lnTo>
                    <a:lnTo>
                      <a:pt x="3046" y="1992"/>
                    </a:lnTo>
                    <a:lnTo>
                      <a:pt x="3056" y="2000"/>
                    </a:lnTo>
                    <a:lnTo>
                      <a:pt x="3062" y="2011"/>
                    </a:lnTo>
                    <a:lnTo>
                      <a:pt x="3070" y="2020"/>
                    </a:lnTo>
                    <a:lnTo>
                      <a:pt x="3078" y="2026"/>
                    </a:lnTo>
                    <a:lnTo>
                      <a:pt x="3123" y="2048"/>
                    </a:lnTo>
                    <a:lnTo>
                      <a:pt x="3168" y="2062"/>
                    </a:lnTo>
                    <a:lnTo>
                      <a:pt x="3183" y="2068"/>
                    </a:lnTo>
                    <a:lnTo>
                      <a:pt x="3207" y="2082"/>
                    </a:lnTo>
                    <a:lnTo>
                      <a:pt x="3217" y="2093"/>
                    </a:lnTo>
                    <a:lnTo>
                      <a:pt x="3221" y="2106"/>
                    </a:lnTo>
                    <a:lnTo>
                      <a:pt x="3238" y="2112"/>
                    </a:lnTo>
                    <a:lnTo>
                      <a:pt x="3255" y="2125"/>
                    </a:lnTo>
                    <a:lnTo>
                      <a:pt x="3261" y="2120"/>
                    </a:lnTo>
                    <a:lnTo>
                      <a:pt x="3266" y="2116"/>
                    </a:lnTo>
                    <a:lnTo>
                      <a:pt x="3277" y="2106"/>
                    </a:lnTo>
                    <a:lnTo>
                      <a:pt x="3289" y="2083"/>
                    </a:lnTo>
                    <a:lnTo>
                      <a:pt x="3319" y="2045"/>
                    </a:lnTo>
                    <a:lnTo>
                      <a:pt x="3330" y="2028"/>
                    </a:lnTo>
                    <a:lnTo>
                      <a:pt x="3339" y="2011"/>
                    </a:lnTo>
                    <a:lnTo>
                      <a:pt x="3351" y="1995"/>
                    </a:lnTo>
                    <a:lnTo>
                      <a:pt x="3367" y="1976"/>
                    </a:lnTo>
                    <a:lnTo>
                      <a:pt x="3384" y="1959"/>
                    </a:lnTo>
                    <a:lnTo>
                      <a:pt x="3400" y="1939"/>
                    </a:lnTo>
                    <a:lnTo>
                      <a:pt x="3412" y="1919"/>
                    </a:lnTo>
                    <a:lnTo>
                      <a:pt x="3418" y="1883"/>
                    </a:lnTo>
                    <a:lnTo>
                      <a:pt x="3422" y="1850"/>
                    </a:lnTo>
                    <a:lnTo>
                      <a:pt x="3417" y="1816"/>
                    </a:lnTo>
                    <a:lnTo>
                      <a:pt x="3405" y="1781"/>
                    </a:lnTo>
                    <a:lnTo>
                      <a:pt x="3394" y="1747"/>
                    </a:lnTo>
                    <a:lnTo>
                      <a:pt x="3401" y="1702"/>
                    </a:lnTo>
                    <a:lnTo>
                      <a:pt x="3394" y="1693"/>
                    </a:lnTo>
                    <a:lnTo>
                      <a:pt x="3381" y="1685"/>
                    </a:lnTo>
                    <a:lnTo>
                      <a:pt x="3372" y="1677"/>
                    </a:lnTo>
                    <a:lnTo>
                      <a:pt x="3375" y="1665"/>
                    </a:lnTo>
                    <a:lnTo>
                      <a:pt x="3377" y="1653"/>
                    </a:lnTo>
                    <a:lnTo>
                      <a:pt x="3406" y="1632"/>
                    </a:lnTo>
                    <a:lnTo>
                      <a:pt x="3409" y="1629"/>
                    </a:lnTo>
                    <a:lnTo>
                      <a:pt x="3412" y="1625"/>
                    </a:lnTo>
                    <a:lnTo>
                      <a:pt x="3414" y="1620"/>
                    </a:lnTo>
                    <a:lnTo>
                      <a:pt x="3417" y="1616"/>
                    </a:lnTo>
                    <a:lnTo>
                      <a:pt x="3427" y="1606"/>
                    </a:lnTo>
                    <a:lnTo>
                      <a:pt x="3433" y="1606"/>
                    </a:lnTo>
                    <a:lnTo>
                      <a:pt x="3470" y="1603"/>
                    </a:lnTo>
                    <a:lnTo>
                      <a:pt x="3478" y="1589"/>
                    </a:lnTo>
                    <a:lnTo>
                      <a:pt x="3483" y="1575"/>
                    </a:lnTo>
                    <a:lnTo>
                      <a:pt x="3500" y="1580"/>
                    </a:lnTo>
                    <a:lnTo>
                      <a:pt x="3515" y="1581"/>
                    </a:lnTo>
                    <a:lnTo>
                      <a:pt x="3531" y="1576"/>
                    </a:lnTo>
                    <a:lnTo>
                      <a:pt x="3545" y="1570"/>
                    </a:lnTo>
                    <a:lnTo>
                      <a:pt x="3547" y="1579"/>
                    </a:lnTo>
                    <a:lnTo>
                      <a:pt x="3553" y="1592"/>
                    </a:lnTo>
                    <a:lnTo>
                      <a:pt x="3578" y="1591"/>
                    </a:lnTo>
                    <a:lnTo>
                      <a:pt x="3601" y="1584"/>
                    </a:lnTo>
                    <a:lnTo>
                      <a:pt x="3614" y="1571"/>
                    </a:lnTo>
                    <a:lnTo>
                      <a:pt x="3623" y="1554"/>
                    </a:lnTo>
                    <a:lnTo>
                      <a:pt x="3630" y="1535"/>
                    </a:lnTo>
                    <a:lnTo>
                      <a:pt x="3635" y="1523"/>
                    </a:lnTo>
                    <a:lnTo>
                      <a:pt x="3646" y="1514"/>
                    </a:lnTo>
                    <a:lnTo>
                      <a:pt x="3654" y="1506"/>
                    </a:lnTo>
                    <a:lnTo>
                      <a:pt x="3664" y="1497"/>
                    </a:lnTo>
                    <a:lnTo>
                      <a:pt x="3670" y="1501"/>
                    </a:lnTo>
                    <a:lnTo>
                      <a:pt x="3676" y="1502"/>
                    </a:lnTo>
                    <a:lnTo>
                      <a:pt x="3681" y="1506"/>
                    </a:lnTo>
                    <a:lnTo>
                      <a:pt x="3687" y="1507"/>
                    </a:lnTo>
                    <a:lnTo>
                      <a:pt x="3681" y="1519"/>
                    </a:lnTo>
                    <a:lnTo>
                      <a:pt x="3676" y="1530"/>
                    </a:lnTo>
                    <a:lnTo>
                      <a:pt x="3704" y="1525"/>
                    </a:lnTo>
                    <a:lnTo>
                      <a:pt x="3732" y="1513"/>
                    </a:lnTo>
                    <a:lnTo>
                      <a:pt x="3729" y="1476"/>
                    </a:lnTo>
                    <a:lnTo>
                      <a:pt x="3715" y="1470"/>
                    </a:lnTo>
                    <a:lnTo>
                      <a:pt x="3701" y="1464"/>
                    </a:lnTo>
                    <a:lnTo>
                      <a:pt x="3692" y="1447"/>
                    </a:lnTo>
                    <a:lnTo>
                      <a:pt x="3689" y="1429"/>
                    </a:lnTo>
                    <a:lnTo>
                      <a:pt x="3689" y="1411"/>
                    </a:lnTo>
                    <a:lnTo>
                      <a:pt x="3693" y="1391"/>
                    </a:lnTo>
                    <a:lnTo>
                      <a:pt x="3713" y="1386"/>
                    </a:lnTo>
                    <a:lnTo>
                      <a:pt x="3752" y="1383"/>
                    </a:lnTo>
                    <a:lnTo>
                      <a:pt x="3724" y="1341"/>
                    </a:lnTo>
                    <a:lnTo>
                      <a:pt x="3692" y="1305"/>
                    </a:lnTo>
                    <a:lnTo>
                      <a:pt x="3676" y="1306"/>
                    </a:lnTo>
                    <a:lnTo>
                      <a:pt x="3662" y="1311"/>
                    </a:lnTo>
                    <a:lnTo>
                      <a:pt x="3647" y="1318"/>
                    </a:lnTo>
                    <a:lnTo>
                      <a:pt x="3625" y="1297"/>
                    </a:lnTo>
                    <a:lnTo>
                      <a:pt x="3603" y="1274"/>
                    </a:lnTo>
                    <a:lnTo>
                      <a:pt x="3552" y="1278"/>
                    </a:lnTo>
                    <a:lnTo>
                      <a:pt x="3540" y="1302"/>
                    </a:lnTo>
                    <a:lnTo>
                      <a:pt x="3528" y="1329"/>
                    </a:lnTo>
                    <a:lnTo>
                      <a:pt x="3520" y="1350"/>
                    </a:lnTo>
                    <a:lnTo>
                      <a:pt x="3509" y="1391"/>
                    </a:lnTo>
                    <a:lnTo>
                      <a:pt x="3502" y="1411"/>
                    </a:lnTo>
                    <a:lnTo>
                      <a:pt x="3487" y="1428"/>
                    </a:lnTo>
                    <a:lnTo>
                      <a:pt x="3459" y="1400"/>
                    </a:lnTo>
                    <a:lnTo>
                      <a:pt x="3430" y="1419"/>
                    </a:lnTo>
                    <a:lnTo>
                      <a:pt x="3375" y="1461"/>
                    </a:lnTo>
                    <a:lnTo>
                      <a:pt x="3361" y="1456"/>
                    </a:lnTo>
                    <a:lnTo>
                      <a:pt x="3349" y="1445"/>
                    </a:lnTo>
                    <a:lnTo>
                      <a:pt x="3336" y="1436"/>
                    </a:lnTo>
                    <a:lnTo>
                      <a:pt x="3347" y="1290"/>
                    </a:lnTo>
                    <a:lnTo>
                      <a:pt x="3328" y="1282"/>
                    </a:lnTo>
                    <a:lnTo>
                      <a:pt x="3312" y="1266"/>
                    </a:lnTo>
                    <a:lnTo>
                      <a:pt x="3302" y="1246"/>
                    </a:lnTo>
                    <a:lnTo>
                      <a:pt x="3296" y="1227"/>
                    </a:lnTo>
                    <a:lnTo>
                      <a:pt x="3299" y="1205"/>
                    </a:lnTo>
                    <a:lnTo>
                      <a:pt x="3283" y="1193"/>
                    </a:lnTo>
                    <a:lnTo>
                      <a:pt x="3271" y="1176"/>
                    </a:lnTo>
                    <a:lnTo>
                      <a:pt x="3262" y="1158"/>
                    </a:lnTo>
                    <a:lnTo>
                      <a:pt x="3255" y="1140"/>
                    </a:lnTo>
                    <a:lnTo>
                      <a:pt x="3245" y="1123"/>
                    </a:lnTo>
                    <a:lnTo>
                      <a:pt x="3228" y="1117"/>
                    </a:lnTo>
                    <a:lnTo>
                      <a:pt x="3193" y="1110"/>
                    </a:lnTo>
                    <a:lnTo>
                      <a:pt x="3201" y="1102"/>
                    </a:lnTo>
                    <a:lnTo>
                      <a:pt x="3216" y="1085"/>
                    </a:lnTo>
                    <a:lnTo>
                      <a:pt x="3213" y="1080"/>
                    </a:lnTo>
                    <a:lnTo>
                      <a:pt x="3211" y="1073"/>
                    </a:lnTo>
                    <a:close/>
                    <a:moveTo>
                      <a:pt x="1384" y="1162"/>
                    </a:moveTo>
                    <a:lnTo>
                      <a:pt x="1369" y="1184"/>
                    </a:lnTo>
                    <a:lnTo>
                      <a:pt x="1350" y="1205"/>
                    </a:lnTo>
                    <a:lnTo>
                      <a:pt x="1331" y="1223"/>
                    </a:lnTo>
                    <a:lnTo>
                      <a:pt x="1308" y="1236"/>
                    </a:lnTo>
                    <a:lnTo>
                      <a:pt x="1319" y="1274"/>
                    </a:lnTo>
                    <a:lnTo>
                      <a:pt x="1319" y="1294"/>
                    </a:lnTo>
                    <a:lnTo>
                      <a:pt x="1311" y="1311"/>
                    </a:lnTo>
                    <a:lnTo>
                      <a:pt x="1308" y="1330"/>
                    </a:lnTo>
                    <a:lnTo>
                      <a:pt x="1287" y="1342"/>
                    </a:lnTo>
                    <a:lnTo>
                      <a:pt x="1264" y="1352"/>
                    </a:lnTo>
                    <a:lnTo>
                      <a:pt x="1263" y="1362"/>
                    </a:lnTo>
                    <a:lnTo>
                      <a:pt x="1255" y="1379"/>
                    </a:lnTo>
                    <a:lnTo>
                      <a:pt x="1242" y="1383"/>
                    </a:lnTo>
                    <a:lnTo>
                      <a:pt x="1227" y="1379"/>
                    </a:lnTo>
                    <a:lnTo>
                      <a:pt x="1214" y="1379"/>
                    </a:lnTo>
                    <a:lnTo>
                      <a:pt x="1204" y="1395"/>
                    </a:lnTo>
                    <a:lnTo>
                      <a:pt x="1194" y="1408"/>
                    </a:lnTo>
                    <a:lnTo>
                      <a:pt x="1159" y="1415"/>
                    </a:lnTo>
                    <a:lnTo>
                      <a:pt x="1148" y="1461"/>
                    </a:lnTo>
                    <a:lnTo>
                      <a:pt x="1193" y="1485"/>
                    </a:lnTo>
                    <a:lnTo>
                      <a:pt x="1209" y="1481"/>
                    </a:lnTo>
                    <a:lnTo>
                      <a:pt x="1225" y="1476"/>
                    </a:lnTo>
                    <a:lnTo>
                      <a:pt x="1235" y="1492"/>
                    </a:lnTo>
                    <a:lnTo>
                      <a:pt x="1241" y="1497"/>
                    </a:lnTo>
                    <a:lnTo>
                      <a:pt x="1245" y="1501"/>
                    </a:lnTo>
                    <a:lnTo>
                      <a:pt x="1288" y="1518"/>
                    </a:lnTo>
                    <a:lnTo>
                      <a:pt x="1332" y="1539"/>
                    </a:lnTo>
                    <a:lnTo>
                      <a:pt x="1350" y="1530"/>
                    </a:lnTo>
                    <a:lnTo>
                      <a:pt x="1372" y="1526"/>
                    </a:lnTo>
                    <a:lnTo>
                      <a:pt x="1391" y="1530"/>
                    </a:lnTo>
                    <a:lnTo>
                      <a:pt x="1411" y="1539"/>
                    </a:lnTo>
                    <a:lnTo>
                      <a:pt x="1427" y="1551"/>
                    </a:lnTo>
                    <a:lnTo>
                      <a:pt x="1432" y="1547"/>
                    </a:lnTo>
                    <a:lnTo>
                      <a:pt x="1436" y="1543"/>
                    </a:lnTo>
                    <a:lnTo>
                      <a:pt x="1447" y="1537"/>
                    </a:lnTo>
                    <a:lnTo>
                      <a:pt x="1455" y="1541"/>
                    </a:lnTo>
                    <a:lnTo>
                      <a:pt x="1464" y="1542"/>
                    </a:lnTo>
                    <a:lnTo>
                      <a:pt x="1471" y="1546"/>
                    </a:lnTo>
                    <a:lnTo>
                      <a:pt x="1476" y="1518"/>
                    </a:lnTo>
                    <a:lnTo>
                      <a:pt x="1484" y="1490"/>
                    </a:lnTo>
                    <a:lnTo>
                      <a:pt x="1497" y="1464"/>
                    </a:lnTo>
                    <a:lnTo>
                      <a:pt x="1526" y="1468"/>
                    </a:lnTo>
                    <a:lnTo>
                      <a:pt x="1556" y="1468"/>
                    </a:lnTo>
                    <a:lnTo>
                      <a:pt x="1540" y="1368"/>
                    </a:lnTo>
                    <a:lnTo>
                      <a:pt x="1529" y="1356"/>
                    </a:lnTo>
                    <a:lnTo>
                      <a:pt x="1515" y="1346"/>
                    </a:lnTo>
                    <a:lnTo>
                      <a:pt x="1500" y="1335"/>
                    </a:lnTo>
                    <a:lnTo>
                      <a:pt x="1505" y="1309"/>
                    </a:lnTo>
                    <a:lnTo>
                      <a:pt x="1507" y="1294"/>
                    </a:lnTo>
                    <a:lnTo>
                      <a:pt x="1504" y="1278"/>
                    </a:lnTo>
                    <a:lnTo>
                      <a:pt x="1499" y="1262"/>
                    </a:lnTo>
                    <a:lnTo>
                      <a:pt x="1499" y="1246"/>
                    </a:lnTo>
                    <a:lnTo>
                      <a:pt x="1505" y="1212"/>
                    </a:lnTo>
                    <a:lnTo>
                      <a:pt x="1505" y="1193"/>
                    </a:lnTo>
                    <a:lnTo>
                      <a:pt x="1500" y="1178"/>
                    </a:lnTo>
                    <a:lnTo>
                      <a:pt x="1479" y="1143"/>
                    </a:lnTo>
                    <a:lnTo>
                      <a:pt x="1466" y="1127"/>
                    </a:lnTo>
                    <a:lnTo>
                      <a:pt x="1448" y="1115"/>
                    </a:lnTo>
                    <a:lnTo>
                      <a:pt x="1439" y="1110"/>
                    </a:lnTo>
                    <a:lnTo>
                      <a:pt x="1432" y="1099"/>
                    </a:lnTo>
                    <a:lnTo>
                      <a:pt x="1422" y="1078"/>
                    </a:lnTo>
                    <a:lnTo>
                      <a:pt x="1401" y="1121"/>
                    </a:lnTo>
                    <a:lnTo>
                      <a:pt x="1384" y="1162"/>
                    </a:lnTo>
                    <a:close/>
                    <a:moveTo>
                      <a:pt x="73" y="1090"/>
                    </a:moveTo>
                    <a:lnTo>
                      <a:pt x="53" y="1107"/>
                    </a:lnTo>
                    <a:lnTo>
                      <a:pt x="33" y="1123"/>
                    </a:lnTo>
                    <a:lnTo>
                      <a:pt x="42" y="1154"/>
                    </a:lnTo>
                    <a:lnTo>
                      <a:pt x="50" y="1184"/>
                    </a:lnTo>
                    <a:lnTo>
                      <a:pt x="78" y="1196"/>
                    </a:lnTo>
                    <a:lnTo>
                      <a:pt x="106" y="1212"/>
                    </a:lnTo>
                    <a:lnTo>
                      <a:pt x="133" y="1224"/>
                    </a:lnTo>
                    <a:lnTo>
                      <a:pt x="145" y="1231"/>
                    </a:lnTo>
                    <a:lnTo>
                      <a:pt x="166" y="1252"/>
                    </a:lnTo>
                    <a:lnTo>
                      <a:pt x="184" y="1241"/>
                    </a:lnTo>
                    <a:lnTo>
                      <a:pt x="201" y="1229"/>
                    </a:lnTo>
                    <a:lnTo>
                      <a:pt x="182" y="1208"/>
                    </a:lnTo>
                    <a:lnTo>
                      <a:pt x="165" y="1188"/>
                    </a:lnTo>
                    <a:lnTo>
                      <a:pt x="155" y="1156"/>
                    </a:lnTo>
                    <a:lnTo>
                      <a:pt x="151" y="1143"/>
                    </a:lnTo>
                    <a:lnTo>
                      <a:pt x="143" y="1129"/>
                    </a:lnTo>
                    <a:lnTo>
                      <a:pt x="132" y="1117"/>
                    </a:lnTo>
                    <a:lnTo>
                      <a:pt x="118" y="1102"/>
                    </a:lnTo>
                    <a:lnTo>
                      <a:pt x="106" y="1093"/>
                    </a:lnTo>
                    <a:lnTo>
                      <a:pt x="90" y="1087"/>
                    </a:lnTo>
                    <a:lnTo>
                      <a:pt x="73" y="1090"/>
                    </a:lnTo>
                    <a:close/>
                    <a:moveTo>
                      <a:pt x="349" y="1107"/>
                    </a:moveTo>
                    <a:lnTo>
                      <a:pt x="337" y="1122"/>
                    </a:lnTo>
                    <a:lnTo>
                      <a:pt x="328" y="1135"/>
                    </a:lnTo>
                    <a:lnTo>
                      <a:pt x="319" y="1151"/>
                    </a:lnTo>
                    <a:lnTo>
                      <a:pt x="327" y="1168"/>
                    </a:lnTo>
                    <a:lnTo>
                      <a:pt x="338" y="1183"/>
                    </a:lnTo>
                    <a:lnTo>
                      <a:pt x="352" y="1195"/>
                    </a:lnTo>
                    <a:lnTo>
                      <a:pt x="372" y="1204"/>
                    </a:lnTo>
                    <a:lnTo>
                      <a:pt x="389" y="1211"/>
                    </a:lnTo>
                    <a:lnTo>
                      <a:pt x="407" y="1213"/>
                    </a:lnTo>
                    <a:lnTo>
                      <a:pt x="428" y="1212"/>
                    </a:lnTo>
                    <a:lnTo>
                      <a:pt x="450" y="1233"/>
                    </a:lnTo>
                    <a:lnTo>
                      <a:pt x="508" y="1174"/>
                    </a:lnTo>
                    <a:lnTo>
                      <a:pt x="491" y="1144"/>
                    </a:lnTo>
                    <a:lnTo>
                      <a:pt x="469" y="1117"/>
                    </a:lnTo>
                    <a:lnTo>
                      <a:pt x="450" y="1090"/>
                    </a:lnTo>
                    <a:lnTo>
                      <a:pt x="416" y="1095"/>
                    </a:lnTo>
                    <a:lnTo>
                      <a:pt x="382" y="1099"/>
                    </a:lnTo>
                    <a:lnTo>
                      <a:pt x="349" y="1107"/>
                    </a:lnTo>
                    <a:close/>
                    <a:moveTo>
                      <a:pt x="248" y="1150"/>
                    </a:moveTo>
                    <a:lnTo>
                      <a:pt x="238" y="1163"/>
                    </a:lnTo>
                    <a:lnTo>
                      <a:pt x="229" y="1178"/>
                    </a:lnTo>
                    <a:lnTo>
                      <a:pt x="218" y="1189"/>
                    </a:lnTo>
                    <a:lnTo>
                      <a:pt x="205" y="1199"/>
                    </a:lnTo>
                    <a:lnTo>
                      <a:pt x="189" y="1200"/>
                    </a:lnTo>
                    <a:lnTo>
                      <a:pt x="209" y="1217"/>
                    </a:lnTo>
                    <a:lnTo>
                      <a:pt x="229" y="1231"/>
                    </a:lnTo>
                    <a:lnTo>
                      <a:pt x="243" y="1244"/>
                    </a:lnTo>
                    <a:lnTo>
                      <a:pt x="251" y="1258"/>
                    </a:lnTo>
                    <a:lnTo>
                      <a:pt x="262" y="1273"/>
                    </a:lnTo>
                    <a:lnTo>
                      <a:pt x="272" y="1285"/>
                    </a:lnTo>
                    <a:lnTo>
                      <a:pt x="287" y="1290"/>
                    </a:lnTo>
                    <a:lnTo>
                      <a:pt x="301" y="1289"/>
                    </a:lnTo>
                    <a:lnTo>
                      <a:pt x="304" y="1272"/>
                    </a:lnTo>
                    <a:lnTo>
                      <a:pt x="304" y="1233"/>
                    </a:lnTo>
                    <a:lnTo>
                      <a:pt x="323" y="1219"/>
                    </a:lnTo>
                    <a:lnTo>
                      <a:pt x="341" y="1204"/>
                    </a:lnTo>
                    <a:lnTo>
                      <a:pt x="324" y="1179"/>
                    </a:lnTo>
                    <a:lnTo>
                      <a:pt x="305" y="1154"/>
                    </a:lnTo>
                    <a:lnTo>
                      <a:pt x="267" y="1168"/>
                    </a:lnTo>
                    <a:lnTo>
                      <a:pt x="256" y="1160"/>
                    </a:lnTo>
                    <a:lnTo>
                      <a:pt x="248" y="1150"/>
                    </a:lnTo>
                    <a:close/>
                    <a:moveTo>
                      <a:pt x="704" y="1163"/>
                    </a:moveTo>
                    <a:lnTo>
                      <a:pt x="704" y="1201"/>
                    </a:lnTo>
                    <a:lnTo>
                      <a:pt x="714" y="1205"/>
                    </a:lnTo>
                    <a:lnTo>
                      <a:pt x="726" y="1207"/>
                    </a:lnTo>
                    <a:lnTo>
                      <a:pt x="737" y="1208"/>
                    </a:lnTo>
                    <a:lnTo>
                      <a:pt x="750" y="1212"/>
                    </a:lnTo>
                    <a:lnTo>
                      <a:pt x="756" y="1217"/>
                    </a:lnTo>
                    <a:lnTo>
                      <a:pt x="762" y="1228"/>
                    </a:lnTo>
                    <a:lnTo>
                      <a:pt x="775" y="1274"/>
                    </a:lnTo>
                    <a:lnTo>
                      <a:pt x="836" y="1256"/>
                    </a:lnTo>
                    <a:lnTo>
                      <a:pt x="864" y="1266"/>
                    </a:lnTo>
                    <a:lnTo>
                      <a:pt x="878" y="1268"/>
                    </a:lnTo>
                    <a:lnTo>
                      <a:pt x="865" y="1200"/>
                    </a:lnTo>
                    <a:lnTo>
                      <a:pt x="820" y="1189"/>
                    </a:lnTo>
                    <a:lnTo>
                      <a:pt x="807" y="1189"/>
                    </a:lnTo>
                    <a:lnTo>
                      <a:pt x="795" y="1195"/>
                    </a:lnTo>
                    <a:lnTo>
                      <a:pt x="780" y="1204"/>
                    </a:lnTo>
                    <a:lnTo>
                      <a:pt x="768" y="1208"/>
                    </a:lnTo>
                    <a:lnTo>
                      <a:pt x="763" y="1166"/>
                    </a:lnTo>
                    <a:lnTo>
                      <a:pt x="750" y="1162"/>
                    </a:lnTo>
                    <a:lnTo>
                      <a:pt x="735" y="1156"/>
                    </a:lnTo>
                    <a:lnTo>
                      <a:pt x="704" y="1163"/>
                    </a:lnTo>
                    <a:close/>
                    <a:moveTo>
                      <a:pt x="4831" y="1168"/>
                    </a:moveTo>
                    <a:lnTo>
                      <a:pt x="4831" y="1174"/>
                    </a:lnTo>
                    <a:lnTo>
                      <a:pt x="4830" y="1179"/>
                    </a:lnTo>
                    <a:lnTo>
                      <a:pt x="4830" y="1184"/>
                    </a:lnTo>
                    <a:lnTo>
                      <a:pt x="4831" y="1188"/>
                    </a:lnTo>
                    <a:lnTo>
                      <a:pt x="4834" y="1193"/>
                    </a:lnTo>
                    <a:lnTo>
                      <a:pt x="4844" y="1200"/>
                    </a:lnTo>
                    <a:lnTo>
                      <a:pt x="4850" y="1201"/>
                    </a:lnTo>
                    <a:lnTo>
                      <a:pt x="4854" y="1205"/>
                    </a:lnTo>
                    <a:lnTo>
                      <a:pt x="4831" y="1168"/>
                    </a:lnTo>
                    <a:close/>
                    <a:moveTo>
                      <a:pt x="513" y="1186"/>
                    </a:moveTo>
                    <a:lnTo>
                      <a:pt x="488" y="1213"/>
                    </a:lnTo>
                    <a:lnTo>
                      <a:pt x="461" y="1240"/>
                    </a:lnTo>
                    <a:lnTo>
                      <a:pt x="480" y="1254"/>
                    </a:lnTo>
                    <a:lnTo>
                      <a:pt x="497" y="1268"/>
                    </a:lnTo>
                    <a:lnTo>
                      <a:pt x="516" y="1284"/>
                    </a:lnTo>
                    <a:lnTo>
                      <a:pt x="529" y="1302"/>
                    </a:lnTo>
                    <a:lnTo>
                      <a:pt x="551" y="1305"/>
                    </a:lnTo>
                    <a:lnTo>
                      <a:pt x="571" y="1311"/>
                    </a:lnTo>
                    <a:lnTo>
                      <a:pt x="591" y="1319"/>
                    </a:lnTo>
                    <a:lnTo>
                      <a:pt x="611" y="1327"/>
                    </a:lnTo>
                    <a:lnTo>
                      <a:pt x="633" y="1329"/>
                    </a:lnTo>
                    <a:lnTo>
                      <a:pt x="644" y="1307"/>
                    </a:lnTo>
                    <a:lnTo>
                      <a:pt x="656" y="1285"/>
                    </a:lnTo>
                    <a:lnTo>
                      <a:pt x="640" y="1257"/>
                    </a:lnTo>
                    <a:lnTo>
                      <a:pt x="585" y="1282"/>
                    </a:lnTo>
                    <a:lnTo>
                      <a:pt x="579" y="1273"/>
                    </a:lnTo>
                    <a:lnTo>
                      <a:pt x="574" y="1266"/>
                    </a:lnTo>
                    <a:lnTo>
                      <a:pt x="571" y="1257"/>
                    </a:lnTo>
                    <a:lnTo>
                      <a:pt x="563" y="1241"/>
                    </a:lnTo>
                    <a:lnTo>
                      <a:pt x="561" y="1224"/>
                    </a:lnTo>
                    <a:lnTo>
                      <a:pt x="561" y="1207"/>
                    </a:lnTo>
                    <a:lnTo>
                      <a:pt x="558" y="1189"/>
                    </a:lnTo>
                    <a:lnTo>
                      <a:pt x="547" y="1186"/>
                    </a:lnTo>
                    <a:lnTo>
                      <a:pt x="536" y="1183"/>
                    </a:lnTo>
                    <a:lnTo>
                      <a:pt x="524" y="1180"/>
                    </a:lnTo>
                    <a:lnTo>
                      <a:pt x="513" y="118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46"/>
              <p:cNvSpPr>
                <a:spLocks noEditPoints="1"/>
              </p:cNvSpPr>
              <p:nvPr/>
            </p:nvSpPr>
            <p:spPr bwMode="auto">
              <a:xfrm>
                <a:off x="895035" y="1930225"/>
                <a:ext cx="6796555" cy="2733006"/>
              </a:xfrm>
              <a:custGeom>
                <a:avLst/>
                <a:gdLst/>
                <a:ahLst/>
                <a:cxnLst>
                  <a:cxn ang="0">
                    <a:pos x="3380" y="848"/>
                  </a:cxn>
                  <a:cxn ang="0">
                    <a:pos x="1947" y="1817"/>
                  </a:cxn>
                  <a:cxn ang="0">
                    <a:pos x="2284" y="1729"/>
                  </a:cxn>
                  <a:cxn ang="0">
                    <a:pos x="5342" y="2052"/>
                  </a:cxn>
                  <a:cxn ang="0">
                    <a:pos x="3664" y="1497"/>
                  </a:cxn>
                  <a:cxn ang="0">
                    <a:pos x="3789" y="1043"/>
                  </a:cxn>
                  <a:cxn ang="0">
                    <a:pos x="6267" y="3623"/>
                  </a:cxn>
                  <a:cxn ang="0">
                    <a:pos x="6828" y="1452"/>
                  </a:cxn>
                  <a:cxn ang="0">
                    <a:pos x="6136" y="2063"/>
                  </a:cxn>
                  <a:cxn ang="0">
                    <a:pos x="6424" y="1728"/>
                  </a:cxn>
                  <a:cxn ang="0">
                    <a:pos x="7272" y="3375"/>
                  </a:cxn>
                  <a:cxn ang="0">
                    <a:pos x="5485" y="1841"/>
                  </a:cxn>
                  <a:cxn ang="0">
                    <a:pos x="2884" y="2668"/>
                  </a:cxn>
                  <a:cxn ang="0">
                    <a:pos x="2652" y="1269"/>
                  </a:cxn>
                  <a:cxn ang="0">
                    <a:pos x="2877" y="2672"/>
                  </a:cxn>
                  <a:cxn ang="0">
                    <a:pos x="1169" y="1783"/>
                  </a:cxn>
                  <a:cxn ang="0">
                    <a:pos x="897" y="1469"/>
                  </a:cxn>
                  <a:cxn ang="0">
                    <a:pos x="741" y="1553"/>
                  </a:cxn>
                  <a:cxn ang="0">
                    <a:pos x="13044" y="1921"/>
                  </a:cxn>
                  <a:cxn ang="0">
                    <a:pos x="13832" y="4463"/>
                  </a:cxn>
                  <a:cxn ang="0">
                    <a:pos x="14549" y="3555"/>
                  </a:cxn>
                  <a:cxn ang="0">
                    <a:pos x="13511" y="1627"/>
                  </a:cxn>
                  <a:cxn ang="0">
                    <a:pos x="14556" y="3553"/>
                  </a:cxn>
                  <a:cxn ang="0">
                    <a:pos x="13809" y="4444"/>
                  </a:cxn>
                  <a:cxn ang="0">
                    <a:pos x="13029" y="1938"/>
                  </a:cxn>
                  <a:cxn ang="0">
                    <a:pos x="1181" y="2171"/>
                  </a:cxn>
                  <a:cxn ang="0">
                    <a:pos x="3173" y="3167"/>
                  </a:cxn>
                  <a:cxn ang="0">
                    <a:pos x="4654" y="2051"/>
                  </a:cxn>
                  <a:cxn ang="0">
                    <a:pos x="2965" y="3025"/>
                  </a:cxn>
                  <a:cxn ang="0">
                    <a:pos x="2241" y="2715"/>
                  </a:cxn>
                  <a:cxn ang="0">
                    <a:pos x="2451" y="2448"/>
                  </a:cxn>
                  <a:cxn ang="0">
                    <a:pos x="884" y="2539"/>
                  </a:cxn>
                  <a:cxn ang="0">
                    <a:pos x="800" y="2547"/>
                  </a:cxn>
                  <a:cxn ang="0">
                    <a:pos x="1544" y="2589"/>
                  </a:cxn>
                  <a:cxn ang="0">
                    <a:pos x="4576" y="2804"/>
                  </a:cxn>
                  <a:cxn ang="0">
                    <a:pos x="7085" y="4003"/>
                  </a:cxn>
                  <a:cxn ang="0">
                    <a:pos x="5448" y="3119"/>
                  </a:cxn>
                  <a:cxn ang="0">
                    <a:pos x="5063" y="4233"/>
                  </a:cxn>
                  <a:cxn ang="0">
                    <a:pos x="1325" y="2953"/>
                  </a:cxn>
                  <a:cxn ang="0">
                    <a:pos x="2359" y="3183"/>
                  </a:cxn>
                  <a:cxn ang="0">
                    <a:pos x="2717" y="3182"/>
                  </a:cxn>
                  <a:cxn ang="0">
                    <a:pos x="2972" y="2766"/>
                  </a:cxn>
                  <a:cxn ang="0">
                    <a:pos x="2801" y="2901"/>
                  </a:cxn>
                  <a:cxn ang="0">
                    <a:pos x="882" y="2870"/>
                  </a:cxn>
                  <a:cxn ang="0">
                    <a:pos x="1627" y="3115"/>
                  </a:cxn>
                  <a:cxn ang="0">
                    <a:pos x="1620" y="2919"/>
                  </a:cxn>
                  <a:cxn ang="0">
                    <a:pos x="3171" y="4175"/>
                  </a:cxn>
                  <a:cxn ang="0">
                    <a:pos x="3922" y="3997"/>
                  </a:cxn>
                  <a:cxn ang="0">
                    <a:pos x="732" y="3421"/>
                  </a:cxn>
                  <a:cxn ang="0">
                    <a:pos x="2311" y="3497"/>
                  </a:cxn>
                  <a:cxn ang="0">
                    <a:pos x="15803" y="4498"/>
                  </a:cxn>
                  <a:cxn ang="0">
                    <a:pos x="9715" y="3246"/>
                  </a:cxn>
                  <a:cxn ang="0">
                    <a:pos x="9268" y="6071"/>
                  </a:cxn>
                  <a:cxn ang="0">
                    <a:pos x="11156" y="4552"/>
                  </a:cxn>
                  <a:cxn ang="0">
                    <a:pos x="9984" y="3643"/>
                  </a:cxn>
                  <a:cxn ang="0">
                    <a:pos x="10497" y="4845"/>
                  </a:cxn>
                  <a:cxn ang="0">
                    <a:pos x="8737" y="5166"/>
                  </a:cxn>
                  <a:cxn ang="0">
                    <a:pos x="3509" y="4278"/>
                  </a:cxn>
                  <a:cxn ang="0">
                    <a:pos x="4544" y="4035"/>
                  </a:cxn>
                  <a:cxn ang="0">
                    <a:pos x="553" y="3653"/>
                  </a:cxn>
                  <a:cxn ang="0">
                    <a:pos x="1060" y="3342"/>
                  </a:cxn>
                  <a:cxn ang="0">
                    <a:pos x="2484" y="3598"/>
                  </a:cxn>
                  <a:cxn ang="0">
                    <a:pos x="1608" y="3932"/>
                  </a:cxn>
                </a:cxnLst>
                <a:rect l="0" t="0" r="r" b="b"/>
                <a:pathLst>
                  <a:path w="16001" h="6425">
                    <a:moveTo>
                      <a:pt x="2758" y="72"/>
                    </a:moveTo>
                    <a:lnTo>
                      <a:pt x="2760" y="69"/>
                    </a:lnTo>
                    <a:lnTo>
                      <a:pt x="2716" y="277"/>
                    </a:lnTo>
                    <a:cubicBezTo>
                      <a:pt x="2716" y="277"/>
                      <a:pt x="2716" y="278"/>
                      <a:pt x="2716" y="278"/>
                    </a:cubicBezTo>
                    <a:lnTo>
                      <a:pt x="2700" y="310"/>
                    </a:lnTo>
                    <a:cubicBezTo>
                      <a:pt x="2700" y="311"/>
                      <a:pt x="2699" y="311"/>
                      <a:pt x="2698" y="312"/>
                    </a:cubicBezTo>
                    <a:lnTo>
                      <a:pt x="2670" y="328"/>
                    </a:lnTo>
                    <a:cubicBezTo>
                      <a:pt x="2670" y="328"/>
                      <a:pt x="2670" y="328"/>
                      <a:pt x="2670" y="328"/>
                    </a:cubicBezTo>
                    <a:lnTo>
                      <a:pt x="2634" y="340"/>
                    </a:lnTo>
                    <a:cubicBezTo>
                      <a:pt x="2633" y="340"/>
                      <a:pt x="2633" y="340"/>
                      <a:pt x="2633" y="340"/>
                    </a:cubicBezTo>
                    <a:lnTo>
                      <a:pt x="2601" y="344"/>
                    </a:lnTo>
                    <a:lnTo>
                      <a:pt x="2602" y="344"/>
                    </a:lnTo>
                    <a:lnTo>
                      <a:pt x="2570" y="356"/>
                    </a:lnTo>
                    <a:cubicBezTo>
                      <a:pt x="2570" y="356"/>
                      <a:pt x="2569" y="356"/>
                      <a:pt x="2569" y="356"/>
                    </a:cubicBezTo>
                    <a:lnTo>
                      <a:pt x="2533" y="360"/>
                    </a:lnTo>
                    <a:lnTo>
                      <a:pt x="2535" y="360"/>
                    </a:lnTo>
                    <a:lnTo>
                      <a:pt x="2503" y="380"/>
                    </a:lnTo>
                    <a:lnTo>
                      <a:pt x="2504" y="378"/>
                    </a:lnTo>
                    <a:lnTo>
                      <a:pt x="2488" y="406"/>
                    </a:lnTo>
                    <a:lnTo>
                      <a:pt x="2472" y="438"/>
                    </a:lnTo>
                    <a:lnTo>
                      <a:pt x="2471" y="433"/>
                    </a:lnTo>
                    <a:lnTo>
                      <a:pt x="2619" y="541"/>
                    </a:lnTo>
                    <a:cubicBezTo>
                      <a:pt x="2620" y="542"/>
                      <a:pt x="2621" y="544"/>
                      <a:pt x="2620" y="545"/>
                    </a:cubicBezTo>
                    <a:lnTo>
                      <a:pt x="2584" y="645"/>
                    </a:lnTo>
                    <a:lnTo>
                      <a:pt x="2580" y="640"/>
                    </a:lnTo>
                    <a:lnTo>
                      <a:pt x="2612" y="640"/>
                    </a:lnTo>
                    <a:cubicBezTo>
                      <a:pt x="2613" y="640"/>
                      <a:pt x="2613" y="640"/>
                      <a:pt x="2613" y="640"/>
                    </a:cubicBezTo>
                    <a:lnTo>
                      <a:pt x="2629" y="644"/>
                    </a:lnTo>
                    <a:lnTo>
                      <a:pt x="2628" y="644"/>
                    </a:lnTo>
                    <a:lnTo>
                      <a:pt x="2644" y="644"/>
                    </a:lnTo>
                    <a:lnTo>
                      <a:pt x="2642" y="645"/>
                    </a:lnTo>
                    <a:lnTo>
                      <a:pt x="2726" y="561"/>
                    </a:lnTo>
                    <a:cubicBezTo>
                      <a:pt x="2726" y="561"/>
                      <a:pt x="2726" y="561"/>
                      <a:pt x="2727" y="560"/>
                    </a:cubicBezTo>
                    <a:lnTo>
                      <a:pt x="2779" y="536"/>
                    </a:lnTo>
                    <a:cubicBezTo>
                      <a:pt x="2780" y="536"/>
                      <a:pt x="2781" y="536"/>
                      <a:pt x="2782" y="537"/>
                    </a:cubicBezTo>
                    <a:cubicBezTo>
                      <a:pt x="2783" y="537"/>
                      <a:pt x="2784" y="538"/>
                      <a:pt x="2784" y="539"/>
                    </a:cubicBezTo>
                    <a:lnTo>
                      <a:pt x="2804" y="655"/>
                    </a:lnTo>
                    <a:lnTo>
                      <a:pt x="2824" y="775"/>
                    </a:lnTo>
                    <a:lnTo>
                      <a:pt x="2856" y="891"/>
                    </a:lnTo>
                    <a:lnTo>
                      <a:pt x="2856" y="890"/>
                    </a:lnTo>
                    <a:lnTo>
                      <a:pt x="2908" y="994"/>
                    </a:lnTo>
                    <a:lnTo>
                      <a:pt x="2908" y="994"/>
                    </a:lnTo>
                    <a:lnTo>
                      <a:pt x="2956" y="1061"/>
                    </a:lnTo>
                    <a:lnTo>
                      <a:pt x="2955" y="1061"/>
                    </a:lnTo>
                    <a:lnTo>
                      <a:pt x="3019" y="1125"/>
                    </a:lnTo>
                    <a:lnTo>
                      <a:pt x="3018" y="1124"/>
                    </a:lnTo>
                    <a:lnTo>
                      <a:pt x="3094" y="1164"/>
                    </a:lnTo>
                    <a:lnTo>
                      <a:pt x="3093" y="1164"/>
                    </a:lnTo>
                    <a:lnTo>
                      <a:pt x="3157" y="1180"/>
                    </a:lnTo>
                    <a:lnTo>
                      <a:pt x="3156" y="1180"/>
                    </a:lnTo>
                    <a:lnTo>
                      <a:pt x="3212" y="1176"/>
                    </a:lnTo>
                    <a:lnTo>
                      <a:pt x="3276" y="1164"/>
                    </a:lnTo>
                    <a:lnTo>
                      <a:pt x="3339" y="1148"/>
                    </a:lnTo>
                    <a:lnTo>
                      <a:pt x="3337" y="1151"/>
                    </a:lnTo>
                    <a:lnTo>
                      <a:pt x="3365" y="1047"/>
                    </a:lnTo>
                    <a:lnTo>
                      <a:pt x="3364" y="1047"/>
                    </a:lnTo>
                    <a:lnTo>
                      <a:pt x="3376" y="947"/>
                    </a:lnTo>
                    <a:lnTo>
                      <a:pt x="3376" y="948"/>
                    </a:lnTo>
                    <a:lnTo>
                      <a:pt x="3372" y="848"/>
                    </a:lnTo>
                    <a:lnTo>
                      <a:pt x="3373" y="849"/>
                    </a:lnTo>
                    <a:lnTo>
                      <a:pt x="3333" y="649"/>
                    </a:lnTo>
                    <a:lnTo>
                      <a:pt x="3317" y="549"/>
                    </a:lnTo>
                    <a:lnTo>
                      <a:pt x="3301" y="457"/>
                    </a:lnTo>
                    <a:lnTo>
                      <a:pt x="3301" y="458"/>
                    </a:lnTo>
                    <a:lnTo>
                      <a:pt x="3265" y="362"/>
                    </a:lnTo>
                    <a:lnTo>
                      <a:pt x="3265" y="362"/>
                    </a:lnTo>
                    <a:lnTo>
                      <a:pt x="3233" y="306"/>
                    </a:lnTo>
                    <a:lnTo>
                      <a:pt x="3181" y="178"/>
                    </a:lnTo>
                    <a:cubicBezTo>
                      <a:pt x="3181" y="178"/>
                      <a:pt x="3181" y="177"/>
                      <a:pt x="3181" y="177"/>
                    </a:cubicBezTo>
                    <a:lnTo>
                      <a:pt x="3169" y="109"/>
                    </a:lnTo>
                    <a:cubicBezTo>
                      <a:pt x="3168" y="108"/>
                      <a:pt x="3169" y="107"/>
                      <a:pt x="3169" y="106"/>
                    </a:cubicBezTo>
                    <a:lnTo>
                      <a:pt x="3185" y="86"/>
                    </a:lnTo>
                    <a:cubicBezTo>
                      <a:pt x="3186" y="86"/>
                      <a:pt x="3186" y="85"/>
                      <a:pt x="3186" y="85"/>
                    </a:cubicBezTo>
                    <a:lnTo>
                      <a:pt x="3206" y="69"/>
                    </a:lnTo>
                    <a:lnTo>
                      <a:pt x="3226" y="50"/>
                    </a:lnTo>
                    <a:cubicBezTo>
                      <a:pt x="3226" y="49"/>
                      <a:pt x="3226" y="49"/>
                      <a:pt x="3226" y="49"/>
                    </a:cubicBezTo>
                    <a:lnTo>
                      <a:pt x="3250" y="33"/>
                    </a:lnTo>
                    <a:lnTo>
                      <a:pt x="3252" y="40"/>
                    </a:lnTo>
                    <a:lnTo>
                      <a:pt x="2968" y="8"/>
                    </a:lnTo>
                    <a:lnTo>
                      <a:pt x="2969" y="8"/>
                    </a:lnTo>
                    <a:lnTo>
                      <a:pt x="2897" y="20"/>
                    </a:lnTo>
                    <a:lnTo>
                      <a:pt x="2822" y="44"/>
                    </a:lnTo>
                    <a:lnTo>
                      <a:pt x="2758" y="72"/>
                    </a:lnTo>
                    <a:close/>
                    <a:moveTo>
                      <a:pt x="2819" y="37"/>
                    </a:moveTo>
                    <a:lnTo>
                      <a:pt x="2896" y="13"/>
                    </a:lnTo>
                    <a:lnTo>
                      <a:pt x="2968" y="1"/>
                    </a:lnTo>
                    <a:cubicBezTo>
                      <a:pt x="2968" y="0"/>
                      <a:pt x="2969" y="0"/>
                      <a:pt x="2969" y="0"/>
                    </a:cubicBezTo>
                    <a:lnTo>
                      <a:pt x="3253" y="32"/>
                    </a:lnTo>
                    <a:cubicBezTo>
                      <a:pt x="3255" y="33"/>
                      <a:pt x="3256" y="34"/>
                      <a:pt x="3256" y="36"/>
                    </a:cubicBezTo>
                    <a:cubicBezTo>
                      <a:pt x="3257" y="37"/>
                      <a:pt x="3256" y="39"/>
                      <a:pt x="3255" y="40"/>
                    </a:cubicBezTo>
                    <a:lnTo>
                      <a:pt x="3231" y="56"/>
                    </a:lnTo>
                    <a:lnTo>
                      <a:pt x="3231" y="55"/>
                    </a:lnTo>
                    <a:lnTo>
                      <a:pt x="3211" y="76"/>
                    </a:lnTo>
                    <a:lnTo>
                      <a:pt x="3191" y="92"/>
                    </a:lnTo>
                    <a:lnTo>
                      <a:pt x="3192" y="91"/>
                    </a:lnTo>
                    <a:lnTo>
                      <a:pt x="3176" y="111"/>
                    </a:lnTo>
                    <a:lnTo>
                      <a:pt x="3176" y="108"/>
                    </a:lnTo>
                    <a:lnTo>
                      <a:pt x="3188" y="176"/>
                    </a:lnTo>
                    <a:lnTo>
                      <a:pt x="3188" y="175"/>
                    </a:lnTo>
                    <a:lnTo>
                      <a:pt x="3240" y="302"/>
                    </a:lnTo>
                    <a:lnTo>
                      <a:pt x="3272" y="358"/>
                    </a:lnTo>
                    <a:cubicBezTo>
                      <a:pt x="3272" y="358"/>
                      <a:pt x="3272" y="359"/>
                      <a:pt x="3272" y="359"/>
                    </a:cubicBezTo>
                    <a:lnTo>
                      <a:pt x="3308" y="455"/>
                    </a:lnTo>
                    <a:cubicBezTo>
                      <a:pt x="3308" y="455"/>
                      <a:pt x="3308" y="455"/>
                      <a:pt x="3308" y="455"/>
                    </a:cubicBezTo>
                    <a:lnTo>
                      <a:pt x="3324" y="547"/>
                    </a:lnTo>
                    <a:lnTo>
                      <a:pt x="3340" y="647"/>
                    </a:lnTo>
                    <a:lnTo>
                      <a:pt x="3380" y="847"/>
                    </a:lnTo>
                    <a:cubicBezTo>
                      <a:pt x="3380" y="847"/>
                      <a:pt x="3380" y="848"/>
                      <a:pt x="3380" y="848"/>
                    </a:cubicBezTo>
                    <a:lnTo>
                      <a:pt x="3384" y="948"/>
                    </a:lnTo>
                    <a:cubicBezTo>
                      <a:pt x="3384" y="948"/>
                      <a:pt x="3384" y="948"/>
                      <a:pt x="3384" y="948"/>
                    </a:cubicBezTo>
                    <a:lnTo>
                      <a:pt x="3372" y="1048"/>
                    </a:lnTo>
                    <a:cubicBezTo>
                      <a:pt x="3372" y="1048"/>
                      <a:pt x="3372" y="1049"/>
                      <a:pt x="3372" y="1049"/>
                    </a:cubicBezTo>
                    <a:lnTo>
                      <a:pt x="3344" y="1153"/>
                    </a:lnTo>
                    <a:cubicBezTo>
                      <a:pt x="3344" y="1154"/>
                      <a:pt x="3343" y="1155"/>
                      <a:pt x="3341" y="1156"/>
                    </a:cubicBezTo>
                    <a:lnTo>
                      <a:pt x="3277" y="1172"/>
                    </a:lnTo>
                    <a:lnTo>
                      <a:pt x="3213" y="1184"/>
                    </a:lnTo>
                    <a:lnTo>
                      <a:pt x="3157" y="1188"/>
                    </a:lnTo>
                    <a:cubicBezTo>
                      <a:pt x="3156" y="1188"/>
                      <a:pt x="3156" y="1188"/>
                      <a:pt x="3155" y="1188"/>
                    </a:cubicBezTo>
                    <a:lnTo>
                      <a:pt x="3091" y="1172"/>
                    </a:lnTo>
                    <a:cubicBezTo>
                      <a:pt x="3091" y="1172"/>
                      <a:pt x="3091" y="1171"/>
                      <a:pt x="3091" y="1171"/>
                    </a:cubicBezTo>
                    <a:lnTo>
                      <a:pt x="3015" y="1131"/>
                    </a:lnTo>
                    <a:cubicBezTo>
                      <a:pt x="3014" y="1131"/>
                      <a:pt x="3014" y="1131"/>
                      <a:pt x="3014" y="1131"/>
                    </a:cubicBezTo>
                    <a:lnTo>
                      <a:pt x="2950" y="1067"/>
                    </a:lnTo>
                    <a:cubicBezTo>
                      <a:pt x="2949" y="1066"/>
                      <a:pt x="2949" y="1066"/>
                      <a:pt x="2949" y="1066"/>
                    </a:cubicBezTo>
                    <a:lnTo>
                      <a:pt x="2901" y="998"/>
                    </a:lnTo>
                    <a:cubicBezTo>
                      <a:pt x="2901" y="998"/>
                      <a:pt x="2901" y="998"/>
                      <a:pt x="2901" y="998"/>
                    </a:cubicBezTo>
                    <a:lnTo>
                      <a:pt x="2849" y="894"/>
                    </a:lnTo>
                    <a:cubicBezTo>
                      <a:pt x="2849" y="893"/>
                      <a:pt x="2849" y="893"/>
                      <a:pt x="2849" y="893"/>
                    </a:cubicBezTo>
                    <a:lnTo>
                      <a:pt x="2817" y="777"/>
                    </a:lnTo>
                    <a:lnTo>
                      <a:pt x="2797" y="657"/>
                    </a:lnTo>
                    <a:lnTo>
                      <a:pt x="2777" y="541"/>
                    </a:lnTo>
                    <a:lnTo>
                      <a:pt x="2782" y="544"/>
                    </a:lnTo>
                    <a:lnTo>
                      <a:pt x="2730" y="568"/>
                    </a:lnTo>
                    <a:lnTo>
                      <a:pt x="2731" y="567"/>
                    </a:lnTo>
                    <a:lnTo>
                      <a:pt x="2647" y="651"/>
                    </a:lnTo>
                    <a:cubicBezTo>
                      <a:pt x="2647" y="652"/>
                      <a:pt x="2646" y="652"/>
                      <a:pt x="2644" y="652"/>
                    </a:cubicBezTo>
                    <a:lnTo>
                      <a:pt x="2628" y="652"/>
                    </a:lnTo>
                    <a:cubicBezTo>
                      <a:pt x="2628" y="652"/>
                      <a:pt x="2628" y="652"/>
                      <a:pt x="2627" y="652"/>
                    </a:cubicBezTo>
                    <a:lnTo>
                      <a:pt x="2611" y="648"/>
                    </a:lnTo>
                    <a:lnTo>
                      <a:pt x="2612" y="648"/>
                    </a:lnTo>
                    <a:lnTo>
                      <a:pt x="2580" y="648"/>
                    </a:lnTo>
                    <a:cubicBezTo>
                      <a:pt x="2579" y="648"/>
                      <a:pt x="2578" y="647"/>
                      <a:pt x="2577" y="646"/>
                    </a:cubicBezTo>
                    <a:cubicBezTo>
                      <a:pt x="2576" y="645"/>
                      <a:pt x="2576" y="644"/>
                      <a:pt x="2577" y="643"/>
                    </a:cubicBezTo>
                    <a:lnTo>
                      <a:pt x="2613" y="543"/>
                    </a:lnTo>
                    <a:lnTo>
                      <a:pt x="2614" y="547"/>
                    </a:lnTo>
                    <a:lnTo>
                      <a:pt x="2466" y="439"/>
                    </a:lnTo>
                    <a:cubicBezTo>
                      <a:pt x="2465" y="438"/>
                      <a:pt x="2464" y="436"/>
                      <a:pt x="2465" y="434"/>
                    </a:cubicBezTo>
                    <a:lnTo>
                      <a:pt x="2481" y="402"/>
                    </a:lnTo>
                    <a:lnTo>
                      <a:pt x="2497" y="374"/>
                    </a:lnTo>
                    <a:cubicBezTo>
                      <a:pt x="2497" y="374"/>
                      <a:pt x="2498" y="373"/>
                      <a:pt x="2498" y="373"/>
                    </a:cubicBezTo>
                    <a:lnTo>
                      <a:pt x="2530" y="353"/>
                    </a:lnTo>
                    <a:cubicBezTo>
                      <a:pt x="2531" y="353"/>
                      <a:pt x="2531" y="352"/>
                      <a:pt x="2532" y="352"/>
                    </a:cubicBezTo>
                    <a:lnTo>
                      <a:pt x="2568" y="348"/>
                    </a:lnTo>
                    <a:lnTo>
                      <a:pt x="2567" y="349"/>
                    </a:lnTo>
                    <a:lnTo>
                      <a:pt x="2599" y="337"/>
                    </a:lnTo>
                    <a:cubicBezTo>
                      <a:pt x="2599" y="336"/>
                      <a:pt x="2600" y="336"/>
                      <a:pt x="2600" y="336"/>
                    </a:cubicBezTo>
                    <a:lnTo>
                      <a:pt x="2632" y="332"/>
                    </a:lnTo>
                    <a:lnTo>
                      <a:pt x="2631" y="332"/>
                    </a:lnTo>
                    <a:lnTo>
                      <a:pt x="2667" y="320"/>
                    </a:lnTo>
                    <a:lnTo>
                      <a:pt x="2666" y="321"/>
                    </a:lnTo>
                    <a:lnTo>
                      <a:pt x="2694" y="305"/>
                    </a:lnTo>
                    <a:lnTo>
                      <a:pt x="2693" y="306"/>
                    </a:lnTo>
                    <a:lnTo>
                      <a:pt x="2709" y="275"/>
                    </a:lnTo>
                    <a:lnTo>
                      <a:pt x="2709" y="275"/>
                    </a:lnTo>
                    <a:lnTo>
                      <a:pt x="2753" y="68"/>
                    </a:lnTo>
                    <a:cubicBezTo>
                      <a:pt x="2753" y="66"/>
                      <a:pt x="2754" y="65"/>
                      <a:pt x="2755" y="65"/>
                    </a:cubicBezTo>
                    <a:lnTo>
                      <a:pt x="2819" y="37"/>
                    </a:lnTo>
                    <a:close/>
                    <a:moveTo>
                      <a:pt x="2447" y="476"/>
                    </a:moveTo>
                    <a:lnTo>
                      <a:pt x="2451" y="475"/>
                    </a:lnTo>
                    <a:lnTo>
                      <a:pt x="2415" y="515"/>
                    </a:lnTo>
                    <a:lnTo>
                      <a:pt x="2416" y="514"/>
                    </a:lnTo>
                    <a:lnTo>
                      <a:pt x="2384" y="562"/>
                    </a:lnTo>
                    <a:lnTo>
                      <a:pt x="2348" y="607"/>
                    </a:lnTo>
                    <a:cubicBezTo>
                      <a:pt x="2347" y="607"/>
                      <a:pt x="2347" y="607"/>
                      <a:pt x="2347" y="607"/>
                    </a:cubicBezTo>
                    <a:lnTo>
                      <a:pt x="2303" y="643"/>
                    </a:lnTo>
                    <a:lnTo>
                      <a:pt x="2179" y="735"/>
                    </a:lnTo>
                    <a:lnTo>
                      <a:pt x="2180" y="734"/>
                    </a:lnTo>
                    <a:lnTo>
                      <a:pt x="2136" y="798"/>
                    </a:lnTo>
                    <a:lnTo>
                      <a:pt x="2136" y="798"/>
                    </a:lnTo>
                    <a:lnTo>
                      <a:pt x="2108" y="862"/>
                    </a:lnTo>
                    <a:cubicBezTo>
                      <a:pt x="2108" y="862"/>
                      <a:pt x="2108" y="862"/>
                      <a:pt x="2108" y="862"/>
                    </a:cubicBezTo>
                    <a:lnTo>
                      <a:pt x="2064" y="918"/>
                    </a:lnTo>
                    <a:cubicBezTo>
                      <a:pt x="2063" y="919"/>
                      <a:pt x="2063" y="919"/>
                      <a:pt x="2062" y="919"/>
                    </a:cubicBezTo>
                    <a:lnTo>
                      <a:pt x="2030" y="935"/>
                    </a:lnTo>
                    <a:lnTo>
                      <a:pt x="1998" y="948"/>
                    </a:lnTo>
                    <a:lnTo>
                      <a:pt x="1999" y="947"/>
                    </a:lnTo>
                    <a:lnTo>
                      <a:pt x="1967" y="967"/>
                    </a:lnTo>
                    <a:lnTo>
                      <a:pt x="1968" y="965"/>
                    </a:lnTo>
                    <a:lnTo>
                      <a:pt x="1956" y="993"/>
                    </a:lnTo>
                    <a:lnTo>
                      <a:pt x="1956" y="993"/>
                    </a:lnTo>
                    <a:lnTo>
                      <a:pt x="1932" y="1089"/>
                    </a:lnTo>
                    <a:lnTo>
                      <a:pt x="1916" y="1188"/>
                    </a:lnTo>
                    <a:cubicBezTo>
                      <a:pt x="1916" y="1189"/>
                      <a:pt x="1916" y="1189"/>
                      <a:pt x="1916" y="1189"/>
                    </a:cubicBezTo>
                    <a:lnTo>
                      <a:pt x="1908" y="1213"/>
                    </a:lnTo>
                    <a:cubicBezTo>
                      <a:pt x="1908" y="1214"/>
                      <a:pt x="1907" y="1215"/>
                      <a:pt x="1906" y="1216"/>
                    </a:cubicBezTo>
                    <a:lnTo>
                      <a:pt x="1894" y="1220"/>
                    </a:lnTo>
                    <a:cubicBezTo>
                      <a:pt x="1893" y="1220"/>
                      <a:pt x="1893" y="1220"/>
                      <a:pt x="1892" y="1220"/>
                    </a:cubicBezTo>
                    <a:lnTo>
                      <a:pt x="1884" y="1220"/>
                    </a:lnTo>
                    <a:lnTo>
                      <a:pt x="1886" y="1220"/>
                    </a:lnTo>
                    <a:lnTo>
                      <a:pt x="1874" y="1224"/>
                    </a:lnTo>
                    <a:cubicBezTo>
                      <a:pt x="1874" y="1224"/>
                      <a:pt x="1873" y="1224"/>
                      <a:pt x="1873" y="1224"/>
                    </a:cubicBezTo>
                    <a:lnTo>
                      <a:pt x="1661" y="1260"/>
                    </a:lnTo>
                    <a:lnTo>
                      <a:pt x="1449" y="1276"/>
                    </a:lnTo>
                    <a:lnTo>
                      <a:pt x="1452" y="1270"/>
                    </a:lnTo>
                    <a:lnTo>
                      <a:pt x="1504" y="1402"/>
                    </a:lnTo>
                    <a:lnTo>
                      <a:pt x="1560" y="1538"/>
                    </a:lnTo>
                    <a:lnTo>
                      <a:pt x="1620" y="1670"/>
                    </a:lnTo>
                    <a:lnTo>
                      <a:pt x="1616" y="1667"/>
                    </a:lnTo>
                    <a:lnTo>
                      <a:pt x="1676" y="1667"/>
                    </a:lnTo>
                    <a:lnTo>
                      <a:pt x="1675" y="1668"/>
                    </a:lnTo>
                    <a:lnTo>
                      <a:pt x="1731" y="1648"/>
                    </a:lnTo>
                    <a:lnTo>
                      <a:pt x="1730" y="1648"/>
                    </a:lnTo>
                    <a:lnTo>
                      <a:pt x="1782" y="1616"/>
                    </a:lnTo>
                    <a:cubicBezTo>
                      <a:pt x="1784" y="1615"/>
                      <a:pt x="1786" y="1615"/>
                      <a:pt x="1788" y="1617"/>
                    </a:cubicBezTo>
                    <a:lnTo>
                      <a:pt x="1924" y="1793"/>
                    </a:lnTo>
                    <a:lnTo>
                      <a:pt x="1947" y="1817"/>
                    </a:lnTo>
                    <a:lnTo>
                      <a:pt x="1945" y="1815"/>
                    </a:lnTo>
                    <a:lnTo>
                      <a:pt x="1973" y="1819"/>
                    </a:lnTo>
                    <a:lnTo>
                      <a:pt x="2009" y="1823"/>
                    </a:lnTo>
                    <a:cubicBezTo>
                      <a:pt x="2009" y="1823"/>
                      <a:pt x="2010" y="1823"/>
                      <a:pt x="2010" y="1824"/>
                    </a:cubicBezTo>
                    <a:lnTo>
                      <a:pt x="2042" y="1836"/>
                    </a:lnTo>
                    <a:lnTo>
                      <a:pt x="2041" y="1835"/>
                    </a:lnTo>
                    <a:lnTo>
                      <a:pt x="2081" y="1839"/>
                    </a:lnTo>
                    <a:cubicBezTo>
                      <a:pt x="2081" y="1839"/>
                      <a:pt x="2082" y="1840"/>
                      <a:pt x="2082" y="1840"/>
                    </a:cubicBezTo>
                    <a:lnTo>
                      <a:pt x="2114" y="1856"/>
                    </a:lnTo>
                    <a:cubicBezTo>
                      <a:pt x="2115" y="1856"/>
                      <a:pt x="2115" y="1856"/>
                      <a:pt x="2115" y="1856"/>
                    </a:cubicBezTo>
                    <a:lnTo>
                      <a:pt x="2147" y="1888"/>
                    </a:lnTo>
                    <a:lnTo>
                      <a:pt x="2179" y="1916"/>
                    </a:lnTo>
                    <a:lnTo>
                      <a:pt x="2173" y="1917"/>
                    </a:lnTo>
                    <a:lnTo>
                      <a:pt x="2209" y="1873"/>
                    </a:lnTo>
                    <a:lnTo>
                      <a:pt x="2209" y="1873"/>
                    </a:lnTo>
                    <a:lnTo>
                      <a:pt x="2237" y="1825"/>
                    </a:lnTo>
                    <a:lnTo>
                      <a:pt x="2237" y="1826"/>
                    </a:lnTo>
                    <a:lnTo>
                      <a:pt x="2257" y="1774"/>
                    </a:lnTo>
                    <a:lnTo>
                      <a:pt x="2277" y="1726"/>
                    </a:lnTo>
                    <a:lnTo>
                      <a:pt x="2276" y="1728"/>
                    </a:lnTo>
                    <a:lnTo>
                      <a:pt x="2272" y="1656"/>
                    </a:lnTo>
                    <a:lnTo>
                      <a:pt x="2272" y="1583"/>
                    </a:lnTo>
                    <a:lnTo>
                      <a:pt x="2276" y="1535"/>
                    </a:lnTo>
                    <a:cubicBezTo>
                      <a:pt x="2277" y="1535"/>
                      <a:pt x="2277" y="1534"/>
                      <a:pt x="2277" y="1534"/>
                    </a:cubicBezTo>
                    <a:lnTo>
                      <a:pt x="2297" y="1490"/>
                    </a:lnTo>
                    <a:cubicBezTo>
                      <a:pt x="2297" y="1490"/>
                      <a:pt x="2297" y="1489"/>
                      <a:pt x="2297" y="1489"/>
                    </a:cubicBezTo>
                    <a:lnTo>
                      <a:pt x="2329" y="1453"/>
                    </a:lnTo>
                    <a:lnTo>
                      <a:pt x="2357" y="1417"/>
                    </a:lnTo>
                    <a:cubicBezTo>
                      <a:pt x="2358" y="1416"/>
                      <a:pt x="2359" y="1416"/>
                      <a:pt x="2360" y="1416"/>
                    </a:cubicBezTo>
                    <a:lnTo>
                      <a:pt x="2460" y="1416"/>
                    </a:lnTo>
                    <a:lnTo>
                      <a:pt x="2457" y="1421"/>
                    </a:lnTo>
                    <a:lnTo>
                      <a:pt x="2433" y="1337"/>
                    </a:lnTo>
                    <a:lnTo>
                      <a:pt x="2421" y="1256"/>
                    </a:lnTo>
                    <a:cubicBezTo>
                      <a:pt x="2420" y="1256"/>
                      <a:pt x="2420" y="1256"/>
                      <a:pt x="2420" y="1256"/>
                    </a:cubicBezTo>
                    <a:lnTo>
                      <a:pt x="2420" y="1172"/>
                    </a:lnTo>
                    <a:cubicBezTo>
                      <a:pt x="2420" y="1171"/>
                      <a:pt x="2421" y="1170"/>
                      <a:pt x="2421" y="1169"/>
                    </a:cubicBezTo>
                    <a:lnTo>
                      <a:pt x="2489" y="1073"/>
                    </a:lnTo>
                    <a:cubicBezTo>
                      <a:pt x="2489" y="1073"/>
                      <a:pt x="2489" y="1073"/>
                      <a:pt x="2490" y="1073"/>
                    </a:cubicBezTo>
                    <a:lnTo>
                      <a:pt x="2574" y="989"/>
                    </a:lnTo>
                    <a:lnTo>
                      <a:pt x="2666" y="909"/>
                    </a:lnTo>
                    <a:lnTo>
                      <a:pt x="2665" y="913"/>
                    </a:lnTo>
                    <a:lnTo>
                      <a:pt x="2649" y="813"/>
                    </a:lnTo>
                    <a:lnTo>
                      <a:pt x="2640" y="712"/>
                    </a:lnTo>
                    <a:lnTo>
                      <a:pt x="2642" y="715"/>
                    </a:lnTo>
                    <a:lnTo>
                      <a:pt x="2626" y="699"/>
                    </a:lnTo>
                    <a:lnTo>
                      <a:pt x="2627" y="700"/>
                    </a:lnTo>
                    <a:lnTo>
                      <a:pt x="2611" y="692"/>
                    </a:lnTo>
                    <a:lnTo>
                      <a:pt x="2598" y="683"/>
                    </a:lnTo>
                    <a:lnTo>
                      <a:pt x="2583" y="676"/>
                    </a:lnTo>
                    <a:cubicBezTo>
                      <a:pt x="2582" y="675"/>
                      <a:pt x="2582" y="675"/>
                      <a:pt x="2582" y="675"/>
                    </a:cubicBezTo>
                    <a:lnTo>
                      <a:pt x="2566" y="659"/>
                    </a:lnTo>
                    <a:cubicBezTo>
                      <a:pt x="2565" y="658"/>
                      <a:pt x="2565" y="658"/>
                      <a:pt x="2565" y="657"/>
                    </a:cubicBezTo>
                    <a:lnTo>
                      <a:pt x="2557" y="617"/>
                    </a:lnTo>
                    <a:cubicBezTo>
                      <a:pt x="2556" y="616"/>
                      <a:pt x="2556" y="616"/>
                      <a:pt x="2556" y="616"/>
                    </a:cubicBezTo>
                    <a:lnTo>
                      <a:pt x="2560" y="580"/>
                    </a:lnTo>
                    <a:cubicBezTo>
                      <a:pt x="2561" y="579"/>
                      <a:pt x="2561" y="579"/>
                      <a:pt x="2561" y="579"/>
                    </a:cubicBezTo>
                    <a:lnTo>
                      <a:pt x="2573" y="543"/>
                    </a:lnTo>
                    <a:lnTo>
                      <a:pt x="2575" y="548"/>
                    </a:lnTo>
                    <a:lnTo>
                      <a:pt x="2531" y="524"/>
                    </a:lnTo>
                    <a:cubicBezTo>
                      <a:pt x="2530" y="524"/>
                      <a:pt x="2530" y="523"/>
                      <a:pt x="2530" y="523"/>
                    </a:cubicBezTo>
                    <a:lnTo>
                      <a:pt x="2490" y="491"/>
                    </a:lnTo>
                    <a:lnTo>
                      <a:pt x="2491" y="492"/>
                    </a:lnTo>
                    <a:lnTo>
                      <a:pt x="2447" y="476"/>
                    </a:lnTo>
                    <a:close/>
                    <a:moveTo>
                      <a:pt x="2494" y="484"/>
                    </a:moveTo>
                    <a:cubicBezTo>
                      <a:pt x="2494" y="485"/>
                      <a:pt x="2495" y="485"/>
                      <a:pt x="2495" y="485"/>
                    </a:cubicBezTo>
                    <a:lnTo>
                      <a:pt x="2535" y="517"/>
                    </a:lnTo>
                    <a:lnTo>
                      <a:pt x="2534" y="517"/>
                    </a:lnTo>
                    <a:lnTo>
                      <a:pt x="2578" y="541"/>
                    </a:lnTo>
                    <a:cubicBezTo>
                      <a:pt x="2580" y="542"/>
                      <a:pt x="2581" y="544"/>
                      <a:pt x="2580" y="545"/>
                    </a:cubicBezTo>
                    <a:lnTo>
                      <a:pt x="2568" y="581"/>
                    </a:lnTo>
                    <a:lnTo>
                      <a:pt x="2568" y="581"/>
                    </a:lnTo>
                    <a:lnTo>
                      <a:pt x="2564" y="617"/>
                    </a:lnTo>
                    <a:lnTo>
                      <a:pt x="2564" y="615"/>
                    </a:lnTo>
                    <a:lnTo>
                      <a:pt x="2572" y="655"/>
                    </a:lnTo>
                    <a:lnTo>
                      <a:pt x="2571" y="653"/>
                    </a:lnTo>
                    <a:lnTo>
                      <a:pt x="2587" y="669"/>
                    </a:lnTo>
                    <a:lnTo>
                      <a:pt x="2586" y="668"/>
                    </a:lnTo>
                    <a:lnTo>
                      <a:pt x="2603" y="677"/>
                    </a:lnTo>
                    <a:lnTo>
                      <a:pt x="2614" y="684"/>
                    </a:lnTo>
                    <a:lnTo>
                      <a:pt x="2630" y="692"/>
                    </a:lnTo>
                    <a:cubicBezTo>
                      <a:pt x="2631" y="693"/>
                      <a:pt x="2631" y="693"/>
                      <a:pt x="2631" y="693"/>
                    </a:cubicBezTo>
                    <a:lnTo>
                      <a:pt x="2647" y="709"/>
                    </a:lnTo>
                    <a:cubicBezTo>
                      <a:pt x="2648" y="710"/>
                      <a:pt x="2648" y="711"/>
                      <a:pt x="2648" y="712"/>
                    </a:cubicBezTo>
                    <a:lnTo>
                      <a:pt x="2656" y="811"/>
                    </a:lnTo>
                    <a:lnTo>
                      <a:pt x="2672" y="911"/>
                    </a:lnTo>
                    <a:cubicBezTo>
                      <a:pt x="2673" y="913"/>
                      <a:pt x="2672" y="914"/>
                      <a:pt x="2671" y="915"/>
                    </a:cubicBezTo>
                    <a:lnTo>
                      <a:pt x="2579" y="995"/>
                    </a:lnTo>
                    <a:lnTo>
                      <a:pt x="2495" y="1079"/>
                    </a:lnTo>
                    <a:lnTo>
                      <a:pt x="2496" y="1078"/>
                    </a:lnTo>
                    <a:lnTo>
                      <a:pt x="2428" y="1174"/>
                    </a:lnTo>
                    <a:lnTo>
                      <a:pt x="2428" y="1172"/>
                    </a:lnTo>
                    <a:lnTo>
                      <a:pt x="2428" y="1256"/>
                    </a:lnTo>
                    <a:lnTo>
                      <a:pt x="2428" y="1255"/>
                    </a:lnTo>
                    <a:lnTo>
                      <a:pt x="2440" y="1335"/>
                    </a:lnTo>
                    <a:lnTo>
                      <a:pt x="2464" y="1418"/>
                    </a:lnTo>
                    <a:cubicBezTo>
                      <a:pt x="2465" y="1420"/>
                      <a:pt x="2464" y="1421"/>
                      <a:pt x="2464" y="1422"/>
                    </a:cubicBezTo>
                    <a:cubicBezTo>
                      <a:pt x="2463" y="1423"/>
                      <a:pt x="2462" y="1424"/>
                      <a:pt x="2460" y="1424"/>
                    </a:cubicBezTo>
                    <a:lnTo>
                      <a:pt x="2360" y="1424"/>
                    </a:lnTo>
                    <a:lnTo>
                      <a:pt x="2364" y="1422"/>
                    </a:lnTo>
                    <a:lnTo>
                      <a:pt x="2335" y="1458"/>
                    </a:lnTo>
                    <a:lnTo>
                      <a:pt x="2303" y="1494"/>
                    </a:lnTo>
                    <a:lnTo>
                      <a:pt x="2304" y="1493"/>
                    </a:lnTo>
                    <a:lnTo>
                      <a:pt x="2284" y="1537"/>
                    </a:lnTo>
                    <a:lnTo>
                      <a:pt x="2284" y="1536"/>
                    </a:lnTo>
                    <a:lnTo>
                      <a:pt x="2280" y="1583"/>
                    </a:lnTo>
                    <a:lnTo>
                      <a:pt x="2280" y="1655"/>
                    </a:lnTo>
                    <a:lnTo>
                      <a:pt x="2284" y="1727"/>
                    </a:lnTo>
                    <a:cubicBezTo>
                      <a:pt x="2284" y="1728"/>
                      <a:pt x="2284" y="1728"/>
                      <a:pt x="2284" y="1729"/>
                    </a:cubicBezTo>
                    <a:lnTo>
                      <a:pt x="2264" y="1777"/>
                    </a:lnTo>
                    <a:lnTo>
                      <a:pt x="2244" y="1829"/>
                    </a:lnTo>
                    <a:cubicBezTo>
                      <a:pt x="2244" y="1829"/>
                      <a:pt x="2244" y="1829"/>
                      <a:pt x="2244" y="1829"/>
                    </a:cubicBezTo>
                    <a:lnTo>
                      <a:pt x="2216" y="1877"/>
                    </a:lnTo>
                    <a:cubicBezTo>
                      <a:pt x="2216" y="1877"/>
                      <a:pt x="2216" y="1878"/>
                      <a:pt x="2216" y="1878"/>
                    </a:cubicBezTo>
                    <a:lnTo>
                      <a:pt x="2180" y="1922"/>
                    </a:lnTo>
                    <a:cubicBezTo>
                      <a:pt x="2179" y="1923"/>
                      <a:pt x="2178" y="1923"/>
                      <a:pt x="2177" y="1923"/>
                    </a:cubicBezTo>
                    <a:cubicBezTo>
                      <a:pt x="2176" y="1923"/>
                      <a:pt x="2175" y="1923"/>
                      <a:pt x="2174" y="1922"/>
                    </a:cubicBezTo>
                    <a:lnTo>
                      <a:pt x="2142" y="1894"/>
                    </a:lnTo>
                    <a:lnTo>
                      <a:pt x="2110" y="1862"/>
                    </a:lnTo>
                    <a:lnTo>
                      <a:pt x="2111" y="1863"/>
                    </a:lnTo>
                    <a:lnTo>
                      <a:pt x="2079" y="1847"/>
                    </a:lnTo>
                    <a:lnTo>
                      <a:pt x="2080" y="1847"/>
                    </a:lnTo>
                    <a:lnTo>
                      <a:pt x="2040" y="1843"/>
                    </a:lnTo>
                    <a:cubicBezTo>
                      <a:pt x="2040" y="1843"/>
                      <a:pt x="2039" y="1843"/>
                      <a:pt x="2039" y="1843"/>
                    </a:cubicBezTo>
                    <a:lnTo>
                      <a:pt x="2007" y="1831"/>
                    </a:lnTo>
                    <a:lnTo>
                      <a:pt x="2008" y="1831"/>
                    </a:lnTo>
                    <a:lnTo>
                      <a:pt x="1972" y="1827"/>
                    </a:lnTo>
                    <a:lnTo>
                      <a:pt x="1944" y="1823"/>
                    </a:lnTo>
                    <a:cubicBezTo>
                      <a:pt x="1943" y="1823"/>
                      <a:pt x="1942" y="1823"/>
                      <a:pt x="1942" y="1822"/>
                    </a:cubicBezTo>
                    <a:lnTo>
                      <a:pt x="1917" y="1798"/>
                    </a:lnTo>
                    <a:lnTo>
                      <a:pt x="1781" y="1622"/>
                    </a:lnTo>
                    <a:lnTo>
                      <a:pt x="1787" y="1623"/>
                    </a:lnTo>
                    <a:lnTo>
                      <a:pt x="1735" y="1655"/>
                    </a:lnTo>
                    <a:cubicBezTo>
                      <a:pt x="1734" y="1655"/>
                      <a:pt x="1734" y="1655"/>
                      <a:pt x="1734" y="1655"/>
                    </a:cubicBezTo>
                    <a:lnTo>
                      <a:pt x="1678" y="1675"/>
                    </a:lnTo>
                    <a:cubicBezTo>
                      <a:pt x="1677" y="1675"/>
                      <a:pt x="1677" y="1675"/>
                      <a:pt x="1676" y="1675"/>
                    </a:cubicBezTo>
                    <a:lnTo>
                      <a:pt x="1616" y="1675"/>
                    </a:lnTo>
                    <a:cubicBezTo>
                      <a:pt x="1615" y="1675"/>
                      <a:pt x="1613" y="1675"/>
                      <a:pt x="1613" y="1673"/>
                    </a:cubicBezTo>
                    <a:lnTo>
                      <a:pt x="1553" y="1541"/>
                    </a:lnTo>
                    <a:lnTo>
                      <a:pt x="1497" y="1405"/>
                    </a:lnTo>
                    <a:lnTo>
                      <a:pt x="1445" y="1273"/>
                    </a:lnTo>
                    <a:cubicBezTo>
                      <a:pt x="1444" y="1272"/>
                      <a:pt x="1444" y="1271"/>
                      <a:pt x="1445" y="1270"/>
                    </a:cubicBezTo>
                    <a:cubicBezTo>
                      <a:pt x="1446" y="1268"/>
                      <a:pt x="1447" y="1268"/>
                      <a:pt x="1448" y="1268"/>
                    </a:cubicBezTo>
                    <a:lnTo>
                      <a:pt x="1660" y="1252"/>
                    </a:lnTo>
                    <a:lnTo>
                      <a:pt x="1872" y="1216"/>
                    </a:lnTo>
                    <a:lnTo>
                      <a:pt x="1871" y="1216"/>
                    </a:lnTo>
                    <a:lnTo>
                      <a:pt x="1883" y="1212"/>
                    </a:lnTo>
                    <a:cubicBezTo>
                      <a:pt x="1884" y="1212"/>
                      <a:pt x="1884" y="1212"/>
                      <a:pt x="1884" y="1212"/>
                    </a:cubicBezTo>
                    <a:lnTo>
                      <a:pt x="1892" y="1212"/>
                    </a:lnTo>
                    <a:lnTo>
                      <a:pt x="1891" y="1212"/>
                    </a:lnTo>
                    <a:lnTo>
                      <a:pt x="1903" y="1208"/>
                    </a:lnTo>
                    <a:lnTo>
                      <a:pt x="1901" y="1210"/>
                    </a:lnTo>
                    <a:lnTo>
                      <a:pt x="1909" y="1186"/>
                    </a:lnTo>
                    <a:lnTo>
                      <a:pt x="1909" y="1187"/>
                    </a:lnTo>
                    <a:lnTo>
                      <a:pt x="1925" y="1087"/>
                    </a:lnTo>
                    <a:lnTo>
                      <a:pt x="1949" y="991"/>
                    </a:lnTo>
                    <a:cubicBezTo>
                      <a:pt x="1949" y="991"/>
                      <a:pt x="1949" y="990"/>
                      <a:pt x="1949" y="990"/>
                    </a:cubicBezTo>
                    <a:lnTo>
                      <a:pt x="1961" y="962"/>
                    </a:lnTo>
                    <a:cubicBezTo>
                      <a:pt x="1961" y="962"/>
                      <a:pt x="1962" y="961"/>
                      <a:pt x="1962" y="960"/>
                    </a:cubicBezTo>
                    <a:lnTo>
                      <a:pt x="1994" y="940"/>
                    </a:lnTo>
                    <a:cubicBezTo>
                      <a:pt x="1995" y="940"/>
                      <a:pt x="1995" y="940"/>
                      <a:pt x="1995" y="940"/>
                    </a:cubicBezTo>
                    <a:lnTo>
                      <a:pt x="2027" y="928"/>
                    </a:lnTo>
                    <a:lnTo>
                      <a:pt x="2059" y="912"/>
                    </a:lnTo>
                    <a:lnTo>
                      <a:pt x="2057" y="913"/>
                    </a:lnTo>
                    <a:lnTo>
                      <a:pt x="2101" y="857"/>
                    </a:lnTo>
                    <a:lnTo>
                      <a:pt x="2101" y="858"/>
                    </a:lnTo>
                    <a:lnTo>
                      <a:pt x="2129" y="794"/>
                    </a:lnTo>
                    <a:cubicBezTo>
                      <a:pt x="2129" y="794"/>
                      <a:pt x="2129" y="794"/>
                      <a:pt x="2129" y="794"/>
                    </a:cubicBezTo>
                    <a:lnTo>
                      <a:pt x="2173" y="730"/>
                    </a:lnTo>
                    <a:cubicBezTo>
                      <a:pt x="2173" y="729"/>
                      <a:pt x="2174" y="729"/>
                      <a:pt x="2174" y="729"/>
                    </a:cubicBezTo>
                    <a:lnTo>
                      <a:pt x="2298" y="637"/>
                    </a:lnTo>
                    <a:lnTo>
                      <a:pt x="2342" y="601"/>
                    </a:lnTo>
                    <a:lnTo>
                      <a:pt x="2341" y="602"/>
                    </a:lnTo>
                    <a:lnTo>
                      <a:pt x="2377" y="558"/>
                    </a:lnTo>
                    <a:lnTo>
                      <a:pt x="2409" y="510"/>
                    </a:lnTo>
                    <a:cubicBezTo>
                      <a:pt x="2409" y="510"/>
                      <a:pt x="2409" y="510"/>
                      <a:pt x="2409" y="509"/>
                    </a:cubicBezTo>
                    <a:lnTo>
                      <a:pt x="2445" y="469"/>
                    </a:lnTo>
                    <a:cubicBezTo>
                      <a:pt x="2447" y="468"/>
                      <a:pt x="2448" y="468"/>
                      <a:pt x="2450" y="468"/>
                    </a:cubicBezTo>
                    <a:lnTo>
                      <a:pt x="2494" y="484"/>
                    </a:lnTo>
                    <a:close/>
                    <a:moveTo>
                      <a:pt x="3790" y="1047"/>
                    </a:moveTo>
                    <a:lnTo>
                      <a:pt x="3796" y="1045"/>
                    </a:lnTo>
                    <a:lnTo>
                      <a:pt x="3780" y="1105"/>
                    </a:lnTo>
                    <a:cubicBezTo>
                      <a:pt x="3780" y="1105"/>
                      <a:pt x="3780" y="1106"/>
                      <a:pt x="3780" y="1106"/>
                    </a:cubicBezTo>
                    <a:lnTo>
                      <a:pt x="3744" y="1166"/>
                    </a:lnTo>
                    <a:cubicBezTo>
                      <a:pt x="3744" y="1166"/>
                      <a:pt x="3744" y="1166"/>
                      <a:pt x="3743" y="1167"/>
                    </a:cubicBezTo>
                    <a:lnTo>
                      <a:pt x="3695" y="1215"/>
                    </a:lnTo>
                    <a:lnTo>
                      <a:pt x="3643" y="1255"/>
                    </a:lnTo>
                    <a:cubicBezTo>
                      <a:pt x="3643" y="1255"/>
                      <a:pt x="3642" y="1255"/>
                      <a:pt x="3642" y="1255"/>
                    </a:cubicBezTo>
                    <a:lnTo>
                      <a:pt x="3578" y="1287"/>
                    </a:lnTo>
                    <a:lnTo>
                      <a:pt x="3580" y="1283"/>
                    </a:lnTo>
                    <a:lnTo>
                      <a:pt x="3592" y="1431"/>
                    </a:lnTo>
                    <a:cubicBezTo>
                      <a:pt x="3593" y="1433"/>
                      <a:pt x="3592" y="1434"/>
                      <a:pt x="3590" y="1435"/>
                    </a:cubicBezTo>
                    <a:lnTo>
                      <a:pt x="3490" y="1491"/>
                    </a:lnTo>
                    <a:lnTo>
                      <a:pt x="3492" y="1486"/>
                    </a:lnTo>
                    <a:lnTo>
                      <a:pt x="3584" y="1674"/>
                    </a:lnTo>
                    <a:lnTo>
                      <a:pt x="3584" y="1673"/>
                    </a:lnTo>
                    <a:lnTo>
                      <a:pt x="3648" y="1765"/>
                    </a:lnTo>
                    <a:lnTo>
                      <a:pt x="3645" y="1763"/>
                    </a:lnTo>
                    <a:lnTo>
                      <a:pt x="3833" y="1771"/>
                    </a:lnTo>
                    <a:lnTo>
                      <a:pt x="4016" y="1767"/>
                    </a:lnTo>
                    <a:lnTo>
                      <a:pt x="4204" y="1763"/>
                    </a:lnTo>
                    <a:cubicBezTo>
                      <a:pt x="4205" y="1763"/>
                      <a:pt x="4205" y="1763"/>
                      <a:pt x="4205" y="1763"/>
                    </a:cubicBezTo>
                    <a:lnTo>
                      <a:pt x="4257" y="1771"/>
                    </a:lnTo>
                    <a:cubicBezTo>
                      <a:pt x="4258" y="1771"/>
                      <a:pt x="4258" y="1772"/>
                      <a:pt x="4259" y="1772"/>
                    </a:cubicBezTo>
                    <a:lnTo>
                      <a:pt x="4283" y="1788"/>
                    </a:lnTo>
                    <a:lnTo>
                      <a:pt x="4411" y="1872"/>
                    </a:lnTo>
                    <a:lnTo>
                      <a:pt x="4539" y="1956"/>
                    </a:lnTo>
                    <a:lnTo>
                      <a:pt x="4674" y="2024"/>
                    </a:lnTo>
                    <a:lnTo>
                      <a:pt x="4846" y="2104"/>
                    </a:lnTo>
                    <a:lnTo>
                      <a:pt x="5026" y="2175"/>
                    </a:lnTo>
                    <a:lnTo>
                      <a:pt x="5024" y="2175"/>
                    </a:lnTo>
                    <a:lnTo>
                      <a:pt x="5096" y="2171"/>
                    </a:lnTo>
                    <a:lnTo>
                      <a:pt x="5095" y="2171"/>
                    </a:lnTo>
                    <a:lnTo>
                      <a:pt x="5163" y="2143"/>
                    </a:lnTo>
                    <a:lnTo>
                      <a:pt x="5227" y="2108"/>
                    </a:lnTo>
                    <a:lnTo>
                      <a:pt x="5343" y="2052"/>
                    </a:lnTo>
                    <a:lnTo>
                      <a:pt x="5342" y="2052"/>
                    </a:lnTo>
                    <a:lnTo>
                      <a:pt x="5382" y="2020"/>
                    </a:lnTo>
                    <a:lnTo>
                      <a:pt x="5382" y="2021"/>
                    </a:lnTo>
                    <a:lnTo>
                      <a:pt x="5426" y="1973"/>
                    </a:lnTo>
                    <a:cubicBezTo>
                      <a:pt x="5426" y="1971"/>
                      <a:pt x="5428" y="1971"/>
                      <a:pt x="5429" y="1971"/>
                    </a:cubicBezTo>
                    <a:lnTo>
                      <a:pt x="5513" y="1991"/>
                    </a:lnTo>
                    <a:lnTo>
                      <a:pt x="5509" y="1997"/>
                    </a:lnTo>
                    <a:lnTo>
                      <a:pt x="5481" y="1921"/>
                    </a:lnTo>
                    <a:lnTo>
                      <a:pt x="5445" y="1845"/>
                    </a:lnTo>
                    <a:cubicBezTo>
                      <a:pt x="5444" y="1844"/>
                      <a:pt x="5444" y="1842"/>
                      <a:pt x="5445" y="1841"/>
                    </a:cubicBezTo>
                    <a:lnTo>
                      <a:pt x="5461" y="1817"/>
                    </a:lnTo>
                    <a:lnTo>
                      <a:pt x="5481" y="1793"/>
                    </a:lnTo>
                    <a:lnTo>
                      <a:pt x="5497" y="1769"/>
                    </a:lnTo>
                    <a:lnTo>
                      <a:pt x="5497" y="1773"/>
                    </a:lnTo>
                    <a:lnTo>
                      <a:pt x="5457" y="1710"/>
                    </a:lnTo>
                    <a:lnTo>
                      <a:pt x="5458" y="1710"/>
                    </a:lnTo>
                    <a:lnTo>
                      <a:pt x="5402" y="1658"/>
                    </a:lnTo>
                    <a:lnTo>
                      <a:pt x="5402" y="1659"/>
                    </a:lnTo>
                    <a:lnTo>
                      <a:pt x="5342" y="1619"/>
                    </a:lnTo>
                    <a:lnTo>
                      <a:pt x="5274" y="1579"/>
                    </a:lnTo>
                    <a:lnTo>
                      <a:pt x="5211" y="1551"/>
                    </a:lnTo>
                    <a:lnTo>
                      <a:pt x="5216" y="1549"/>
                    </a:lnTo>
                    <a:lnTo>
                      <a:pt x="5196" y="1589"/>
                    </a:lnTo>
                    <a:lnTo>
                      <a:pt x="5196" y="1588"/>
                    </a:lnTo>
                    <a:lnTo>
                      <a:pt x="5188" y="1636"/>
                    </a:lnTo>
                    <a:lnTo>
                      <a:pt x="5188" y="1635"/>
                    </a:lnTo>
                    <a:lnTo>
                      <a:pt x="5200" y="1727"/>
                    </a:lnTo>
                    <a:cubicBezTo>
                      <a:pt x="5201" y="1729"/>
                      <a:pt x="5200" y="1730"/>
                      <a:pt x="5198" y="1731"/>
                    </a:cubicBezTo>
                    <a:lnTo>
                      <a:pt x="5134" y="1763"/>
                    </a:lnTo>
                    <a:lnTo>
                      <a:pt x="5078" y="1791"/>
                    </a:lnTo>
                    <a:cubicBezTo>
                      <a:pt x="5078" y="1791"/>
                      <a:pt x="5077" y="1791"/>
                      <a:pt x="5076" y="1791"/>
                    </a:cubicBezTo>
                    <a:lnTo>
                      <a:pt x="5024" y="1783"/>
                    </a:lnTo>
                    <a:lnTo>
                      <a:pt x="4972" y="1771"/>
                    </a:lnTo>
                    <a:cubicBezTo>
                      <a:pt x="4970" y="1771"/>
                      <a:pt x="4968" y="1769"/>
                      <a:pt x="4968" y="1767"/>
                    </a:cubicBezTo>
                    <a:lnTo>
                      <a:pt x="4972" y="1711"/>
                    </a:lnTo>
                    <a:cubicBezTo>
                      <a:pt x="4972" y="1711"/>
                      <a:pt x="4973" y="1711"/>
                      <a:pt x="4973" y="1710"/>
                    </a:cubicBezTo>
                    <a:lnTo>
                      <a:pt x="4985" y="1666"/>
                    </a:lnTo>
                    <a:lnTo>
                      <a:pt x="4989" y="1671"/>
                    </a:lnTo>
                    <a:lnTo>
                      <a:pt x="4909" y="1675"/>
                    </a:lnTo>
                    <a:lnTo>
                      <a:pt x="4828" y="1671"/>
                    </a:lnTo>
                    <a:cubicBezTo>
                      <a:pt x="4828" y="1671"/>
                      <a:pt x="4828" y="1671"/>
                      <a:pt x="4828" y="1671"/>
                    </a:cubicBezTo>
                    <a:lnTo>
                      <a:pt x="4756" y="1655"/>
                    </a:lnTo>
                    <a:lnTo>
                      <a:pt x="4696" y="1643"/>
                    </a:lnTo>
                    <a:lnTo>
                      <a:pt x="4697" y="1643"/>
                    </a:lnTo>
                    <a:lnTo>
                      <a:pt x="4645" y="1647"/>
                    </a:lnTo>
                    <a:lnTo>
                      <a:pt x="4646" y="1647"/>
                    </a:lnTo>
                    <a:lnTo>
                      <a:pt x="4590" y="1663"/>
                    </a:lnTo>
                    <a:lnTo>
                      <a:pt x="4537" y="1671"/>
                    </a:lnTo>
                    <a:cubicBezTo>
                      <a:pt x="4536" y="1672"/>
                      <a:pt x="4535" y="1671"/>
                      <a:pt x="4534" y="1671"/>
                    </a:cubicBezTo>
                    <a:lnTo>
                      <a:pt x="4486" y="1639"/>
                    </a:lnTo>
                    <a:cubicBezTo>
                      <a:pt x="4486" y="1639"/>
                      <a:pt x="4486" y="1638"/>
                      <a:pt x="4486" y="1638"/>
                    </a:cubicBezTo>
                    <a:lnTo>
                      <a:pt x="4450" y="1602"/>
                    </a:lnTo>
                    <a:cubicBezTo>
                      <a:pt x="4449" y="1602"/>
                      <a:pt x="4449" y="1602"/>
                      <a:pt x="4449" y="1602"/>
                    </a:cubicBezTo>
                    <a:lnTo>
                      <a:pt x="4417" y="1558"/>
                    </a:lnTo>
                    <a:cubicBezTo>
                      <a:pt x="4417" y="1557"/>
                      <a:pt x="4416" y="1556"/>
                      <a:pt x="4417" y="1555"/>
                    </a:cubicBezTo>
                    <a:cubicBezTo>
                      <a:pt x="4417" y="1554"/>
                      <a:pt x="4417" y="1553"/>
                      <a:pt x="4418" y="1552"/>
                    </a:cubicBezTo>
                    <a:lnTo>
                      <a:pt x="4558" y="1460"/>
                    </a:lnTo>
                    <a:lnTo>
                      <a:pt x="4560" y="1468"/>
                    </a:lnTo>
                    <a:lnTo>
                      <a:pt x="4356" y="1456"/>
                    </a:lnTo>
                    <a:lnTo>
                      <a:pt x="3944" y="1456"/>
                    </a:lnTo>
                    <a:lnTo>
                      <a:pt x="3947" y="1454"/>
                    </a:lnTo>
                    <a:lnTo>
                      <a:pt x="3887" y="1510"/>
                    </a:lnTo>
                    <a:lnTo>
                      <a:pt x="3831" y="1574"/>
                    </a:lnTo>
                    <a:cubicBezTo>
                      <a:pt x="3830" y="1575"/>
                      <a:pt x="3829" y="1576"/>
                      <a:pt x="3827" y="1575"/>
                    </a:cubicBezTo>
                    <a:lnTo>
                      <a:pt x="3791" y="1563"/>
                    </a:lnTo>
                    <a:lnTo>
                      <a:pt x="3792" y="1563"/>
                    </a:lnTo>
                    <a:lnTo>
                      <a:pt x="3756" y="1559"/>
                    </a:lnTo>
                    <a:cubicBezTo>
                      <a:pt x="3756" y="1559"/>
                      <a:pt x="3755" y="1559"/>
                      <a:pt x="3755" y="1559"/>
                    </a:cubicBezTo>
                    <a:lnTo>
                      <a:pt x="3679" y="1527"/>
                    </a:lnTo>
                    <a:cubicBezTo>
                      <a:pt x="3678" y="1527"/>
                      <a:pt x="3678" y="1527"/>
                      <a:pt x="3677" y="1526"/>
                    </a:cubicBezTo>
                    <a:lnTo>
                      <a:pt x="3657" y="1502"/>
                    </a:lnTo>
                    <a:cubicBezTo>
                      <a:pt x="3657" y="1501"/>
                      <a:pt x="3657" y="1501"/>
                      <a:pt x="3656" y="1500"/>
                    </a:cubicBezTo>
                    <a:lnTo>
                      <a:pt x="3652" y="1456"/>
                    </a:lnTo>
                    <a:lnTo>
                      <a:pt x="3629" y="1300"/>
                    </a:lnTo>
                    <a:cubicBezTo>
                      <a:pt x="3628" y="1298"/>
                      <a:pt x="3629" y="1297"/>
                      <a:pt x="3631" y="1296"/>
                    </a:cubicBezTo>
                    <a:lnTo>
                      <a:pt x="3727" y="1252"/>
                    </a:lnTo>
                    <a:cubicBezTo>
                      <a:pt x="3727" y="1252"/>
                      <a:pt x="3728" y="1252"/>
                      <a:pt x="3729" y="1252"/>
                    </a:cubicBezTo>
                    <a:lnTo>
                      <a:pt x="3797" y="1260"/>
                    </a:lnTo>
                    <a:cubicBezTo>
                      <a:pt x="3797" y="1260"/>
                      <a:pt x="3797" y="1260"/>
                      <a:pt x="3798" y="1260"/>
                    </a:cubicBezTo>
                    <a:lnTo>
                      <a:pt x="3870" y="1280"/>
                    </a:lnTo>
                    <a:lnTo>
                      <a:pt x="3865" y="1282"/>
                    </a:lnTo>
                    <a:lnTo>
                      <a:pt x="3889" y="1230"/>
                    </a:lnTo>
                    <a:lnTo>
                      <a:pt x="3888" y="1232"/>
                    </a:lnTo>
                    <a:lnTo>
                      <a:pt x="3888" y="1180"/>
                    </a:lnTo>
                    <a:lnTo>
                      <a:pt x="3889" y="1181"/>
                    </a:lnTo>
                    <a:lnTo>
                      <a:pt x="3865" y="1129"/>
                    </a:lnTo>
                    <a:lnTo>
                      <a:pt x="3865" y="1130"/>
                    </a:lnTo>
                    <a:lnTo>
                      <a:pt x="3829" y="1082"/>
                    </a:lnTo>
                    <a:lnTo>
                      <a:pt x="3830" y="1083"/>
                    </a:lnTo>
                    <a:lnTo>
                      <a:pt x="3790" y="1047"/>
                    </a:lnTo>
                    <a:close/>
                    <a:moveTo>
                      <a:pt x="3835" y="1077"/>
                    </a:moveTo>
                    <a:cubicBezTo>
                      <a:pt x="3835" y="1077"/>
                      <a:pt x="3836" y="1077"/>
                      <a:pt x="3836" y="1077"/>
                    </a:cubicBezTo>
                    <a:lnTo>
                      <a:pt x="3872" y="1125"/>
                    </a:lnTo>
                    <a:cubicBezTo>
                      <a:pt x="3872" y="1126"/>
                      <a:pt x="3872" y="1126"/>
                      <a:pt x="3872" y="1126"/>
                    </a:cubicBezTo>
                    <a:lnTo>
                      <a:pt x="3896" y="1178"/>
                    </a:lnTo>
                    <a:cubicBezTo>
                      <a:pt x="3896" y="1179"/>
                      <a:pt x="3896" y="1179"/>
                      <a:pt x="3896" y="1180"/>
                    </a:cubicBezTo>
                    <a:lnTo>
                      <a:pt x="3896" y="1232"/>
                    </a:lnTo>
                    <a:cubicBezTo>
                      <a:pt x="3896" y="1232"/>
                      <a:pt x="3896" y="1233"/>
                      <a:pt x="3896" y="1233"/>
                    </a:cubicBezTo>
                    <a:lnTo>
                      <a:pt x="3872" y="1285"/>
                    </a:lnTo>
                    <a:cubicBezTo>
                      <a:pt x="3871" y="1287"/>
                      <a:pt x="3869" y="1288"/>
                      <a:pt x="3867" y="1288"/>
                    </a:cubicBezTo>
                    <a:lnTo>
                      <a:pt x="3795" y="1268"/>
                    </a:lnTo>
                    <a:lnTo>
                      <a:pt x="3796" y="1268"/>
                    </a:lnTo>
                    <a:lnTo>
                      <a:pt x="3728" y="1260"/>
                    </a:lnTo>
                    <a:lnTo>
                      <a:pt x="3730" y="1259"/>
                    </a:lnTo>
                    <a:lnTo>
                      <a:pt x="3634" y="1303"/>
                    </a:lnTo>
                    <a:lnTo>
                      <a:pt x="3636" y="1299"/>
                    </a:lnTo>
                    <a:lnTo>
                      <a:pt x="3660" y="1455"/>
                    </a:lnTo>
                    <a:lnTo>
                      <a:pt x="3664" y="1499"/>
                    </a:lnTo>
                    <a:lnTo>
                      <a:pt x="3664" y="1497"/>
                    </a:lnTo>
                    <a:lnTo>
                      <a:pt x="3684" y="1521"/>
                    </a:lnTo>
                    <a:lnTo>
                      <a:pt x="3682" y="1520"/>
                    </a:lnTo>
                    <a:lnTo>
                      <a:pt x="3758" y="1552"/>
                    </a:lnTo>
                    <a:lnTo>
                      <a:pt x="3757" y="1552"/>
                    </a:lnTo>
                    <a:lnTo>
                      <a:pt x="3793" y="1556"/>
                    </a:lnTo>
                    <a:cubicBezTo>
                      <a:pt x="3793" y="1556"/>
                      <a:pt x="3793" y="1556"/>
                      <a:pt x="3794" y="1556"/>
                    </a:cubicBezTo>
                    <a:lnTo>
                      <a:pt x="3830" y="1568"/>
                    </a:lnTo>
                    <a:lnTo>
                      <a:pt x="3825" y="1569"/>
                    </a:lnTo>
                    <a:lnTo>
                      <a:pt x="3882" y="1505"/>
                    </a:lnTo>
                    <a:lnTo>
                      <a:pt x="3942" y="1449"/>
                    </a:lnTo>
                    <a:cubicBezTo>
                      <a:pt x="3942" y="1448"/>
                      <a:pt x="3943" y="1448"/>
                      <a:pt x="3944" y="1448"/>
                    </a:cubicBezTo>
                    <a:lnTo>
                      <a:pt x="4357" y="1448"/>
                    </a:lnTo>
                    <a:lnTo>
                      <a:pt x="4561" y="1460"/>
                    </a:lnTo>
                    <a:cubicBezTo>
                      <a:pt x="4562" y="1460"/>
                      <a:pt x="4564" y="1461"/>
                      <a:pt x="4564" y="1463"/>
                    </a:cubicBezTo>
                    <a:cubicBezTo>
                      <a:pt x="4565" y="1464"/>
                      <a:pt x="4564" y="1466"/>
                      <a:pt x="4563" y="1467"/>
                    </a:cubicBezTo>
                    <a:lnTo>
                      <a:pt x="4423" y="1559"/>
                    </a:lnTo>
                    <a:lnTo>
                      <a:pt x="4424" y="1553"/>
                    </a:lnTo>
                    <a:lnTo>
                      <a:pt x="4456" y="1597"/>
                    </a:lnTo>
                    <a:lnTo>
                      <a:pt x="4455" y="1597"/>
                    </a:lnTo>
                    <a:lnTo>
                      <a:pt x="4491" y="1633"/>
                    </a:lnTo>
                    <a:lnTo>
                      <a:pt x="4491" y="1632"/>
                    </a:lnTo>
                    <a:lnTo>
                      <a:pt x="4539" y="1664"/>
                    </a:lnTo>
                    <a:lnTo>
                      <a:pt x="4536" y="1663"/>
                    </a:lnTo>
                    <a:lnTo>
                      <a:pt x="4587" y="1656"/>
                    </a:lnTo>
                    <a:lnTo>
                      <a:pt x="4643" y="1640"/>
                    </a:lnTo>
                    <a:cubicBezTo>
                      <a:pt x="4644" y="1640"/>
                      <a:pt x="4644" y="1639"/>
                      <a:pt x="4644" y="1639"/>
                    </a:cubicBezTo>
                    <a:lnTo>
                      <a:pt x="4696" y="1635"/>
                    </a:lnTo>
                    <a:cubicBezTo>
                      <a:pt x="4697" y="1635"/>
                      <a:pt x="4697" y="1635"/>
                      <a:pt x="4697" y="1636"/>
                    </a:cubicBezTo>
                    <a:lnTo>
                      <a:pt x="4757" y="1648"/>
                    </a:lnTo>
                    <a:lnTo>
                      <a:pt x="4829" y="1664"/>
                    </a:lnTo>
                    <a:lnTo>
                      <a:pt x="4829" y="1663"/>
                    </a:lnTo>
                    <a:lnTo>
                      <a:pt x="4908" y="1667"/>
                    </a:lnTo>
                    <a:lnTo>
                      <a:pt x="4988" y="1663"/>
                    </a:lnTo>
                    <a:cubicBezTo>
                      <a:pt x="4990" y="1663"/>
                      <a:pt x="4991" y="1664"/>
                      <a:pt x="4992" y="1665"/>
                    </a:cubicBezTo>
                    <a:cubicBezTo>
                      <a:pt x="4992" y="1666"/>
                      <a:pt x="4993" y="1667"/>
                      <a:pt x="4992" y="1668"/>
                    </a:cubicBezTo>
                    <a:lnTo>
                      <a:pt x="4980" y="1712"/>
                    </a:lnTo>
                    <a:lnTo>
                      <a:pt x="4980" y="1712"/>
                    </a:lnTo>
                    <a:lnTo>
                      <a:pt x="4976" y="1768"/>
                    </a:lnTo>
                    <a:lnTo>
                      <a:pt x="4973" y="1763"/>
                    </a:lnTo>
                    <a:lnTo>
                      <a:pt x="5025" y="1775"/>
                    </a:lnTo>
                    <a:lnTo>
                      <a:pt x="5077" y="1783"/>
                    </a:lnTo>
                    <a:lnTo>
                      <a:pt x="5075" y="1784"/>
                    </a:lnTo>
                    <a:lnTo>
                      <a:pt x="5131" y="1756"/>
                    </a:lnTo>
                    <a:lnTo>
                      <a:pt x="5195" y="1724"/>
                    </a:lnTo>
                    <a:lnTo>
                      <a:pt x="5192" y="1728"/>
                    </a:lnTo>
                    <a:lnTo>
                      <a:pt x="5180" y="1636"/>
                    </a:lnTo>
                    <a:cubicBezTo>
                      <a:pt x="5180" y="1636"/>
                      <a:pt x="5180" y="1635"/>
                      <a:pt x="5181" y="1635"/>
                    </a:cubicBezTo>
                    <a:lnTo>
                      <a:pt x="5189" y="1587"/>
                    </a:lnTo>
                    <a:cubicBezTo>
                      <a:pt x="5189" y="1586"/>
                      <a:pt x="5189" y="1586"/>
                      <a:pt x="5189" y="1586"/>
                    </a:cubicBezTo>
                    <a:lnTo>
                      <a:pt x="5209" y="1546"/>
                    </a:lnTo>
                    <a:cubicBezTo>
                      <a:pt x="5210" y="1544"/>
                      <a:pt x="5212" y="1543"/>
                      <a:pt x="5214" y="1544"/>
                    </a:cubicBezTo>
                    <a:lnTo>
                      <a:pt x="5278" y="1572"/>
                    </a:lnTo>
                    <a:lnTo>
                      <a:pt x="5347" y="1612"/>
                    </a:lnTo>
                    <a:lnTo>
                      <a:pt x="5407" y="1652"/>
                    </a:lnTo>
                    <a:cubicBezTo>
                      <a:pt x="5407" y="1652"/>
                      <a:pt x="5407" y="1652"/>
                      <a:pt x="5407" y="1653"/>
                    </a:cubicBezTo>
                    <a:lnTo>
                      <a:pt x="5463" y="1704"/>
                    </a:lnTo>
                    <a:cubicBezTo>
                      <a:pt x="5463" y="1705"/>
                      <a:pt x="5464" y="1705"/>
                      <a:pt x="5464" y="1705"/>
                    </a:cubicBezTo>
                    <a:lnTo>
                      <a:pt x="5504" y="1769"/>
                    </a:lnTo>
                    <a:cubicBezTo>
                      <a:pt x="5505" y="1771"/>
                      <a:pt x="5505" y="1772"/>
                      <a:pt x="5504" y="1774"/>
                    </a:cubicBezTo>
                    <a:lnTo>
                      <a:pt x="5488" y="1798"/>
                    </a:lnTo>
                    <a:lnTo>
                      <a:pt x="5468" y="1822"/>
                    </a:lnTo>
                    <a:lnTo>
                      <a:pt x="5452" y="1846"/>
                    </a:lnTo>
                    <a:lnTo>
                      <a:pt x="5452" y="1842"/>
                    </a:lnTo>
                    <a:lnTo>
                      <a:pt x="5488" y="1918"/>
                    </a:lnTo>
                    <a:lnTo>
                      <a:pt x="5516" y="1994"/>
                    </a:lnTo>
                    <a:cubicBezTo>
                      <a:pt x="5517" y="1995"/>
                      <a:pt x="5516" y="1997"/>
                      <a:pt x="5515" y="1998"/>
                    </a:cubicBezTo>
                    <a:cubicBezTo>
                      <a:pt x="5514" y="1999"/>
                      <a:pt x="5513" y="1999"/>
                      <a:pt x="5512" y="1999"/>
                    </a:cubicBezTo>
                    <a:lnTo>
                      <a:pt x="5428" y="1979"/>
                    </a:lnTo>
                    <a:lnTo>
                      <a:pt x="5431" y="1978"/>
                    </a:lnTo>
                    <a:lnTo>
                      <a:pt x="5387" y="2026"/>
                    </a:lnTo>
                    <a:cubicBezTo>
                      <a:pt x="5387" y="2026"/>
                      <a:pt x="5387" y="2026"/>
                      <a:pt x="5387" y="2026"/>
                    </a:cubicBezTo>
                    <a:lnTo>
                      <a:pt x="5347" y="2058"/>
                    </a:lnTo>
                    <a:cubicBezTo>
                      <a:pt x="5347" y="2059"/>
                      <a:pt x="5346" y="2059"/>
                      <a:pt x="5346" y="2059"/>
                    </a:cubicBezTo>
                    <a:lnTo>
                      <a:pt x="5230" y="2115"/>
                    </a:lnTo>
                    <a:lnTo>
                      <a:pt x="5166" y="2151"/>
                    </a:lnTo>
                    <a:lnTo>
                      <a:pt x="5098" y="2179"/>
                    </a:lnTo>
                    <a:cubicBezTo>
                      <a:pt x="5098" y="2179"/>
                      <a:pt x="5097" y="2179"/>
                      <a:pt x="5097" y="2179"/>
                    </a:cubicBezTo>
                    <a:lnTo>
                      <a:pt x="5025" y="2183"/>
                    </a:lnTo>
                    <a:cubicBezTo>
                      <a:pt x="5024" y="2183"/>
                      <a:pt x="5024" y="2183"/>
                      <a:pt x="5023" y="2183"/>
                    </a:cubicBezTo>
                    <a:lnTo>
                      <a:pt x="4843" y="2111"/>
                    </a:lnTo>
                    <a:lnTo>
                      <a:pt x="4671" y="2031"/>
                    </a:lnTo>
                    <a:lnTo>
                      <a:pt x="4534" y="1963"/>
                    </a:lnTo>
                    <a:lnTo>
                      <a:pt x="4406" y="1879"/>
                    </a:lnTo>
                    <a:lnTo>
                      <a:pt x="4278" y="1795"/>
                    </a:lnTo>
                    <a:lnTo>
                      <a:pt x="4254" y="1779"/>
                    </a:lnTo>
                    <a:lnTo>
                      <a:pt x="4256" y="1779"/>
                    </a:lnTo>
                    <a:lnTo>
                      <a:pt x="4204" y="1771"/>
                    </a:lnTo>
                    <a:lnTo>
                      <a:pt x="4205" y="1771"/>
                    </a:lnTo>
                    <a:lnTo>
                      <a:pt x="4017" y="1775"/>
                    </a:lnTo>
                    <a:lnTo>
                      <a:pt x="3832" y="1779"/>
                    </a:lnTo>
                    <a:lnTo>
                      <a:pt x="3644" y="1771"/>
                    </a:lnTo>
                    <a:cubicBezTo>
                      <a:pt x="3643" y="1771"/>
                      <a:pt x="3642" y="1771"/>
                      <a:pt x="3641" y="1770"/>
                    </a:cubicBezTo>
                    <a:lnTo>
                      <a:pt x="3577" y="1678"/>
                    </a:lnTo>
                    <a:cubicBezTo>
                      <a:pt x="3577" y="1678"/>
                      <a:pt x="3577" y="1677"/>
                      <a:pt x="3577" y="1677"/>
                    </a:cubicBezTo>
                    <a:lnTo>
                      <a:pt x="3485" y="1489"/>
                    </a:lnTo>
                    <a:cubicBezTo>
                      <a:pt x="3484" y="1487"/>
                      <a:pt x="3485" y="1485"/>
                      <a:pt x="3487" y="1484"/>
                    </a:cubicBezTo>
                    <a:lnTo>
                      <a:pt x="3587" y="1428"/>
                    </a:lnTo>
                    <a:lnTo>
                      <a:pt x="3584" y="1432"/>
                    </a:lnTo>
                    <a:lnTo>
                      <a:pt x="3572" y="1284"/>
                    </a:lnTo>
                    <a:cubicBezTo>
                      <a:pt x="3572" y="1282"/>
                      <a:pt x="3573" y="1281"/>
                      <a:pt x="3575" y="1280"/>
                    </a:cubicBezTo>
                    <a:lnTo>
                      <a:pt x="3639" y="1248"/>
                    </a:lnTo>
                    <a:lnTo>
                      <a:pt x="3638" y="1249"/>
                    </a:lnTo>
                    <a:lnTo>
                      <a:pt x="3690" y="1209"/>
                    </a:lnTo>
                    <a:lnTo>
                      <a:pt x="3738" y="1161"/>
                    </a:lnTo>
                    <a:lnTo>
                      <a:pt x="3737" y="1162"/>
                    </a:lnTo>
                    <a:lnTo>
                      <a:pt x="3773" y="1102"/>
                    </a:lnTo>
                    <a:lnTo>
                      <a:pt x="3773" y="1103"/>
                    </a:lnTo>
                    <a:lnTo>
                      <a:pt x="3789" y="1043"/>
                    </a:lnTo>
                    <a:cubicBezTo>
                      <a:pt x="3789" y="1041"/>
                      <a:pt x="3790" y="1040"/>
                      <a:pt x="3791" y="1040"/>
                    </a:cubicBezTo>
                    <a:cubicBezTo>
                      <a:pt x="3793" y="1040"/>
                      <a:pt x="3794" y="1040"/>
                      <a:pt x="3795" y="1041"/>
                    </a:cubicBezTo>
                    <a:lnTo>
                      <a:pt x="3835" y="1077"/>
                    </a:lnTo>
                    <a:close/>
                    <a:moveTo>
                      <a:pt x="6211" y="1080"/>
                    </a:moveTo>
                    <a:lnTo>
                      <a:pt x="6216" y="1078"/>
                    </a:lnTo>
                    <a:lnTo>
                      <a:pt x="6100" y="1234"/>
                    </a:lnTo>
                    <a:lnTo>
                      <a:pt x="6040" y="1306"/>
                    </a:lnTo>
                    <a:cubicBezTo>
                      <a:pt x="6039" y="1306"/>
                      <a:pt x="6039" y="1307"/>
                      <a:pt x="6039" y="1307"/>
                    </a:cubicBezTo>
                    <a:lnTo>
                      <a:pt x="5859" y="1435"/>
                    </a:lnTo>
                    <a:lnTo>
                      <a:pt x="5860" y="1431"/>
                    </a:lnTo>
                    <a:lnTo>
                      <a:pt x="5880" y="1502"/>
                    </a:lnTo>
                    <a:cubicBezTo>
                      <a:pt x="5880" y="1503"/>
                      <a:pt x="5880" y="1503"/>
                      <a:pt x="5880" y="1504"/>
                    </a:cubicBezTo>
                    <a:lnTo>
                      <a:pt x="5880" y="1548"/>
                    </a:lnTo>
                    <a:cubicBezTo>
                      <a:pt x="5880" y="1548"/>
                      <a:pt x="5880" y="1549"/>
                      <a:pt x="5880" y="1549"/>
                    </a:cubicBezTo>
                    <a:lnTo>
                      <a:pt x="5828" y="1657"/>
                    </a:lnTo>
                    <a:lnTo>
                      <a:pt x="5768" y="1761"/>
                    </a:lnTo>
                    <a:lnTo>
                      <a:pt x="5767" y="1756"/>
                    </a:lnTo>
                    <a:lnTo>
                      <a:pt x="5791" y="1772"/>
                    </a:lnTo>
                    <a:cubicBezTo>
                      <a:pt x="5791" y="1772"/>
                      <a:pt x="5791" y="1772"/>
                      <a:pt x="5791" y="1773"/>
                    </a:cubicBezTo>
                    <a:lnTo>
                      <a:pt x="5835" y="1817"/>
                    </a:lnTo>
                    <a:cubicBezTo>
                      <a:pt x="5836" y="1817"/>
                      <a:pt x="5836" y="1818"/>
                      <a:pt x="5836" y="1819"/>
                    </a:cubicBezTo>
                    <a:lnTo>
                      <a:pt x="5836" y="1887"/>
                    </a:lnTo>
                    <a:lnTo>
                      <a:pt x="5840" y="1955"/>
                    </a:lnTo>
                    <a:lnTo>
                      <a:pt x="5840" y="1954"/>
                    </a:lnTo>
                    <a:lnTo>
                      <a:pt x="5860" y="2014"/>
                    </a:lnTo>
                    <a:cubicBezTo>
                      <a:pt x="5861" y="2015"/>
                      <a:pt x="5861" y="2016"/>
                      <a:pt x="5860" y="2017"/>
                    </a:cubicBezTo>
                    <a:lnTo>
                      <a:pt x="5788" y="2149"/>
                    </a:lnTo>
                    <a:cubicBezTo>
                      <a:pt x="5787" y="2151"/>
                      <a:pt x="5785" y="2152"/>
                      <a:pt x="5783" y="2151"/>
                    </a:cubicBezTo>
                    <a:lnTo>
                      <a:pt x="5771" y="2147"/>
                    </a:lnTo>
                    <a:lnTo>
                      <a:pt x="5772" y="2147"/>
                    </a:lnTo>
                    <a:lnTo>
                      <a:pt x="5740" y="2147"/>
                    </a:lnTo>
                    <a:cubicBezTo>
                      <a:pt x="5739" y="2147"/>
                      <a:pt x="5738" y="2146"/>
                      <a:pt x="5737" y="2145"/>
                    </a:cubicBezTo>
                    <a:lnTo>
                      <a:pt x="5633" y="1981"/>
                    </a:lnTo>
                    <a:lnTo>
                      <a:pt x="5525" y="1826"/>
                    </a:lnTo>
                    <a:lnTo>
                      <a:pt x="5529" y="1827"/>
                    </a:lnTo>
                    <a:lnTo>
                      <a:pt x="5513" y="1831"/>
                    </a:lnTo>
                    <a:lnTo>
                      <a:pt x="5514" y="1831"/>
                    </a:lnTo>
                    <a:lnTo>
                      <a:pt x="5490" y="1843"/>
                    </a:lnTo>
                    <a:lnTo>
                      <a:pt x="5492" y="1838"/>
                    </a:lnTo>
                    <a:lnTo>
                      <a:pt x="5536" y="1934"/>
                    </a:lnTo>
                    <a:lnTo>
                      <a:pt x="5552" y="1978"/>
                    </a:lnTo>
                    <a:cubicBezTo>
                      <a:pt x="5553" y="1979"/>
                      <a:pt x="5553" y="1980"/>
                      <a:pt x="5552" y="1981"/>
                    </a:cubicBezTo>
                    <a:lnTo>
                      <a:pt x="5516" y="2045"/>
                    </a:lnTo>
                    <a:lnTo>
                      <a:pt x="5476" y="2101"/>
                    </a:lnTo>
                    <a:lnTo>
                      <a:pt x="5475" y="2096"/>
                    </a:lnTo>
                    <a:lnTo>
                      <a:pt x="5503" y="2124"/>
                    </a:lnTo>
                    <a:lnTo>
                      <a:pt x="5503" y="2124"/>
                    </a:lnTo>
                    <a:lnTo>
                      <a:pt x="5535" y="2144"/>
                    </a:lnTo>
                    <a:cubicBezTo>
                      <a:pt x="5536" y="2145"/>
                      <a:pt x="5537" y="2147"/>
                      <a:pt x="5536" y="2149"/>
                    </a:cubicBezTo>
                    <a:lnTo>
                      <a:pt x="5508" y="2217"/>
                    </a:lnTo>
                    <a:cubicBezTo>
                      <a:pt x="5508" y="2217"/>
                      <a:pt x="5508" y="2217"/>
                      <a:pt x="5508" y="2217"/>
                    </a:cubicBezTo>
                    <a:lnTo>
                      <a:pt x="5464" y="2281"/>
                    </a:lnTo>
                    <a:cubicBezTo>
                      <a:pt x="5464" y="2282"/>
                      <a:pt x="5463" y="2282"/>
                      <a:pt x="5463" y="2282"/>
                    </a:cubicBezTo>
                    <a:lnTo>
                      <a:pt x="5407" y="2334"/>
                    </a:lnTo>
                    <a:lnTo>
                      <a:pt x="5347" y="2382"/>
                    </a:lnTo>
                    <a:cubicBezTo>
                      <a:pt x="5347" y="2382"/>
                      <a:pt x="5346" y="2383"/>
                      <a:pt x="5345" y="2383"/>
                    </a:cubicBezTo>
                    <a:lnTo>
                      <a:pt x="5141" y="2431"/>
                    </a:lnTo>
                    <a:lnTo>
                      <a:pt x="5143" y="2430"/>
                    </a:lnTo>
                    <a:lnTo>
                      <a:pt x="5059" y="2486"/>
                    </a:lnTo>
                    <a:lnTo>
                      <a:pt x="4975" y="2538"/>
                    </a:lnTo>
                    <a:lnTo>
                      <a:pt x="4976" y="2535"/>
                    </a:lnTo>
                    <a:lnTo>
                      <a:pt x="4952" y="2695"/>
                    </a:lnTo>
                    <a:cubicBezTo>
                      <a:pt x="4952" y="2696"/>
                      <a:pt x="4952" y="2696"/>
                      <a:pt x="4952" y="2696"/>
                    </a:cubicBezTo>
                    <a:lnTo>
                      <a:pt x="4932" y="2752"/>
                    </a:lnTo>
                    <a:lnTo>
                      <a:pt x="4916" y="2804"/>
                    </a:lnTo>
                    <a:lnTo>
                      <a:pt x="4916" y="2801"/>
                    </a:lnTo>
                    <a:lnTo>
                      <a:pt x="4936" y="2849"/>
                    </a:lnTo>
                    <a:lnTo>
                      <a:pt x="4936" y="2848"/>
                    </a:lnTo>
                    <a:lnTo>
                      <a:pt x="4964" y="2888"/>
                    </a:lnTo>
                    <a:lnTo>
                      <a:pt x="4961" y="2887"/>
                    </a:lnTo>
                    <a:lnTo>
                      <a:pt x="5049" y="2895"/>
                    </a:lnTo>
                    <a:lnTo>
                      <a:pt x="5141" y="2903"/>
                    </a:lnTo>
                    <a:cubicBezTo>
                      <a:pt x="5141" y="2903"/>
                      <a:pt x="5141" y="2903"/>
                      <a:pt x="5142" y="2903"/>
                    </a:cubicBezTo>
                    <a:lnTo>
                      <a:pt x="5226" y="2927"/>
                    </a:lnTo>
                    <a:lnTo>
                      <a:pt x="5310" y="2963"/>
                    </a:lnTo>
                    <a:cubicBezTo>
                      <a:pt x="5312" y="2964"/>
                      <a:pt x="5312" y="2965"/>
                      <a:pt x="5312" y="2967"/>
                    </a:cubicBezTo>
                    <a:lnTo>
                      <a:pt x="5312" y="3067"/>
                    </a:lnTo>
                    <a:lnTo>
                      <a:pt x="5310" y="3063"/>
                    </a:lnTo>
                    <a:lnTo>
                      <a:pt x="5370" y="3095"/>
                    </a:lnTo>
                    <a:lnTo>
                      <a:pt x="5369" y="3095"/>
                    </a:lnTo>
                    <a:lnTo>
                      <a:pt x="5401" y="3103"/>
                    </a:lnTo>
                    <a:lnTo>
                      <a:pt x="5400" y="3103"/>
                    </a:lnTo>
                    <a:lnTo>
                      <a:pt x="5460" y="3095"/>
                    </a:lnTo>
                    <a:lnTo>
                      <a:pt x="5459" y="3095"/>
                    </a:lnTo>
                    <a:lnTo>
                      <a:pt x="5515" y="3079"/>
                    </a:lnTo>
                    <a:cubicBezTo>
                      <a:pt x="5516" y="3079"/>
                      <a:pt x="5516" y="3079"/>
                      <a:pt x="5516" y="3079"/>
                    </a:cubicBezTo>
                    <a:lnTo>
                      <a:pt x="5564" y="3079"/>
                    </a:lnTo>
                    <a:cubicBezTo>
                      <a:pt x="5565" y="3079"/>
                      <a:pt x="5566" y="3079"/>
                      <a:pt x="5566" y="3079"/>
                    </a:cubicBezTo>
                    <a:lnTo>
                      <a:pt x="5606" y="3099"/>
                    </a:lnTo>
                    <a:cubicBezTo>
                      <a:pt x="5607" y="3099"/>
                      <a:pt x="5607" y="3099"/>
                      <a:pt x="5607" y="3100"/>
                    </a:cubicBezTo>
                    <a:lnTo>
                      <a:pt x="5639" y="3132"/>
                    </a:lnTo>
                    <a:cubicBezTo>
                      <a:pt x="5639" y="3132"/>
                      <a:pt x="5640" y="3132"/>
                      <a:pt x="5640" y="3132"/>
                    </a:cubicBezTo>
                    <a:lnTo>
                      <a:pt x="5668" y="3172"/>
                    </a:lnTo>
                    <a:cubicBezTo>
                      <a:pt x="5668" y="3173"/>
                      <a:pt x="5668" y="3173"/>
                      <a:pt x="5668" y="3173"/>
                    </a:cubicBezTo>
                    <a:lnTo>
                      <a:pt x="5704" y="3305"/>
                    </a:lnTo>
                    <a:lnTo>
                      <a:pt x="5756" y="3429"/>
                    </a:lnTo>
                    <a:lnTo>
                      <a:pt x="5753" y="3426"/>
                    </a:lnTo>
                    <a:lnTo>
                      <a:pt x="5893" y="3438"/>
                    </a:lnTo>
                    <a:cubicBezTo>
                      <a:pt x="5893" y="3438"/>
                      <a:pt x="5894" y="3439"/>
                      <a:pt x="5895" y="3439"/>
                    </a:cubicBezTo>
                    <a:lnTo>
                      <a:pt x="5939" y="3467"/>
                    </a:lnTo>
                    <a:lnTo>
                      <a:pt x="6023" y="3527"/>
                    </a:lnTo>
                    <a:lnTo>
                      <a:pt x="6022" y="3527"/>
                    </a:lnTo>
                    <a:lnTo>
                      <a:pt x="6070" y="3551"/>
                    </a:lnTo>
                    <a:lnTo>
                      <a:pt x="6069" y="3550"/>
                    </a:lnTo>
                    <a:lnTo>
                      <a:pt x="6173" y="3570"/>
                    </a:lnTo>
                    <a:lnTo>
                      <a:pt x="6226" y="3586"/>
                    </a:lnTo>
                    <a:cubicBezTo>
                      <a:pt x="6226" y="3587"/>
                      <a:pt x="6227" y="3587"/>
                      <a:pt x="6227" y="3587"/>
                    </a:cubicBezTo>
                    <a:lnTo>
                      <a:pt x="6267" y="3623"/>
                    </a:lnTo>
                    <a:lnTo>
                      <a:pt x="6335" y="3691"/>
                    </a:lnTo>
                    <a:lnTo>
                      <a:pt x="6367" y="3727"/>
                    </a:lnTo>
                    <a:lnTo>
                      <a:pt x="6366" y="3726"/>
                    </a:lnTo>
                    <a:lnTo>
                      <a:pt x="6410" y="3742"/>
                    </a:lnTo>
                    <a:lnTo>
                      <a:pt x="6408" y="3742"/>
                    </a:lnTo>
                    <a:lnTo>
                      <a:pt x="6456" y="3742"/>
                    </a:lnTo>
                    <a:lnTo>
                      <a:pt x="6513" y="3746"/>
                    </a:lnTo>
                    <a:lnTo>
                      <a:pt x="6511" y="3746"/>
                    </a:lnTo>
                    <a:lnTo>
                      <a:pt x="6559" y="3730"/>
                    </a:lnTo>
                    <a:lnTo>
                      <a:pt x="6559" y="3731"/>
                    </a:lnTo>
                    <a:lnTo>
                      <a:pt x="6607" y="3707"/>
                    </a:lnTo>
                    <a:lnTo>
                      <a:pt x="6606" y="3707"/>
                    </a:lnTo>
                    <a:lnTo>
                      <a:pt x="6646" y="3671"/>
                    </a:lnTo>
                    <a:lnTo>
                      <a:pt x="6682" y="3635"/>
                    </a:lnTo>
                    <a:cubicBezTo>
                      <a:pt x="6683" y="3634"/>
                      <a:pt x="6686" y="3634"/>
                      <a:pt x="6687" y="3635"/>
                    </a:cubicBezTo>
                    <a:lnTo>
                      <a:pt x="6747" y="3691"/>
                    </a:lnTo>
                    <a:lnTo>
                      <a:pt x="6807" y="3747"/>
                    </a:lnTo>
                    <a:lnTo>
                      <a:pt x="6806" y="3747"/>
                    </a:lnTo>
                    <a:lnTo>
                      <a:pt x="6854" y="3771"/>
                    </a:lnTo>
                    <a:lnTo>
                      <a:pt x="6853" y="3770"/>
                    </a:lnTo>
                    <a:lnTo>
                      <a:pt x="6901" y="3778"/>
                    </a:lnTo>
                    <a:cubicBezTo>
                      <a:pt x="6901" y="3778"/>
                      <a:pt x="6902" y="3778"/>
                      <a:pt x="6902" y="3778"/>
                    </a:cubicBezTo>
                    <a:lnTo>
                      <a:pt x="6950" y="3794"/>
                    </a:lnTo>
                    <a:cubicBezTo>
                      <a:pt x="6950" y="3794"/>
                      <a:pt x="6950" y="3794"/>
                      <a:pt x="6950" y="3795"/>
                    </a:cubicBezTo>
                    <a:lnTo>
                      <a:pt x="7022" y="3830"/>
                    </a:lnTo>
                    <a:lnTo>
                      <a:pt x="7098" y="3875"/>
                    </a:lnTo>
                    <a:lnTo>
                      <a:pt x="7094" y="3875"/>
                    </a:lnTo>
                    <a:lnTo>
                      <a:pt x="7214" y="3747"/>
                    </a:lnTo>
                    <a:lnTo>
                      <a:pt x="7213" y="3751"/>
                    </a:lnTo>
                    <a:lnTo>
                      <a:pt x="7201" y="3707"/>
                    </a:lnTo>
                    <a:lnTo>
                      <a:pt x="7185" y="3659"/>
                    </a:lnTo>
                    <a:cubicBezTo>
                      <a:pt x="7185" y="3659"/>
                      <a:pt x="7184" y="3659"/>
                      <a:pt x="7184" y="3658"/>
                    </a:cubicBezTo>
                    <a:lnTo>
                      <a:pt x="7184" y="3606"/>
                    </a:lnTo>
                    <a:cubicBezTo>
                      <a:pt x="7184" y="3606"/>
                      <a:pt x="7185" y="3605"/>
                      <a:pt x="7185" y="3604"/>
                    </a:cubicBezTo>
                    <a:lnTo>
                      <a:pt x="7217" y="3544"/>
                    </a:lnTo>
                    <a:lnTo>
                      <a:pt x="7253" y="3484"/>
                    </a:lnTo>
                    <a:lnTo>
                      <a:pt x="7253" y="3486"/>
                    </a:lnTo>
                    <a:lnTo>
                      <a:pt x="7261" y="3430"/>
                    </a:lnTo>
                    <a:lnTo>
                      <a:pt x="7264" y="3374"/>
                    </a:lnTo>
                    <a:lnTo>
                      <a:pt x="7268" y="3326"/>
                    </a:lnTo>
                    <a:lnTo>
                      <a:pt x="7271" y="3330"/>
                    </a:lnTo>
                    <a:lnTo>
                      <a:pt x="7223" y="3314"/>
                    </a:lnTo>
                    <a:lnTo>
                      <a:pt x="7171" y="3294"/>
                    </a:lnTo>
                    <a:cubicBezTo>
                      <a:pt x="7171" y="3294"/>
                      <a:pt x="7170" y="3294"/>
                      <a:pt x="7170" y="3294"/>
                    </a:cubicBezTo>
                    <a:lnTo>
                      <a:pt x="7130" y="3262"/>
                    </a:lnTo>
                    <a:cubicBezTo>
                      <a:pt x="7129" y="3261"/>
                      <a:pt x="7129" y="3260"/>
                      <a:pt x="7128" y="3259"/>
                    </a:cubicBezTo>
                    <a:lnTo>
                      <a:pt x="7120" y="3171"/>
                    </a:lnTo>
                    <a:lnTo>
                      <a:pt x="7120" y="3075"/>
                    </a:lnTo>
                    <a:lnTo>
                      <a:pt x="7123" y="3078"/>
                    </a:lnTo>
                    <a:lnTo>
                      <a:pt x="7103" y="3070"/>
                    </a:lnTo>
                    <a:cubicBezTo>
                      <a:pt x="7103" y="3070"/>
                      <a:pt x="7102" y="3070"/>
                      <a:pt x="7102" y="3070"/>
                    </a:cubicBezTo>
                    <a:lnTo>
                      <a:pt x="7070" y="3046"/>
                    </a:lnTo>
                    <a:cubicBezTo>
                      <a:pt x="7070" y="3046"/>
                      <a:pt x="7070" y="3046"/>
                      <a:pt x="7070" y="3045"/>
                    </a:cubicBezTo>
                    <a:lnTo>
                      <a:pt x="7054" y="3029"/>
                    </a:lnTo>
                    <a:cubicBezTo>
                      <a:pt x="7053" y="3029"/>
                      <a:pt x="7053" y="3028"/>
                      <a:pt x="7053" y="3027"/>
                    </a:cubicBezTo>
                    <a:lnTo>
                      <a:pt x="7037" y="2943"/>
                    </a:lnTo>
                    <a:lnTo>
                      <a:pt x="7028" y="2863"/>
                    </a:lnTo>
                    <a:lnTo>
                      <a:pt x="7009" y="2780"/>
                    </a:lnTo>
                    <a:lnTo>
                      <a:pt x="7009" y="2780"/>
                    </a:lnTo>
                    <a:lnTo>
                      <a:pt x="6985" y="2720"/>
                    </a:lnTo>
                    <a:lnTo>
                      <a:pt x="6965" y="2656"/>
                    </a:lnTo>
                    <a:lnTo>
                      <a:pt x="6949" y="2596"/>
                    </a:lnTo>
                    <a:cubicBezTo>
                      <a:pt x="6949" y="2596"/>
                      <a:pt x="6948" y="2595"/>
                      <a:pt x="6948" y="2595"/>
                    </a:cubicBezTo>
                    <a:lnTo>
                      <a:pt x="6948" y="2531"/>
                    </a:lnTo>
                    <a:cubicBezTo>
                      <a:pt x="6948" y="2530"/>
                      <a:pt x="6949" y="2530"/>
                      <a:pt x="6949" y="2529"/>
                    </a:cubicBezTo>
                    <a:lnTo>
                      <a:pt x="6977" y="2461"/>
                    </a:lnTo>
                    <a:lnTo>
                      <a:pt x="7013" y="2389"/>
                    </a:lnTo>
                    <a:lnTo>
                      <a:pt x="7045" y="2321"/>
                    </a:lnTo>
                    <a:lnTo>
                      <a:pt x="7045" y="2324"/>
                    </a:lnTo>
                    <a:lnTo>
                      <a:pt x="7025" y="2232"/>
                    </a:lnTo>
                    <a:lnTo>
                      <a:pt x="7025" y="2233"/>
                    </a:lnTo>
                    <a:lnTo>
                      <a:pt x="6985" y="2145"/>
                    </a:lnTo>
                    <a:lnTo>
                      <a:pt x="6990" y="2147"/>
                    </a:lnTo>
                    <a:lnTo>
                      <a:pt x="6938" y="2163"/>
                    </a:lnTo>
                    <a:cubicBezTo>
                      <a:pt x="6937" y="2163"/>
                      <a:pt x="6937" y="2163"/>
                      <a:pt x="6937" y="2163"/>
                    </a:cubicBezTo>
                    <a:lnTo>
                      <a:pt x="6885" y="2171"/>
                    </a:lnTo>
                    <a:cubicBezTo>
                      <a:pt x="6884" y="2171"/>
                      <a:pt x="6882" y="2171"/>
                      <a:pt x="6881" y="2169"/>
                    </a:cubicBezTo>
                    <a:lnTo>
                      <a:pt x="6813" y="2078"/>
                    </a:lnTo>
                    <a:lnTo>
                      <a:pt x="6749" y="1977"/>
                    </a:lnTo>
                    <a:cubicBezTo>
                      <a:pt x="6748" y="1976"/>
                      <a:pt x="6748" y="1974"/>
                      <a:pt x="6750" y="1972"/>
                    </a:cubicBezTo>
                    <a:lnTo>
                      <a:pt x="6790" y="1936"/>
                    </a:lnTo>
                    <a:lnTo>
                      <a:pt x="6834" y="1904"/>
                    </a:lnTo>
                    <a:lnTo>
                      <a:pt x="6878" y="1868"/>
                    </a:lnTo>
                    <a:lnTo>
                      <a:pt x="6877" y="1869"/>
                    </a:lnTo>
                    <a:lnTo>
                      <a:pt x="6909" y="1825"/>
                    </a:lnTo>
                    <a:lnTo>
                      <a:pt x="6909" y="1826"/>
                    </a:lnTo>
                    <a:lnTo>
                      <a:pt x="6929" y="1774"/>
                    </a:lnTo>
                    <a:lnTo>
                      <a:pt x="6928" y="1776"/>
                    </a:lnTo>
                    <a:lnTo>
                      <a:pt x="6924" y="1724"/>
                    </a:lnTo>
                    <a:lnTo>
                      <a:pt x="6925" y="1725"/>
                    </a:lnTo>
                    <a:lnTo>
                      <a:pt x="6901" y="1677"/>
                    </a:lnTo>
                    <a:lnTo>
                      <a:pt x="6901" y="1678"/>
                    </a:lnTo>
                    <a:lnTo>
                      <a:pt x="6865" y="1638"/>
                    </a:lnTo>
                    <a:lnTo>
                      <a:pt x="6833" y="1594"/>
                    </a:lnTo>
                    <a:cubicBezTo>
                      <a:pt x="6832" y="1592"/>
                      <a:pt x="6832" y="1590"/>
                      <a:pt x="6834" y="1589"/>
                    </a:cubicBezTo>
                    <a:lnTo>
                      <a:pt x="6934" y="1481"/>
                    </a:lnTo>
                    <a:lnTo>
                      <a:pt x="6933" y="1486"/>
                    </a:lnTo>
                    <a:lnTo>
                      <a:pt x="6877" y="1422"/>
                    </a:lnTo>
                    <a:lnTo>
                      <a:pt x="6829" y="1366"/>
                    </a:lnTo>
                    <a:cubicBezTo>
                      <a:pt x="6829" y="1365"/>
                      <a:pt x="6828" y="1365"/>
                      <a:pt x="6828" y="1364"/>
                    </a:cubicBezTo>
                    <a:lnTo>
                      <a:pt x="6828" y="1280"/>
                    </a:lnTo>
                    <a:lnTo>
                      <a:pt x="6833" y="1284"/>
                    </a:lnTo>
                    <a:lnTo>
                      <a:pt x="6797" y="1292"/>
                    </a:lnTo>
                    <a:lnTo>
                      <a:pt x="6766" y="1303"/>
                    </a:lnTo>
                    <a:lnTo>
                      <a:pt x="6768" y="1298"/>
                    </a:lnTo>
                    <a:lnTo>
                      <a:pt x="6832" y="1446"/>
                    </a:lnTo>
                    <a:cubicBezTo>
                      <a:pt x="6833" y="1447"/>
                      <a:pt x="6833" y="1449"/>
                      <a:pt x="6832" y="1450"/>
                    </a:cubicBezTo>
                    <a:cubicBezTo>
                      <a:pt x="6831" y="1451"/>
                      <a:pt x="6830" y="1452"/>
                      <a:pt x="6828" y="1452"/>
                    </a:cubicBezTo>
                    <a:lnTo>
                      <a:pt x="6744" y="1452"/>
                    </a:lnTo>
                    <a:cubicBezTo>
                      <a:pt x="6744" y="1452"/>
                      <a:pt x="6744" y="1451"/>
                      <a:pt x="6743" y="1451"/>
                    </a:cubicBezTo>
                    <a:lnTo>
                      <a:pt x="6667" y="1423"/>
                    </a:lnTo>
                    <a:lnTo>
                      <a:pt x="6672" y="1419"/>
                    </a:lnTo>
                    <a:lnTo>
                      <a:pt x="6684" y="1467"/>
                    </a:lnTo>
                    <a:lnTo>
                      <a:pt x="6684" y="1465"/>
                    </a:lnTo>
                    <a:lnTo>
                      <a:pt x="6712" y="1505"/>
                    </a:lnTo>
                    <a:lnTo>
                      <a:pt x="6740" y="1545"/>
                    </a:lnTo>
                    <a:lnTo>
                      <a:pt x="6739" y="1545"/>
                    </a:lnTo>
                    <a:lnTo>
                      <a:pt x="6779" y="1581"/>
                    </a:lnTo>
                    <a:cubicBezTo>
                      <a:pt x="6779" y="1581"/>
                      <a:pt x="6780" y="1581"/>
                      <a:pt x="6780" y="1581"/>
                    </a:cubicBezTo>
                    <a:lnTo>
                      <a:pt x="6808" y="1621"/>
                    </a:lnTo>
                    <a:cubicBezTo>
                      <a:pt x="6808" y="1622"/>
                      <a:pt x="6809" y="1623"/>
                      <a:pt x="6808" y="1624"/>
                    </a:cubicBezTo>
                    <a:lnTo>
                      <a:pt x="6804" y="1652"/>
                    </a:lnTo>
                    <a:lnTo>
                      <a:pt x="6800" y="1672"/>
                    </a:lnTo>
                    <a:cubicBezTo>
                      <a:pt x="6800" y="1672"/>
                      <a:pt x="6800" y="1673"/>
                      <a:pt x="6800" y="1673"/>
                    </a:cubicBezTo>
                    <a:lnTo>
                      <a:pt x="6788" y="1701"/>
                    </a:lnTo>
                    <a:cubicBezTo>
                      <a:pt x="6787" y="1703"/>
                      <a:pt x="6785" y="1704"/>
                      <a:pt x="6783" y="1703"/>
                    </a:cubicBezTo>
                    <a:lnTo>
                      <a:pt x="6683" y="1663"/>
                    </a:lnTo>
                    <a:lnTo>
                      <a:pt x="6591" y="1619"/>
                    </a:lnTo>
                    <a:lnTo>
                      <a:pt x="6498" y="1559"/>
                    </a:lnTo>
                    <a:cubicBezTo>
                      <a:pt x="6497" y="1558"/>
                      <a:pt x="6496" y="1556"/>
                      <a:pt x="6497" y="1554"/>
                    </a:cubicBezTo>
                    <a:lnTo>
                      <a:pt x="6541" y="1430"/>
                    </a:lnTo>
                    <a:lnTo>
                      <a:pt x="6581" y="1310"/>
                    </a:lnTo>
                    <a:lnTo>
                      <a:pt x="6587" y="1315"/>
                    </a:lnTo>
                    <a:lnTo>
                      <a:pt x="6531" y="1351"/>
                    </a:lnTo>
                    <a:lnTo>
                      <a:pt x="6479" y="1391"/>
                    </a:lnTo>
                    <a:lnTo>
                      <a:pt x="6427" y="1439"/>
                    </a:lnTo>
                    <a:lnTo>
                      <a:pt x="6428" y="1438"/>
                    </a:lnTo>
                    <a:lnTo>
                      <a:pt x="6392" y="1494"/>
                    </a:lnTo>
                    <a:lnTo>
                      <a:pt x="6392" y="1491"/>
                    </a:lnTo>
                    <a:lnTo>
                      <a:pt x="6396" y="1551"/>
                    </a:lnTo>
                    <a:lnTo>
                      <a:pt x="6396" y="1550"/>
                    </a:lnTo>
                    <a:lnTo>
                      <a:pt x="6428" y="1666"/>
                    </a:lnTo>
                    <a:cubicBezTo>
                      <a:pt x="6428" y="1667"/>
                      <a:pt x="6428" y="1667"/>
                      <a:pt x="6428" y="1667"/>
                    </a:cubicBezTo>
                    <a:lnTo>
                      <a:pt x="6432" y="1727"/>
                    </a:lnTo>
                    <a:cubicBezTo>
                      <a:pt x="6433" y="1728"/>
                      <a:pt x="6432" y="1729"/>
                      <a:pt x="6432" y="1729"/>
                    </a:cubicBezTo>
                    <a:lnTo>
                      <a:pt x="6400" y="1793"/>
                    </a:lnTo>
                    <a:lnTo>
                      <a:pt x="6368" y="1853"/>
                    </a:lnTo>
                    <a:lnTo>
                      <a:pt x="6336" y="1913"/>
                    </a:lnTo>
                    <a:lnTo>
                      <a:pt x="6336" y="1911"/>
                    </a:lnTo>
                    <a:lnTo>
                      <a:pt x="6336" y="1971"/>
                    </a:lnTo>
                    <a:lnTo>
                      <a:pt x="6344" y="2031"/>
                    </a:lnTo>
                    <a:lnTo>
                      <a:pt x="6341" y="2027"/>
                    </a:lnTo>
                    <a:lnTo>
                      <a:pt x="6425" y="2039"/>
                    </a:lnTo>
                    <a:cubicBezTo>
                      <a:pt x="6425" y="2039"/>
                      <a:pt x="6426" y="2039"/>
                      <a:pt x="6426" y="2039"/>
                    </a:cubicBezTo>
                    <a:lnTo>
                      <a:pt x="6510" y="2067"/>
                    </a:lnTo>
                    <a:cubicBezTo>
                      <a:pt x="6510" y="2067"/>
                      <a:pt x="6510" y="2068"/>
                      <a:pt x="6510" y="2068"/>
                    </a:cubicBezTo>
                    <a:lnTo>
                      <a:pt x="6582" y="2108"/>
                    </a:lnTo>
                    <a:cubicBezTo>
                      <a:pt x="6583" y="2108"/>
                      <a:pt x="6583" y="2108"/>
                      <a:pt x="6583" y="2108"/>
                    </a:cubicBezTo>
                    <a:lnTo>
                      <a:pt x="6647" y="2164"/>
                    </a:lnTo>
                    <a:cubicBezTo>
                      <a:pt x="6648" y="2165"/>
                      <a:pt x="6648" y="2165"/>
                      <a:pt x="6648" y="2166"/>
                    </a:cubicBezTo>
                    <a:lnTo>
                      <a:pt x="6664" y="2230"/>
                    </a:lnTo>
                    <a:lnTo>
                      <a:pt x="6672" y="2295"/>
                    </a:lnTo>
                    <a:lnTo>
                      <a:pt x="6680" y="2359"/>
                    </a:lnTo>
                    <a:cubicBezTo>
                      <a:pt x="6681" y="2360"/>
                      <a:pt x="6680" y="2362"/>
                      <a:pt x="6678" y="2363"/>
                    </a:cubicBezTo>
                    <a:lnTo>
                      <a:pt x="6546" y="2415"/>
                    </a:lnTo>
                    <a:cubicBezTo>
                      <a:pt x="6545" y="2415"/>
                      <a:pt x="6544" y="2415"/>
                      <a:pt x="6543" y="2414"/>
                    </a:cubicBezTo>
                    <a:cubicBezTo>
                      <a:pt x="6542" y="2414"/>
                      <a:pt x="6541" y="2413"/>
                      <a:pt x="6541" y="2412"/>
                    </a:cubicBezTo>
                    <a:lnTo>
                      <a:pt x="6521" y="2312"/>
                    </a:lnTo>
                    <a:lnTo>
                      <a:pt x="6489" y="2212"/>
                    </a:lnTo>
                    <a:lnTo>
                      <a:pt x="6489" y="2213"/>
                    </a:lnTo>
                    <a:lnTo>
                      <a:pt x="6469" y="2185"/>
                    </a:lnTo>
                    <a:lnTo>
                      <a:pt x="6472" y="2187"/>
                    </a:lnTo>
                    <a:lnTo>
                      <a:pt x="6440" y="2183"/>
                    </a:lnTo>
                    <a:lnTo>
                      <a:pt x="6408" y="2183"/>
                    </a:lnTo>
                    <a:lnTo>
                      <a:pt x="6377" y="2187"/>
                    </a:lnTo>
                    <a:lnTo>
                      <a:pt x="6378" y="2187"/>
                    </a:lnTo>
                    <a:lnTo>
                      <a:pt x="6346" y="2203"/>
                    </a:lnTo>
                    <a:lnTo>
                      <a:pt x="6348" y="2200"/>
                    </a:lnTo>
                    <a:lnTo>
                      <a:pt x="6332" y="2264"/>
                    </a:lnTo>
                    <a:lnTo>
                      <a:pt x="6332" y="2263"/>
                    </a:lnTo>
                    <a:lnTo>
                      <a:pt x="6328" y="2327"/>
                    </a:lnTo>
                    <a:lnTo>
                      <a:pt x="6328" y="2463"/>
                    </a:lnTo>
                    <a:cubicBezTo>
                      <a:pt x="6328" y="2464"/>
                      <a:pt x="6328" y="2465"/>
                      <a:pt x="6327" y="2466"/>
                    </a:cubicBezTo>
                    <a:lnTo>
                      <a:pt x="6259" y="2514"/>
                    </a:lnTo>
                    <a:lnTo>
                      <a:pt x="6131" y="2630"/>
                    </a:lnTo>
                    <a:lnTo>
                      <a:pt x="6071" y="2674"/>
                    </a:lnTo>
                    <a:cubicBezTo>
                      <a:pt x="6071" y="2674"/>
                      <a:pt x="6070" y="2674"/>
                      <a:pt x="6070" y="2674"/>
                    </a:cubicBezTo>
                    <a:lnTo>
                      <a:pt x="5990" y="2714"/>
                    </a:lnTo>
                    <a:cubicBezTo>
                      <a:pt x="5990" y="2715"/>
                      <a:pt x="5989" y="2715"/>
                      <a:pt x="5989" y="2715"/>
                    </a:cubicBezTo>
                    <a:lnTo>
                      <a:pt x="5921" y="2723"/>
                    </a:lnTo>
                    <a:cubicBezTo>
                      <a:pt x="5921" y="2723"/>
                      <a:pt x="5920" y="2723"/>
                      <a:pt x="5920" y="2723"/>
                    </a:cubicBezTo>
                    <a:lnTo>
                      <a:pt x="5856" y="2715"/>
                    </a:lnTo>
                    <a:cubicBezTo>
                      <a:pt x="5856" y="2715"/>
                      <a:pt x="5855" y="2715"/>
                      <a:pt x="5855" y="2714"/>
                    </a:cubicBezTo>
                    <a:lnTo>
                      <a:pt x="5791" y="2682"/>
                    </a:lnTo>
                    <a:cubicBezTo>
                      <a:pt x="5790" y="2682"/>
                      <a:pt x="5790" y="2682"/>
                      <a:pt x="5790" y="2682"/>
                    </a:cubicBezTo>
                    <a:lnTo>
                      <a:pt x="5738" y="2638"/>
                    </a:lnTo>
                    <a:lnTo>
                      <a:pt x="5706" y="2606"/>
                    </a:lnTo>
                    <a:lnTo>
                      <a:pt x="5677" y="2569"/>
                    </a:lnTo>
                    <a:lnTo>
                      <a:pt x="5649" y="2529"/>
                    </a:lnTo>
                    <a:cubicBezTo>
                      <a:pt x="5649" y="2529"/>
                      <a:pt x="5649" y="2528"/>
                      <a:pt x="5648" y="2527"/>
                    </a:cubicBezTo>
                    <a:lnTo>
                      <a:pt x="5644" y="2483"/>
                    </a:lnTo>
                    <a:cubicBezTo>
                      <a:pt x="5644" y="2482"/>
                      <a:pt x="5645" y="2481"/>
                      <a:pt x="5646" y="2480"/>
                    </a:cubicBezTo>
                    <a:cubicBezTo>
                      <a:pt x="5647" y="2479"/>
                      <a:pt x="5648" y="2479"/>
                      <a:pt x="5649" y="2479"/>
                    </a:cubicBezTo>
                    <a:lnTo>
                      <a:pt x="5801" y="2507"/>
                    </a:lnTo>
                    <a:lnTo>
                      <a:pt x="5953" y="2527"/>
                    </a:lnTo>
                    <a:lnTo>
                      <a:pt x="5949" y="2528"/>
                    </a:lnTo>
                    <a:lnTo>
                      <a:pt x="6073" y="2380"/>
                    </a:lnTo>
                    <a:lnTo>
                      <a:pt x="6133" y="2305"/>
                    </a:lnTo>
                    <a:lnTo>
                      <a:pt x="6133" y="2305"/>
                    </a:lnTo>
                    <a:lnTo>
                      <a:pt x="6177" y="2213"/>
                    </a:lnTo>
                    <a:lnTo>
                      <a:pt x="6177" y="2216"/>
                    </a:lnTo>
                    <a:lnTo>
                      <a:pt x="6169" y="2164"/>
                    </a:lnTo>
                    <a:lnTo>
                      <a:pt x="6169" y="2164"/>
                    </a:lnTo>
                    <a:lnTo>
                      <a:pt x="6153" y="2116"/>
                    </a:lnTo>
                    <a:lnTo>
                      <a:pt x="6137" y="2064"/>
                    </a:lnTo>
                    <a:cubicBezTo>
                      <a:pt x="6136" y="2064"/>
                      <a:pt x="6136" y="2063"/>
                      <a:pt x="6136" y="2063"/>
                    </a:cubicBezTo>
                    <a:lnTo>
                      <a:pt x="6140" y="2011"/>
                    </a:lnTo>
                    <a:cubicBezTo>
                      <a:pt x="6140" y="2011"/>
                      <a:pt x="6141" y="2010"/>
                      <a:pt x="6141" y="2010"/>
                    </a:cubicBezTo>
                    <a:lnTo>
                      <a:pt x="6177" y="1886"/>
                    </a:lnTo>
                    <a:lnTo>
                      <a:pt x="6221" y="1758"/>
                    </a:lnTo>
                    <a:lnTo>
                      <a:pt x="6253" y="1627"/>
                    </a:lnTo>
                    <a:lnTo>
                      <a:pt x="6252" y="1627"/>
                    </a:lnTo>
                    <a:lnTo>
                      <a:pt x="6252" y="1559"/>
                    </a:lnTo>
                    <a:lnTo>
                      <a:pt x="6253" y="1561"/>
                    </a:lnTo>
                    <a:lnTo>
                      <a:pt x="6237" y="1501"/>
                    </a:lnTo>
                    <a:lnTo>
                      <a:pt x="6225" y="1436"/>
                    </a:lnTo>
                    <a:cubicBezTo>
                      <a:pt x="6224" y="1435"/>
                      <a:pt x="6225" y="1434"/>
                      <a:pt x="6225" y="1433"/>
                    </a:cubicBezTo>
                    <a:lnTo>
                      <a:pt x="6353" y="1277"/>
                    </a:lnTo>
                    <a:lnTo>
                      <a:pt x="6353" y="1278"/>
                    </a:lnTo>
                    <a:lnTo>
                      <a:pt x="6373" y="1230"/>
                    </a:lnTo>
                    <a:lnTo>
                      <a:pt x="6373" y="1231"/>
                    </a:lnTo>
                    <a:lnTo>
                      <a:pt x="6385" y="1179"/>
                    </a:lnTo>
                    <a:lnTo>
                      <a:pt x="6393" y="1131"/>
                    </a:lnTo>
                    <a:lnTo>
                      <a:pt x="6395" y="1136"/>
                    </a:lnTo>
                    <a:lnTo>
                      <a:pt x="6211" y="1080"/>
                    </a:lnTo>
                    <a:close/>
                    <a:moveTo>
                      <a:pt x="6398" y="1128"/>
                    </a:moveTo>
                    <a:cubicBezTo>
                      <a:pt x="6400" y="1129"/>
                      <a:pt x="6401" y="1130"/>
                      <a:pt x="6400" y="1132"/>
                    </a:cubicBezTo>
                    <a:lnTo>
                      <a:pt x="6392" y="1181"/>
                    </a:lnTo>
                    <a:lnTo>
                      <a:pt x="6380" y="1233"/>
                    </a:lnTo>
                    <a:cubicBezTo>
                      <a:pt x="6380" y="1233"/>
                      <a:pt x="6380" y="1233"/>
                      <a:pt x="6380" y="1233"/>
                    </a:cubicBezTo>
                    <a:lnTo>
                      <a:pt x="6360" y="1281"/>
                    </a:lnTo>
                    <a:cubicBezTo>
                      <a:pt x="6360" y="1282"/>
                      <a:pt x="6360" y="1282"/>
                      <a:pt x="6360" y="1282"/>
                    </a:cubicBezTo>
                    <a:lnTo>
                      <a:pt x="6232" y="1438"/>
                    </a:lnTo>
                    <a:lnTo>
                      <a:pt x="6232" y="1435"/>
                    </a:lnTo>
                    <a:lnTo>
                      <a:pt x="6244" y="1499"/>
                    </a:lnTo>
                    <a:lnTo>
                      <a:pt x="6260" y="1558"/>
                    </a:lnTo>
                    <a:cubicBezTo>
                      <a:pt x="6260" y="1559"/>
                      <a:pt x="6260" y="1559"/>
                      <a:pt x="6260" y="1559"/>
                    </a:cubicBezTo>
                    <a:lnTo>
                      <a:pt x="6260" y="1627"/>
                    </a:lnTo>
                    <a:cubicBezTo>
                      <a:pt x="6260" y="1628"/>
                      <a:pt x="6260" y="1628"/>
                      <a:pt x="6260" y="1628"/>
                    </a:cubicBezTo>
                    <a:lnTo>
                      <a:pt x="6228" y="1761"/>
                    </a:lnTo>
                    <a:lnTo>
                      <a:pt x="6184" y="1888"/>
                    </a:lnTo>
                    <a:lnTo>
                      <a:pt x="6148" y="2012"/>
                    </a:lnTo>
                    <a:lnTo>
                      <a:pt x="6148" y="2012"/>
                    </a:lnTo>
                    <a:lnTo>
                      <a:pt x="6144" y="2063"/>
                    </a:lnTo>
                    <a:lnTo>
                      <a:pt x="6144" y="2062"/>
                    </a:lnTo>
                    <a:lnTo>
                      <a:pt x="6160" y="2114"/>
                    </a:lnTo>
                    <a:lnTo>
                      <a:pt x="6176" y="2162"/>
                    </a:lnTo>
                    <a:cubicBezTo>
                      <a:pt x="6176" y="2162"/>
                      <a:pt x="6176" y="2162"/>
                      <a:pt x="6176" y="2163"/>
                    </a:cubicBezTo>
                    <a:lnTo>
                      <a:pt x="6184" y="2214"/>
                    </a:lnTo>
                    <a:cubicBezTo>
                      <a:pt x="6185" y="2215"/>
                      <a:pt x="6184" y="2216"/>
                      <a:pt x="6184" y="2217"/>
                    </a:cubicBezTo>
                    <a:lnTo>
                      <a:pt x="6140" y="2309"/>
                    </a:lnTo>
                    <a:cubicBezTo>
                      <a:pt x="6140" y="2309"/>
                      <a:pt x="6140" y="2309"/>
                      <a:pt x="6140" y="2310"/>
                    </a:cubicBezTo>
                    <a:lnTo>
                      <a:pt x="6080" y="2386"/>
                    </a:lnTo>
                    <a:lnTo>
                      <a:pt x="5956" y="2533"/>
                    </a:lnTo>
                    <a:cubicBezTo>
                      <a:pt x="5955" y="2535"/>
                      <a:pt x="5953" y="2535"/>
                      <a:pt x="5952" y="2535"/>
                    </a:cubicBezTo>
                    <a:lnTo>
                      <a:pt x="5800" y="2515"/>
                    </a:lnTo>
                    <a:lnTo>
                      <a:pt x="5648" y="2487"/>
                    </a:lnTo>
                    <a:lnTo>
                      <a:pt x="5652" y="2483"/>
                    </a:lnTo>
                    <a:lnTo>
                      <a:pt x="5656" y="2527"/>
                    </a:lnTo>
                    <a:lnTo>
                      <a:pt x="5656" y="2525"/>
                    </a:lnTo>
                    <a:lnTo>
                      <a:pt x="5684" y="2564"/>
                    </a:lnTo>
                    <a:lnTo>
                      <a:pt x="5711" y="2600"/>
                    </a:lnTo>
                    <a:lnTo>
                      <a:pt x="5743" y="2632"/>
                    </a:lnTo>
                    <a:lnTo>
                      <a:pt x="5795" y="2676"/>
                    </a:lnTo>
                    <a:lnTo>
                      <a:pt x="5794" y="2675"/>
                    </a:lnTo>
                    <a:lnTo>
                      <a:pt x="5858" y="2707"/>
                    </a:lnTo>
                    <a:lnTo>
                      <a:pt x="5857" y="2707"/>
                    </a:lnTo>
                    <a:lnTo>
                      <a:pt x="5921" y="2715"/>
                    </a:lnTo>
                    <a:lnTo>
                      <a:pt x="5920" y="2715"/>
                    </a:lnTo>
                    <a:lnTo>
                      <a:pt x="5988" y="2707"/>
                    </a:lnTo>
                    <a:lnTo>
                      <a:pt x="5987" y="2707"/>
                    </a:lnTo>
                    <a:lnTo>
                      <a:pt x="6067" y="2667"/>
                    </a:lnTo>
                    <a:lnTo>
                      <a:pt x="6066" y="2668"/>
                    </a:lnTo>
                    <a:lnTo>
                      <a:pt x="6126" y="2624"/>
                    </a:lnTo>
                    <a:lnTo>
                      <a:pt x="6254" y="2508"/>
                    </a:lnTo>
                    <a:lnTo>
                      <a:pt x="6322" y="2460"/>
                    </a:lnTo>
                    <a:lnTo>
                      <a:pt x="6320" y="2463"/>
                    </a:lnTo>
                    <a:lnTo>
                      <a:pt x="6320" y="2327"/>
                    </a:lnTo>
                    <a:lnTo>
                      <a:pt x="6324" y="2263"/>
                    </a:lnTo>
                    <a:cubicBezTo>
                      <a:pt x="6324" y="2263"/>
                      <a:pt x="6325" y="2262"/>
                      <a:pt x="6325" y="2262"/>
                    </a:cubicBezTo>
                    <a:lnTo>
                      <a:pt x="6341" y="2198"/>
                    </a:lnTo>
                    <a:cubicBezTo>
                      <a:pt x="6341" y="2197"/>
                      <a:pt x="6342" y="2196"/>
                      <a:pt x="6343" y="2196"/>
                    </a:cubicBezTo>
                    <a:lnTo>
                      <a:pt x="6375" y="2180"/>
                    </a:lnTo>
                    <a:cubicBezTo>
                      <a:pt x="6375" y="2179"/>
                      <a:pt x="6376" y="2179"/>
                      <a:pt x="6376" y="2179"/>
                    </a:cubicBezTo>
                    <a:lnTo>
                      <a:pt x="6408" y="2175"/>
                    </a:lnTo>
                    <a:lnTo>
                      <a:pt x="6441" y="2175"/>
                    </a:lnTo>
                    <a:lnTo>
                      <a:pt x="6473" y="2179"/>
                    </a:lnTo>
                    <a:cubicBezTo>
                      <a:pt x="6474" y="2179"/>
                      <a:pt x="6475" y="2180"/>
                      <a:pt x="6476" y="2181"/>
                    </a:cubicBezTo>
                    <a:lnTo>
                      <a:pt x="6496" y="2209"/>
                    </a:lnTo>
                    <a:cubicBezTo>
                      <a:pt x="6496" y="2209"/>
                      <a:pt x="6496" y="2209"/>
                      <a:pt x="6496" y="2210"/>
                    </a:cubicBezTo>
                    <a:lnTo>
                      <a:pt x="6528" y="2310"/>
                    </a:lnTo>
                    <a:lnTo>
                      <a:pt x="6548" y="2410"/>
                    </a:lnTo>
                    <a:lnTo>
                      <a:pt x="6543" y="2407"/>
                    </a:lnTo>
                    <a:lnTo>
                      <a:pt x="6675" y="2355"/>
                    </a:lnTo>
                    <a:lnTo>
                      <a:pt x="6672" y="2359"/>
                    </a:lnTo>
                    <a:lnTo>
                      <a:pt x="6664" y="2296"/>
                    </a:lnTo>
                    <a:lnTo>
                      <a:pt x="6657" y="2232"/>
                    </a:lnTo>
                    <a:lnTo>
                      <a:pt x="6641" y="2168"/>
                    </a:lnTo>
                    <a:lnTo>
                      <a:pt x="6642" y="2170"/>
                    </a:lnTo>
                    <a:lnTo>
                      <a:pt x="6578" y="2114"/>
                    </a:lnTo>
                    <a:lnTo>
                      <a:pt x="6579" y="2115"/>
                    </a:lnTo>
                    <a:lnTo>
                      <a:pt x="6507" y="2075"/>
                    </a:lnTo>
                    <a:lnTo>
                      <a:pt x="6507" y="2075"/>
                    </a:lnTo>
                    <a:lnTo>
                      <a:pt x="6423" y="2047"/>
                    </a:lnTo>
                    <a:lnTo>
                      <a:pt x="6424" y="2047"/>
                    </a:lnTo>
                    <a:lnTo>
                      <a:pt x="6340" y="2035"/>
                    </a:lnTo>
                    <a:cubicBezTo>
                      <a:pt x="6338" y="2035"/>
                      <a:pt x="6337" y="2034"/>
                      <a:pt x="6336" y="2032"/>
                    </a:cubicBezTo>
                    <a:lnTo>
                      <a:pt x="6328" y="1971"/>
                    </a:lnTo>
                    <a:lnTo>
                      <a:pt x="6328" y="1911"/>
                    </a:lnTo>
                    <a:cubicBezTo>
                      <a:pt x="6328" y="1911"/>
                      <a:pt x="6329" y="1910"/>
                      <a:pt x="6329" y="1909"/>
                    </a:cubicBezTo>
                    <a:lnTo>
                      <a:pt x="6361" y="1849"/>
                    </a:lnTo>
                    <a:lnTo>
                      <a:pt x="6393" y="1790"/>
                    </a:lnTo>
                    <a:lnTo>
                      <a:pt x="6425" y="1726"/>
                    </a:lnTo>
                    <a:lnTo>
                      <a:pt x="6424" y="1728"/>
                    </a:lnTo>
                    <a:lnTo>
                      <a:pt x="6420" y="1668"/>
                    </a:lnTo>
                    <a:lnTo>
                      <a:pt x="6421" y="1668"/>
                    </a:lnTo>
                    <a:lnTo>
                      <a:pt x="6389" y="1553"/>
                    </a:lnTo>
                    <a:cubicBezTo>
                      <a:pt x="6389" y="1552"/>
                      <a:pt x="6388" y="1552"/>
                      <a:pt x="6388" y="1552"/>
                    </a:cubicBezTo>
                    <a:lnTo>
                      <a:pt x="6384" y="1492"/>
                    </a:lnTo>
                    <a:cubicBezTo>
                      <a:pt x="6384" y="1491"/>
                      <a:pt x="6385" y="1490"/>
                      <a:pt x="6385" y="1489"/>
                    </a:cubicBezTo>
                    <a:lnTo>
                      <a:pt x="6421" y="1433"/>
                    </a:lnTo>
                    <a:cubicBezTo>
                      <a:pt x="6421" y="1433"/>
                      <a:pt x="6421" y="1433"/>
                      <a:pt x="6422" y="1433"/>
                    </a:cubicBezTo>
                    <a:lnTo>
                      <a:pt x="6474" y="1384"/>
                    </a:lnTo>
                    <a:lnTo>
                      <a:pt x="6526" y="1344"/>
                    </a:lnTo>
                    <a:lnTo>
                      <a:pt x="6582" y="1308"/>
                    </a:lnTo>
                    <a:cubicBezTo>
                      <a:pt x="6584" y="1307"/>
                      <a:pt x="6586" y="1307"/>
                      <a:pt x="6587" y="1308"/>
                    </a:cubicBezTo>
                    <a:cubicBezTo>
                      <a:pt x="6588" y="1310"/>
                      <a:pt x="6589" y="1311"/>
                      <a:pt x="6588" y="1313"/>
                    </a:cubicBezTo>
                    <a:lnTo>
                      <a:pt x="6548" y="1433"/>
                    </a:lnTo>
                    <a:lnTo>
                      <a:pt x="6504" y="1557"/>
                    </a:lnTo>
                    <a:lnTo>
                      <a:pt x="6503" y="1552"/>
                    </a:lnTo>
                    <a:lnTo>
                      <a:pt x="6594" y="1612"/>
                    </a:lnTo>
                    <a:lnTo>
                      <a:pt x="6686" y="1656"/>
                    </a:lnTo>
                    <a:lnTo>
                      <a:pt x="6786" y="1696"/>
                    </a:lnTo>
                    <a:lnTo>
                      <a:pt x="6781" y="1698"/>
                    </a:lnTo>
                    <a:lnTo>
                      <a:pt x="6793" y="1670"/>
                    </a:lnTo>
                    <a:lnTo>
                      <a:pt x="6793" y="1671"/>
                    </a:lnTo>
                    <a:lnTo>
                      <a:pt x="6797" y="1651"/>
                    </a:lnTo>
                    <a:lnTo>
                      <a:pt x="6801" y="1623"/>
                    </a:lnTo>
                    <a:lnTo>
                      <a:pt x="6801" y="1626"/>
                    </a:lnTo>
                    <a:lnTo>
                      <a:pt x="6773" y="1586"/>
                    </a:lnTo>
                    <a:lnTo>
                      <a:pt x="6774" y="1586"/>
                    </a:lnTo>
                    <a:lnTo>
                      <a:pt x="6734" y="1550"/>
                    </a:lnTo>
                    <a:cubicBezTo>
                      <a:pt x="6734" y="1550"/>
                      <a:pt x="6733" y="1550"/>
                      <a:pt x="6733" y="1550"/>
                    </a:cubicBezTo>
                    <a:lnTo>
                      <a:pt x="6705" y="1510"/>
                    </a:lnTo>
                    <a:lnTo>
                      <a:pt x="6677" y="1470"/>
                    </a:lnTo>
                    <a:cubicBezTo>
                      <a:pt x="6677" y="1469"/>
                      <a:pt x="6677" y="1469"/>
                      <a:pt x="6677" y="1469"/>
                    </a:cubicBezTo>
                    <a:lnTo>
                      <a:pt x="6665" y="1421"/>
                    </a:lnTo>
                    <a:cubicBezTo>
                      <a:pt x="6664" y="1419"/>
                      <a:pt x="6665" y="1418"/>
                      <a:pt x="6666" y="1417"/>
                    </a:cubicBezTo>
                    <a:cubicBezTo>
                      <a:pt x="6667" y="1416"/>
                      <a:pt x="6668" y="1415"/>
                      <a:pt x="6670" y="1416"/>
                    </a:cubicBezTo>
                    <a:lnTo>
                      <a:pt x="6746" y="1444"/>
                    </a:lnTo>
                    <a:lnTo>
                      <a:pt x="6744" y="1444"/>
                    </a:lnTo>
                    <a:lnTo>
                      <a:pt x="6828" y="1444"/>
                    </a:lnTo>
                    <a:lnTo>
                      <a:pt x="6825" y="1449"/>
                    </a:lnTo>
                    <a:lnTo>
                      <a:pt x="6761" y="1301"/>
                    </a:lnTo>
                    <a:cubicBezTo>
                      <a:pt x="6760" y="1300"/>
                      <a:pt x="6760" y="1299"/>
                      <a:pt x="6761" y="1298"/>
                    </a:cubicBezTo>
                    <a:cubicBezTo>
                      <a:pt x="6761" y="1297"/>
                      <a:pt x="6762" y="1296"/>
                      <a:pt x="6763" y="1296"/>
                    </a:cubicBezTo>
                    <a:lnTo>
                      <a:pt x="6796" y="1284"/>
                    </a:lnTo>
                    <a:lnTo>
                      <a:pt x="6832" y="1276"/>
                    </a:lnTo>
                    <a:cubicBezTo>
                      <a:pt x="6833" y="1276"/>
                      <a:pt x="6834" y="1276"/>
                      <a:pt x="6835" y="1277"/>
                    </a:cubicBezTo>
                    <a:cubicBezTo>
                      <a:pt x="6836" y="1277"/>
                      <a:pt x="6836" y="1278"/>
                      <a:pt x="6836" y="1280"/>
                    </a:cubicBezTo>
                    <a:lnTo>
                      <a:pt x="6836" y="1364"/>
                    </a:lnTo>
                    <a:lnTo>
                      <a:pt x="6836" y="1361"/>
                    </a:lnTo>
                    <a:lnTo>
                      <a:pt x="6883" y="1417"/>
                    </a:lnTo>
                    <a:lnTo>
                      <a:pt x="6939" y="1481"/>
                    </a:lnTo>
                    <a:cubicBezTo>
                      <a:pt x="6941" y="1482"/>
                      <a:pt x="6941" y="1485"/>
                      <a:pt x="6939" y="1486"/>
                    </a:cubicBezTo>
                    <a:lnTo>
                      <a:pt x="6839" y="1594"/>
                    </a:lnTo>
                    <a:lnTo>
                      <a:pt x="6840" y="1589"/>
                    </a:lnTo>
                    <a:lnTo>
                      <a:pt x="6871" y="1633"/>
                    </a:lnTo>
                    <a:lnTo>
                      <a:pt x="6907" y="1673"/>
                    </a:lnTo>
                    <a:cubicBezTo>
                      <a:pt x="6908" y="1673"/>
                      <a:pt x="6908" y="1673"/>
                      <a:pt x="6908" y="1674"/>
                    </a:cubicBezTo>
                    <a:lnTo>
                      <a:pt x="6932" y="1722"/>
                    </a:lnTo>
                    <a:cubicBezTo>
                      <a:pt x="6932" y="1722"/>
                      <a:pt x="6932" y="1723"/>
                      <a:pt x="6932" y="1723"/>
                    </a:cubicBezTo>
                    <a:lnTo>
                      <a:pt x="6936" y="1775"/>
                    </a:lnTo>
                    <a:cubicBezTo>
                      <a:pt x="6937" y="1776"/>
                      <a:pt x="6936" y="1776"/>
                      <a:pt x="6936" y="1777"/>
                    </a:cubicBezTo>
                    <a:lnTo>
                      <a:pt x="6916" y="1829"/>
                    </a:lnTo>
                    <a:cubicBezTo>
                      <a:pt x="6916" y="1829"/>
                      <a:pt x="6916" y="1829"/>
                      <a:pt x="6916" y="1830"/>
                    </a:cubicBezTo>
                    <a:lnTo>
                      <a:pt x="6884" y="1874"/>
                    </a:lnTo>
                    <a:cubicBezTo>
                      <a:pt x="6884" y="1874"/>
                      <a:pt x="6883" y="1874"/>
                      <a:pt x="6883" y="1874"/>
                    </a:cubicBezTo>
                    <a:lnTo>
                      <a:pt x="6839" y="1911"/>
                    </a:lnTo>
                    <a:lnTo>
                      <a:pt x="6795" y="1942"/>
                    </a:lnTo>
                    <a:lnTo>
                      <a:pt x="6755" y="1978"/>
                    </a:lnTo>
                    <a:lnTo>
                      <a:pt x="6756" y="1973"/>
                    </a:lnTo>
                    <a:lnTo>
                      <a:pt x="6820" y="2073"/>
                    </a:lnTo>
                    <a:lnTo>
                      <a:pt x="6888" y="2165"/>
                    </a:lnTo>
                    <a:lnTo>
                      <a:pt x="6884" y="2163"/>
                    </a:lnTo>
                    <a:lnTo>
                      <a:pt x="6936" y="2155"/>
                    </a:lnTo>
                    <a:lnTo>
                      <a:pt x="6935" y="2155"/>
                    </a:lnTo>
                    <a:lnTo>
                      <a:pt x="6987" y="2139"/>
                    </a:lnTo>
                    <a:cubicBezTo>
                      <a:pt x="6989" y="2139"/>
                      <a:pt x="6991" y="2140"/>
                      <a:pt x="6992" y="2141"/>
                    </a:cubicBezTo>
                    <a:lnTo>
                      <a:pt x="7032" y="2229"/>
                    </a:lnTo>
                    <a:cubicBezTo>
                      <a:pt x="7032" y="2230"/>
                      <a:pt x="7032" y="2230"/>
                      <a:pt x="7032" y="2230"/>
                    </a:cubicBezTo>
                    <a:lnTo>
                      <a:pt x="7052" y="2322"/>
                    </a:lnTo>
                    <a:cubicBezTo>
                      <a:pt x="7053" y="2323"/>
                      <a:pt x="7052" y="2324"/>
                      <a:pt x="7052" y="2325"/>
                    </a:cubicBezTo>
                    <a:lnTo>
                      <a:pt x="7020" y="2393"/>
                    </a:lnTo>
                    <a:lnTo>
                      <a:pt x="6984" y="2464"/>
                    </a:lnTo>
                    <a:lnTo>
                      <a:pt x="6956" y="2532"/>
                    </a:lnTo>
                    <a:lnTo>
                      <a:pt x="6956" y="2531"/>
                    </a:lnTo>
                    <a:lnTo>
                      <a:pt x="6956" y="2595"/>
                    </a:lnTo>
                    <a:lnTo>
                      <a:pt x="6956" y="2594"/>
                    </a:lnTo>
                    <a:lnTo>
                      <a:pt x="6972" y="2654"/>
                    </a:lnTo>
                    <a:lnTo>
                      <a:pt x="6992" y="2717"/>
                    </a:lnTo>
                    <a:lnTo>
                      <a:pt x="7016" y="2777"/>
                    </a:lnTo>
                    <a:cubicBezTo>
                      <a:pt x="7016" y="2777"/>
                      <a:pt x="7016" y="2778"/>
                      <a:pt x="7016" y="2778"/>
                    </a:cubicBezTo>
                    <a:lnTo>
                      <a:pt x="7036" y="2862"/>
                    </a:lnTo>
                    <a:lnTo>
                      <a:pt x="7044" y="2942"/>
                    </a:lnTo>
                    <a:lnTo>
                      <a:pt x="7060" y="3026"/>
                    </a:lnTo>
                    <a:lnTo>
                      <a:pt x="7059" y="3024"/>
                    </a:lnTo>
                    <a:lnTo>
                      <a:pt x="7075" y="3040"/>
                    </a:lnTo>
                    <a:lnTo>
                      <a:pt x="7075" y="3039"/>
                    </a:lnTo>
                    <a:lnTo>
                      <a:pt x="7107" y="3063"/>
                    </a:lnTo>
                    <a:lnTo>
                      <a:pt x="7106" y="3063"/>
                    </a:lnTo>
                    <a:lnTo>
                      <a:pt x="7126" y="3071"/>
                    </a:lnTo>
                    <a:cubicBezTo>
                      <a:pt x="7127" y="3071"/>
                      <a:pt x="7128" y="3073"/>
                      <a:pt x="7128" y="3075"/>
                    </a:cubicBezTo>
                    <a:lnTo>
                      <a:pt x="7128" y="3170"/>
                    </a:lnTo>
                    <a:lnTo>
                      <a:pt x="7136" y="3258"/>
                    </a:lnTo>
                    <a:lnTo>
                      <a:pt x="7135" y="3255"/>
                    </a:lnTo>
                    <a:lnTo>
                      <a:pt x="7175" y="3287"/>
                    </a:lnTo>
                    <a:lnTo>
                      <a:pt x="7174" y="3287"/>
                    </a:lnTo>
                    <a:lnTo>
                      <a:pt x="7226" y="3307"/>
                    </a:lnTo>
                    <a:lnTo>
                      <a:pt x="7274" y="3323"/>
                    </a:lnTo>
                    <a:cubicBezTo>
                      <a:pt x="7275" y="3323"/>
                      <a:pt x="7277" y="3325"/>
                      <a:pt x="7276" y="3327"/>
                    </a:cubicBezTo>
                    <a:lnTo>
                      <a:pt x="7272" y="3375"/>
                    </a:lnTo>
                    <a:lnTo>
                      <a:pt x="7268" y="3431"/>
                    </a:lnTo>
                    <a:lnTo>
                      <a:pt x="7260" y="3487"/>
                    </a:lnTo>
                    <a:cubicBezTo>
                      <a:pt x="7260" y="3487"/>
                      <a:pt x="7260" y="3488"/>
                      <a:pt x="7260" y="3488"/>
                    </a:cubicBezTo>
                    <a:lnTo>
                      <a:pt x="7224" y="3548"/>
                    </a:lnTo>
                    <a:lnTo>
                      <a:pt x="7192" y="3608"/>
                    </a:lnTo>
                    <a:lnTo>
                      <a:pt x="7192" y="3606"/>
                    </a:lnTo>
                    <a:lnTo>
                      <a:pt x="7192" y="3658"/>
                    </a:lnTo>
                    <a:lnTo>
                      <a:pt x="7192" y="3657"/>
                    </a:lnTo>
                    <a:lnTo>
                      <a:pt x="7208" y="3705"/>
                    </a:lnTo>
                    <a:lnTo>
                      <a:pt x="7220" y="3749"/>
                    </a:lnTo>
                    <a:cubicBezTo>
                      <a:pt x="7221" y="3750"/>
                      <a:pt x="7220" y="3752"/>
                      <a:pt x="7219" y="3753"/>
                    </a:cubicBezTo>
                    <a:lnTo>
                      <a:pt x="7099" y="3881"/>
                    </a:lnTo>
                    <a:cubicBezTo>
                      <a:pt x="7098" y="3882"/>
                      <a:pt x="7096" y="3882"/>
                      <a:pt x="7094" y="3882"/>
                    </a:cubicBezTo>
                    <a:lnTo>
                      <a:pt x="7019" y="3838"/>
                    </a:lnTo>
                    <a:lnTo>
                      <a:pt x="6947" y="3802"/>
                    </a:lnTo>
                    <a:lnTo>
                      <a:pt x="6947" y="3802"/>
                    </a:lnTo>
                    <a:lnTo>
                      <a:pt x="6899" y="3786"/>
                    </a:lnTo>
                    <a:lnTo>
                      <a:pt x="6900" y="3786"/>
                    </a:lnTo>
                    <a:lnTo>
                      <a:pt x="6852" y="3778"/>
                    </a:lnTo>
                    <a:cubicBezTo>
                      <a:pt x="6851" y="3778"/>
                      <a:pt x="6851" y="3778"/>
                      <a:pt x="6851" y="3778"/>
                    </a:cubicBezTo>
                    <a:lnTo>
                      <a:pt x="6803" y="3754"/>
                    </a:lnTo>
                    <a:cubicBezTo>
                      <a:pt x="6802" y="3754"/>
                      <a:pt x="6802" y="3753"/>
                      <a:pt x="6802" y="3753"/>
                    </a:cubicBezTo>
                    <a:lnTo>
                      <a:pt x="6742" y="3697"/>
                    </a:lnTo>
                    <a:lnTo>
                      <a:pt x="6682" y="3641"/>
                    </a:lnTo>
                    <a:lnTo>
                      <a:pt x="6687" y="3641"/>
                    </a:lnTo>
                    <a:lnTo>
                      <a:pt x="6651" y="3677"/>
                    </a:lnTo>
                    <a:lnTo>
                      <a:pt x="6611" y="3713"/>
                    </a:lnTo>
                    <a:cubicBezTo>
                      <a:pt x="6611" y="3713"/>
                      <a:pt x="6611" y="3714"/>
                      <a:pt x="6610" y="3714"/>
                    </a:cubicBezTo>
                    <a:lnTo>
                      <a:pt x="6562" y="3738"/>
                    </a:lnTo>
                    <a:cubicBezTo>
                      <a:pt x="6562" y="3738"/>
                      <a:pt x="6562" y="3738"/>
                      <a:pt x="6562" y="3738"/>
                    </a:cubicBezTo>
                    <a:lnTo>
                      <a:pt x="6514" y="3754"/>
                    </a:lnTo>
                    <a:cubicBezTo>
                      <a:pt x="6513" y="3754"/>
                      <a:pt x="6513" y="3754"/>
                      <a:pt x="6512" y="3754"/>
                    </a:cubicBezTo>
                    <a:lnTo>
                      <a:pt x="6456" y="3750"/>
                    </a:lnTo>
                    <a:lnTo>
                      <a:pt x="6408" y="3750"/>
                    </a:lnTo>
                    <a:cubicBezTo>
                      <a:pt x="6408" y="3750"/>
                      <a:pt x="6408" y="3750"/>
                      <a:pt x="6407" y="3750"/>
                    </a:cubicBezTo>
                    <a:lnTo>
                      <a:pt x="6363" y="3734"/>
                    </a:lnTo>
                    <a:cubicBezTo>
                      <a:pt x="6362" y="3734"/>
                      <a:pt x="6362" y="3733"/>
                      <a:pt x="6361" y="3733"/>
                    </a:cubicBezTo>
                    <a:lnTo>
                      <a:pt x="6330" y="3697"/>
                    </a:lnTo>
                    <a:lnTo>
                      <a:pt x="6262" y="3629"/>
                    </a:lnTo>
                    <a:lnTo>
                      <a:pt x="6222" y="3593"/>
                    </a:lnTo>
                    <a:lnTo>
                      <a:pt x="6223" y="3594"/>
                    </a:lnTo>
                    <a:lnTo>
                      <a:pt x="6172" y="3578"/>
                    </a:lnTo>
                    <a:lnTo>
                      <a:pt x="6068" y="3558"/>
                    </a:lnTo>
                    <a:cubicBezTo>
                      <a:pt x="6067" y="3558"/>
                      <a:pt x="6067" y="3558"/>
                      <a:pt x="6067" y="3558"/>
                    </a:cubicBezTo>
                    <a:lnTo>
                      <a:pt x="6019" y="3534"/>
                    </a:lnTo>
                    <a:cubicBezTo>
                      <a:pt x="6018" y="3534"/>
                      <a:pt x="6018" y="3534"/>
                      <a:pt x="6018" y="3534"/>
                    </a:cubicBezTo>
                    <a:lnTo>
                      <a:pt x="5934" y="3474"/>
                    </a:lnTo>
                    <a:lnTo>
                      <a:pt x="5890" y="3446"/>
                    </a:lnTo>
                    <a:lnTo>
                      <a:pt x="5892" y="3446"/>
                    </a:lnTo>
                    <a:lnTo>
                      <a:pt x="5752" y="3434"/>
                    </a:lnTo>
                    <a:cubicBezTo>
                      <a:pt x="5751" y="3434"/>
                      <a:pt x="5749" y="3433"/>
                      <a:pt x="5749" y="3432"/>
                    </a:cubicBezTo>
                    <a:lnTo>
                      <a:pt x="5697" y="3307"/>
                    </a:lnTo>
                    <a:lnTo>
                      <a:pt x="5661" y="3176"/>
                    </a:lnTo>
                    <a:lnTo>
                      <a:pt x="5661" y="3177"/>
                    </a:lnTo>
                    <a:lnTo>
                      <a:pt x="5633" y="3137"/>
                    </a:lnTo>
                    <a:lnTo>
                      <a:pt x="5634" y="3137"/>
                    </a:lnTo>
                    <a:lnTo>
                      <a:pt x="5602" y="3105"/>
                    </a:lnTo>
                    <a:lnTo>
                      <a:pt x="5603" y="3106"/>
                    </a:lnTo>
                    <a:lnTo>
                      <a:pt x="5563" y="3086"/>
                    </a:lnTo>
                    <a:lnTo>
                      <a:pt x="5564" y="3087"/>
                    </a:lnTo>
                    <a:lnTo>
                      <a:pt x="5516" y="3087"/>
                    </a:lnTo>
                    <a:lnTo>
                      <a:pt x="5518" y="3086"/>
                    </a:lnTo>
                    <a:lnTo>
                      <a:pt x="5462" y="3102"/>
                    </a:lnTo>
                    <a:cubicBezTo>
                      <a:pt x="5461" y="3102"/>
                      <a:pt x="5461" y="3102"/>
                      <a:pt x="5461" y="3103"/>
                    </a:cubicBezTo>
                    <a:lnTo>
                      <a:pt x="5401" y="3111"/>
                    </a:lnTo>
                    <a:cubicBezTo>
                      <a:pt x="5400" y="3111"/>
                      <a:pt x="5400" y="3111"/>
                      <a:pt x="5399" y="3110"/>
                    </a:cubicBezTo>
                    <a:lnTo>
                      <a:pt x="5367" y="3102"/>
                    </a:lnTo>
                    <a:cubicBezTo>
                      <a:pt x="5367" y="3102"/>
                      <a:pt x="5367" y="3102"/>
                      <a:pt x="5367" y="3102"/>
                    </a:cubicBezTo>
                    <a:lnTo>
                      <a:pt x="5307" y="3070"/>
                    </a:lnTo>
                    <a:cubicBezTo>
                      <a:pt x="5305" y="3069"/>
                      <a:pt x="5304" y="3068"/>
                      <a:pt x="5304" y="3067"/>
                    </a:cubicBezTo>
                    <a:lnTo>
                      <a:pt x="5304" y="2967"/>
                    </a:lnTo>
                    <a:lnTo>
                      <a:pt x="5307" y="2970"/>
                    </a:lnTo>
                    <a:lnTo>
                      <a:pt x="5223" y="2934"/>
                    </a:lnTo>
                    <a:lnTo>
                      <a:pt x="5139" y="2911"/>
                    </a:lnTo>
                    <a:lnTo>
                      <a:pt x="5140" y="2911"/>
                    </a:lnTo>
                    <a:lnTo>
                      <a:pt x="5048" y="2903"/>
                    </a:lnTo>
                    <a:lnTo>
                      <a:pt x="4960" y="2895"/>
                    </a:lnTo>
                    <a:cubicBezTo>
                      <a:pt x="4959" y="2895"/>
                      <a:pt x="4958" y="2894"/>
                      <a:pt x="4957" y="2893"/>
                    </a:cubicBezTo>
                    <a:lnTo>
                      <a:pt x="4929" y="2853"/>
                    </a:lnTo>
                    <a:cubicBezTo>
                      <a:pt x="4929" y="2853"/>
                      <a:pt x="4929" y="2852"/>
                      <a:pt x="4929" y="2852"/>
                    </a:cubicBezTo>
                    <a:lnTo>
                      <a:pt x="4909" y="2804"/>
                    </a:lnTo>
                    <a:cubicBezTo>
                      <a:pt x="4908" y="2803"/>
                      <a:pt x="4908" y="2802"/>
                      <a:pt x="4909" y="2802"/>
                    </a:cubicBezTo>
                    <a:lnTo>
                      <a:pt x="4925" y="2749"/>
                    </a:lnTo>
                    <a:lnTo>
                      <a:pt x="4945" y="2693"/>
                    </a:lnTo>
                    <a:lnTo>
                      <a:pt x="4945" y="2694"/>
                    </a:lnTo>
                    <a:lnTo>
                      <a:pt x="4969" y="2534"/>
                    </a:lnTo>
                    <a:cubicBezTo>
                      <a:pt x="4969" y="2533"/>
                      <a:pt x="4969" y="2532"/>
                      <a:pt x="4970" y="2531"/>
                    </a:cubicBezTo>
                    <a:lnTo>
                      <a:pt x="5054" y="2480"/>
                    </a:lnTo>
                    <a:lnTo>
                      <a:pt x="5138" y="2424"/>
                    </a:lnTo>
                    <a:cubicBezTo>
                      <a:pt x="5139" y="2423"/>
                      <a:pt x="5139" y="2423"/>
                      <a:pt x="5140" y="2423"/>
                    </a:cubicBezTo>
                    <a:lnTo>
                      <a:pt x="5344" y="2375"/>
                    </a:lnTo>
                    <a:lnTo>
                      <a:pt x="5342" y="2376"/>
                    </a:lnTo>
                    <a:lnTo>
                      <a:pt x="5402" y="2328"/>
                    </a:lnTo>
                    <a:lnTo>
                      <a:pt x="5458" y="2276"/>
                    </a:lnTo>
                    <a:lnTo>
                      <a:pt x="5457" y="2277"/>
                    </a:lnTo>
                    <a:lnTo>
                      <a:pt x="5501" y="2213"/>
                    </a:lnTo>
                    <a:lnTo>
                      <a:pt x="5501" y="2214"/>
                    </a:lnTo>
                    <a:lnTo>
                      <a:pt x="5529" y="2146"/>
                    </a:lnTo>
                    <a:lnTo>
                      <a:pt x="5530" y="2151"/>
                    </a:lnTo>
                    <a:lnTo>
                      <a:pt x="5498" y="2131"/>
                    </a:lnTo>
                    <a:cubicBezTo>
                      <a:pt x="5498" y="2130"/>
                      <a:pt x="5498" y="2130"/>
                      <a:pt x="5498" y="2130"/>
                    </a:cubicBezTo>
                    <a:lnTo>
                      <a:pt x="5470" y="2102"/>
                    </a:lnTo>
                    <a:cubicBezTo>
                      <a:pt x="5468" y="2101"/>
                      <a:pt x="5468" y="2098"/>
                      <a:pt x="5469" y="2097"/>
                    </a:cubicBezTo>
                    <a:lnTo>
                      <a:pt x="5509" y="2041"/>
                    </a:lnTo>
                    <a:lnTo>
                      <a:pt x="5545" y="1977"/>
                    </a:lnTo>
                    <a:lnTo>
                      <a:pt x="5545" y="1981"/>
                    </a:lnTo>
                    <a:lnTo>
                      <a:pt x="5529" y="1937"/>
                    </a:lnTo>
                    <a:lnTo>
                      <a:pt x="5485" y="1841"/>
                    </a:lnTo>
                    <a:cubicBezTo>
                      <a:pt x="5484" y="1839"/>
                      <a:pt x="5485" y="1837"/>
                      <a:pt x="5487" y="1836"/>
                    </a:cubicBezTo>
                    <a:lnTo>
                      <a:pt x="5511" y="1824"/>
                    </a:lnTo>
                    <a:cubicBezTo>
                      <a:pt x="5511" y="1824"/>
                      <a:pt x="5511" y="1824"/>
                      <a:pt x="5511" y="1823"/>
                    </a:cubicBezTo>
                    <a:lnTo>
                      <a:pt x="5527" y="1819"/>
                    </a:lnTo>
                    <a:cubicBezTo>
                      <a:pt x="5529" y="1819"/>
                      <a:pt x="5531" y="1820"/>
                      <a:pt x="5532" y="1821"/>
                    </a:cubicBezTo>
                    <a:lnTo>
                      <a:pt x="5640" y="1977"/>
                    </a:lnTo>
                    <a:lnTo>
                      <a:pt x="5744" y="2141"/>
                    </a:lnTo>
                    <a:lnTo>
                      <a:pt x="5740" y="2139"/>
                    </a:lnTo>
                    <a:lnTo>
                      <a:pt x="5772" y="2139"/>
                    </a:lnTo>
                    <a:cubicBezTo>
                      <a:pt x="5773" y="2139"/>
                      <a:pt x="5773" y="2139"/>
                      <a:pt x="5774" y="2139"/>
                    </a:cubicBezTo>
                    <a:lnTo>
                      <a:pt x="5786" y="2143"/>
                    </a:lnTo>
                    <a:lnTo>
                      <a:pt x="5781" y="2145"/>
                    </a:lnTo>
                    <a:lnTo>
                      <a:pt x="5853" y="2013"/>
                    </a:lnTo>
                    <a:lnTo>
                      <a:pt x="5853" y="2016"/>
                    </a:lnTo>
                    <a:lnTo>
                      <a:pt x="5833" y="1957"/>
                    </a:lnTo>
                    <a:cubicBezTo>
                      <a:pt x="5833" y="1956"/>
                      <a:pt x="5832" y="1956"/>
                      <a:pt x="5832" y="1955"/>
                    </a:cubicBezTo>
                    <a:lnTo>
                      <a:pt x="5828" y="1887"/>
                    </a:lnTo>
                    <a:lnTo>
                      <a:pt x="5828" y="1819"/>
                    </a:lnTo>
                    <a:lnTo>
                      <a:pt x="5830" y="1822"/>
                    </a:lnTo>
                    <a:lnTo>
                      <a:pt x="5786" y="1778"/>
                    </a:lnTo>
                    <a:lnTo>
                      <a:pt x="5786" y="1779"/>
                    </a:lnTo>
                    <a:lnTo>
                      <a:pt x="5762" y="1763"/>
                    </a:lnTo>
                    <a:cubicBezTo>
                      <a:pt x="5760" y="1762"/>
                      <a:pt x="5760" y="1759"/>
                      <a:pt x="5761" y="1757"/>
                    </a:cubicBezTo>
                    <a:lnTo>
                      <a:pt x="5821" y="1654"/>
                    </a:lnTo>
                    <a:lnTo>
                      <a:pt x="5873" y="1546"/>
                    </a:lnTo>
                    <a:lnTo>
                      <a:pt x="5872" y="1548"/>
                    </a:lnTo>
                    <a:lnTo>
                      <a:pt x="5872" y="1504"/>
                    </a:lnTo>
                    <a:lnTo>
                      <a:pt x="5873" y="1505"/>
                    </a:lnTo>
                    <a:lnTo>
                      <a:pt x="5853" y="1433"/>
                    </a:lnTo>
                    <a:cubicBezTo>
                      <a:pt x="5852" y="1431"/>
                      <a:pt x="5853" y="1429"/>
                      <a:pt x="5854" y="1428"/>
                    </a:cubicBezTo>
                    <a:lnTo>
                      <a:pt x="6034" y="1300"/>
                    </a:lnTo>
                    <a:lnTo>
                      <a:pt x="6033" y="1301"/>
                    </a:lnTo>
                    <a:lnTo>
                      <a:pt x="6093" y="1229"/>
                    </a:lnTo>
                    <a:lnTo>
                      <a:pt x="6209" y="1073"/>
                    </a:lnTo>
                    <a:cubicBezTo>
                      <a:pt x="6210" y="1072"/>
                      <a:pt x="6212" y="1071"/>
                      <a:pt x="6214" y="1072"/>
                    </a:cubicBezTo>
                    <a:lnTo>
                      <a:pt x="6398" y="1128"/>
                    </a:lnTo>
                    <a:close/>
                    <a:moveTo>
                      <a:pt x="6596" y="1188"/>
                    </a:moveTo>
                    <a:lnTo>
                      <a:pt x="6604" y="1188"/>
                    </a:lnTo>
                    <a:lnTo>
                      <a:pt x="6596" y="1248"/>
                    </a:lnTo>
                    <a:lnTo>
                      <a:pt x="6596" y="1312"/>
                    </a:lnTo>
                    <a:lnTo>
                      <a:pt x="6588" y="1311"/>
                    </a:lnTo>
                    <a:lnTo>
                      <a:pt x="6596" y="1251"/>
                    </a:lnTo>
                    <a:lnTo>
                      <a:pt x="6596" y="1188"/>
                    </a:lnTo>
                    <a:close/>
                    <a:moveTo>
                      <a:pt x="6604" y="1252"/>
                    </a:moveTo>
                    <a:lnTo>
                      <a:pt x="6596" y="1312"/>
                    </a:lnTo>
                    <a:cubicBezTo>
                      <a:pt x="6596" y="1314"/>
                      <a:pt x="6594" y="1316"/>
                      <a:pt x="6592" y="1316"/>
                    </a:cubicBezTo>
                    <a:cubicBezTo>
                      <a:pt x="6590" y="1316"/>
                      <a:pt x="6588" y="1314"/>
                      <a:pt x="6588" y="1312"/>
                    </a:cubicBezTo>
                    <a:lnTo>
                      <a:pt x="6588" y="1247"/>
                    </a:lnTo>
                    <a:lnTo>
                      <a:pt x="6596" y="1187"/>
                    </a:lnTo>
                    <a:cubicBezTo>
                      <a:pt x="6597" y="1185"/>
                      <a:pt x="6599" y="1184"/>
                      <a:pt x="6601" y="1184"/>
                    </a:cubicBezTo>
                    <a:cubicBezTo>
                      <a:pt x="6603" y="1184"/>
                      <a:pt x="6604" y="1186"/>
                      <a:pt x="6604" y="1188"/>
                    </a:cubicBezTo>
                    <a:lnTo>
                      <a:pt x="6604" y="1252"/>
                    </a:lnTo>
                    <a:close/>
                    <a:moveTo>
                      <a:pt x="2652" y="1269"/>
                    </a:moveTo>
                    <a:lnTo>
                      <a:pt x="2652" y="1268"/>
                    </a:lnTo>
                    <a:lnTo>
                      <a:pt x="2648" y="1324"/>
                    </a:lnTo>
                    <a:lnTo>
                      <a:pt x="2652" y="1387"/>
                    </a:lnTo>
                    <a:lnTo>
                      <a:pt x="2652" y="1448"/>
                    </a:lnTo>
                    <a:cubicBezTo>
                      <a:pt x="2652" y="1448"/>
                      <a:pt x="2652" y="1449"/>
                      <a:pt x="2652" y="1450"/>
                    </a:cubicBezTo>
                    <a:lnTo>
                      <a:pt x="2624" y="1486"/>
                    </a:lnTo>
                    <a:lnTo>
                      <a:pt x="2591" y="1518"/>
                    </a:lnTo>
                    <a:lnTo>
                      <a:pt x="2555" y="1550"/>
                    </a:lnTo>
                    <a:cubicBezTo>
                      <a:pt x="2554" y="1552"/>
                      <a:pt x="2551" y="1552"/>
                      <a:pt x="2550" y="1551"/>
                    </a:cubicBezTo>
                    <a:lnTo>
                      <a:pt x="2518" y="1523"/>
                    </a:lnTo>
                    <a:lnTo>
                      <a:pt x="2489" y="1490"/>
                    </a:lnTo>
                    <a:lnTo>
                      <a:pt x="2491" y="1491"/>
                    </a:lnTo>
                    <a:lnTo>
                      <a:pt x="2415" y="1451"/>
                    </a:lnTo>
                    <a:lnTo>
                      <a:pt x="2416" y="1452"/>
                    </a:lnTo>
                    <a:lnTo>
                      <a:pt x="2376" y="1452"/>
                    </a:lnTo>
                    <a:lnTo>
                      <a:pt x="2380" y="1450"/>
                    </a:lnTo>
                    <a:lnTo>
                      <a:pt x="2336" y="1510"/>
                    </a:lnTo>
                    <a:lnTo>
                      <a:pt x="2300" y="1573"/>
                    </a:lnTo>
                    <a:lnTo>
                      <a:pt x="2300" y="1571"/>
                    </a:lnTo>
                    <a:lnTo>
                      <a:pt x="2304" y="1623"/>
                    </a:lnTo>
                    <a:lnTo>
                      <a:pt x="2304" y="1623"/>
                    </a:lnTo>
                    <a:lnTo>
                      <a:pt x="2316" y="1675"/>
                    </a:lnTo>
                    <a:cubicBezTo>
                      <a:pt x="2316" y="1675"/>
                      <a:pt x="2316" y="1675"/>
                      <a:pt x="2316" y="1675"/>
                    </a:cubicBezTo>
                    <a:lnTo>
                      <a:pt x="2316" y="1727"/>
                    </a:lnTo>
                    <a:cubicBezTo>
                      <a:pt x="2316" y="1728"/>
                      <a:pt x="2316" y="1728"/>
                      <a:pt x="2316" y="1729"/>
                    </a:cubicBezTo>
                    <a:lnTo>
                      <a:pt x="2276" y="1837"/>
                    </a:lnTo>
                    <a:cubicBezTo>
                      <a:pt x="2276" y="1837"/>
                      <a:pt x="2276" y="1837"/>
                      <a:pt x="2276" y="1837"/>
                    </a:cubicBezTo>
                    <a:lnTo>
                      <a:pt x="2252" y="1881"/>
                    </a:lnTo>
                    <a:cubicBezTo>
                      <a:pt x="2252" y="1881"/>
                      <a:pt x="2252" y="1882"/>
                      <a:pt x="2252" y="1882"/>
                    </a:cubicBezTo>
                    <a:lnTo>
                      <a:pt x="2216" y="1926"/>
                    </a:lnTo>
                    <a:lnTo>
                      <a:pt x="2168" y="1982"/>
                    </a:lnTo>
                    <a:lnTo>
                      <a:pt x="2168" y="1981"/>
                    </a:lnTo>
                    <a:lnTo>
                      <a:pt x="2136" y="2045"/>
                    </a:lnTo>
                    <a:lnTo>
                      <a:pt x="2136" y="2044"/>
                    </a:lnTo>
                    <a:lnTo>
                      <a:pt x="2124" y="2124"/>
                    </a:lnTo>
                    <a:lnTo>
                      <a:pt x="2124" y="2121"/>
                    </a:lnTo>
                    <a:lnTo>
                      <a:pt x="2164" y="2181"/>
                    </a:lnTo>
                    <a:lnTo>
                      <a:pt x="2163" y="2180"/>
                    </a:lnTo>
                    <a:lnTo>
                      <a:pt x="2215" y="2236"/>
                    </a:lnTo>
                    <a:lnTo>
                      <a:pt x="2215" y="2236"/>
                    </a:lnTo>
                    <a:lnTo>
                      <a:pt x="2275" y="2280"/>
                    </a:lnTo>
                    <a:lnTo>
                      <a:pt x="2327" y="2328"/>
                    </a:lnTo>
                    <a:lnTo>
                      <a:pt x="2383" y="2372"/>
                    </a:lnTo>
                    <a:lnTo>
                      <a:pt x="2499" y="2444"/>
                    </a:lnTo>
                    <a:cubicBezTo>
                      <a:pt x="2499" y="2444"/>
                      <a:pt x="2499" y="2444"/>
                      <a:pt x="2499" y="2444"/>
                    </a:cubicBezTo>
                    <a:lnTo>
                      <a:pt x="2547" y="2496"/>
                    </a:lnTo>
                    <a:lnTo>
                      <a:pt x="2544" y="2495"/>
                    </a:lnTo>
                    <a:lnTo>
                      <a:pt x="2668" y="2475"/>
                    </a:lnTo>
                    <a:cubicBezTo>
                      <a:pt x="2670" y="2475"/>
                      <a:pt x="2672" y="2476"/>
                      <a:pt x="2672" y="2478"/>
                    </a:cubicBezTo>
                    <a:lnTo>
                      <a:pt x="2692" y="2570"/>
                    </a:lnTo>
                    <a:lnTo>
                      <a:pt x="2688" y="2567"/>
                    </a:lnTo>
                    <a:lnTo>
                      <a:pt x="2804" y="2559"/>
                    </a:lnTo>
                    <a:cubicBezTo>
                      <a:pt x="2806" y="2559"/>
                      <a:pt x="2807" y="2559"/>
                      <a:pt x="2808" y="2561"/>
                    </a:cubicBezTo>
                    <a:lnTo>
                      <a:pt x="2844" y="2617"/>
                    </a:lnTo>
                    <a:lnTo>
                      <a:pt x="2884" y="2668"/>
                    </a:lnTo>
                    <a:cubicBezTo>
                      <a:pt x="2884" y="2669"/>
                      <a:pt x="2884" y="2669"/>
                      <a:pt x="2884" y="2669"/>
                    </a:cubicBezTo>
                    <a:lnTo>
                      <a:pt x="2908" y="2733"/>
                    </a:lnTo>
                    <a:lnTo>
                      <a:pt x="2905" y="2731"/>
                    </a:lnTo>
                    <a:lnTo>
                      <a:pt x="2969" y="2743"/>
                    </a:lnTo>
                    <a:cubicBezTo>
                      <a:pt x="2969" y="2743"/>
                      <a:pt x="2970" y="2743"/>
                      <a:pt x="2970" y="2743"/>
                    </a:cubicBezTo>
                    <a:lnTo>
                      <a:pt x="3026" y="2763"/>
                    </a:lnTo>
                    <a:lnTo>
                      <a:pt x="3078" y="2783"/>
                    </a:lnTo>
                    <a:lnTo>
                      <a:pt x="3137" y="2799"/>
                    </a:lnTo>
                    <a:lnTo>
                      <a:pt x="3137" y="2799"/>
                    </a:lnTo>
                    <a:lnTo>
                      <a:pt x="3201" y="2803"/>
                    </a:lnTo>
                    <a:lnTo>
                      <a:pt x="3197" y="2804"/>
                    </a:lnTo>
                    <a:lnTo>
                      <a:pt x="3217" y="2776"/>
                    </a:lnTo>
                    <a:lnTo>
                      <a:pt x="3216" y="2778"/>
                    </a:lnTo>
                    <a:lnTo>
                      <a:pt x="3220" y="2746"/>
                    </a:lnTo>
                    <a:cubicBezTo>
                      <a:pt x="3221" y="2746"/>
                      <a:pt x="3221" y="2746"/>
                      <a:pt x="3221" y="2745"/>
                    </a:cubicBezTo>
                    <a:lnTo>
                      <a:pt x="3233" y="2710"/>
                    </a:lnTo>
                    <a:cubicBezTo>
                      <a:pt x="3233" y="2709"/>
                      <a:pt x="3233" y="2709"/>
                      <a:pt x="3233" y="2709"/>
                    </a:cubicBezTo>
                    <a:lnTo>
                      <a:pt x="3249" y="2677"/>
                    </a:lnTo>
                    <a:cubicBezTo>
                      <a:pt x="3249" y="2677"/>
                      <a:pt x="3249" y="2676"/>
                      <a:pt x="3250" y="2676"/>
                    </a:cubicBezTo>
                    <a:lnTo>
                      <a:pt x="3402" y="2524"/>
                    </a:lnTo>
                    <a:lnTo>
                      <a:pt x="3401" y="2529"/>
                    </a:lnTo>
                    <a:lnTo>
                      <a:pt x="3369" y="2477"/>
                    </a:lnTo>
                    <a:lnTo>
                      <a:pt x="3373" y="2479"/>
                    </a:lnTo>
                    <a:lnTo>
                      <a:pt x="3329" y="2483"/>
                    </a:lnTo>
                    <a:lnTo>
                      <a:pt x="3292" y="2483"/>
                    </a:lnTo>
                    <a:lnTo>
                      <a:pt x="3295" y="2482"/>
                    </a:lnTo>
                    <a:lnTo>
                      <a:pt x="3211" y="2566"/>
                    </a:lnTo>
                    <a:cubicBezTo>
                      <a:pt x="3210" y="2567"/>
                      <a:pt x="3208" y="2567"/>
                      <a:pt x="3207" y="2567"/>
                    </a:cubicBezTo>
                    <a:lnTo>
                      <a:pt x="3187" y="2559"/>
                    </a:lnTo>
                    <a:lnTo>
                      <a:pt x="3167" y="2551"/>
                    </a:lnTo>
                    <a:cubicBezTo>
                      <a:pt x="3167" y="2550"/>
                      <a:pt x="3166" y="2550"/>
                      <a:pt x="3166" y="2550"/>
                    </a:cubicBezTo>
                    <a:lnTo>
                      <a:pt x="3142" y="2534"/>
                    </a:lnTo>
                    <a:cubicBezTo>
                      <a:pt x="3142" y="2534"/>
                      <a:pt x="3142" y="2534"/>
                      <a:pt x="3141" y="2533"/>
                    </a:cubicBezTo>
                    <a:lnTo>
                      <a:pt x="3129" y="2517"/>
                    </a:lnTo>
                    <a:cubicBezTo>
                      <a:pt x="3129" y="2517"/>
                      <a:pt x="3128" y="2516"/>
                      <a:pt x="3128" y="2515"/>
                    </a:cubicBezTo>
                    <a:lnTo>
                      <a:pt x="3132" y="2459"/>
                    </a:lnTo>
                    <a:cubicBezTo>
                      <a:pt x="3132" y="2458"/>
                      <a:pt x="3133" y="2458"/>
                      <a:pt x="3133" y="2458"/>
                    </a:cubicBezTo>
                    <a:lnTo>
                      <a:pt x="3153" y="2398"/>
                    </a:lnTo>
                    <a:lnTo>
                      <a:pt x="3173" y="2346"/>
                    </a:lnTo>
                    <a:cubicBezTo>
                      <a:pt x="3173" y="2344"/>
                      <a:pt x="3174" y="2343"/>
                      <a:pt x="3176" y="2343"/>
                    </a:cubicBezTo>
                    <a:lnTo>
                      <a:pt x="3260" y="2323"/>
                    </a:lnTo>
                    <a:lnTo>
                      <a:pt x="3256" y="2327"/>
                    </a:lnTo>
                    <a:lnTo>
                      <a:pt x="3264" y="2243"/>
                    </a:lnTo>
                    <a:lnTo>
                      <a:pt x="3264" y="2159"/>
                    </a:lnTo>
                    <a:lnTo>
                      <a:pt x="3265" y="2160"/>
                    </a:lnTo>
                    <a:lnTo>
                      <a:pt x="3237" y="2076"/>
                    </a:lnTo>
                    <a:lnTo>
                      <a:pt x="3205" y="1993"/>
                    </a:lnTo>
                    <a:cubicBezTo>
                      <a:pt x="3204" y="1992"/>
                      <a:pt x="3204" y="1990"/>
                      <a:pt x="3205" y="1989"/>
                    </a:cubicBezTo>
                    <a:cubicBezTo>
                      <a:pt x="3206" y="1988"/>
                      <a:pt x="3207" y="1988"/>
                      <a:pt x="3208" y="1987"/>
                    </a:cubicBezTo>
                    <a:lnTo>
                      <a:pt x="3268" y="1975"/>
                    </a:lnTo>
                    <a:cubicBezTo>
                      <a:pt x="3268" y="1975"/>
                      <a:pt x="3269" y="1975"/>
                      <a:pt x="3269" y="1975"/>
                    </a:cubicBezTo>
                    <a:lnTo>
                      <a:pt x="3329" y="1983"/>
                    </a:lnTo>
                    <a:cubicBezTo>
                      <a:pt x="3329" y="1983"/>
                      <a:pt x="3330" y="1983"/>
                      <a:pt x="3330" y="1984"/>
                    </a:cubicBezTo>
                    <a:lnTo>
                      <a:pt x="3410" y="2024"/>
                    </a:lnTo>
                    <a:cubicBezTo>
                      <a:pt x="3411" y="2024"/>
                      <a:pt x="3411" y="2024"/>
                      <a:pt x="3411" y="2024"/>
                    </a:cubicBezTo>
                    <a:lnTo>
                      <a:pt x="3479" y="2084"/>
                    </a:lnTo>
                    <a:lnTo>
                      <a:pt x="3551" y="2136"/>
                    </a:lnTo>
                    <a:lnTo>
                      <a:pt x="3549" y="2135"/>
                    </a:lnTo>
                    <a:lnTo>
                      <a:pt x="3745" y="2163"/>
                    </a:lnTo>
                    <a:lnTo>
                      <a:pt x="3740" y="2167"/>
                    </a:lnTo>
                    <a:lnTo>
                      <a:pt x="3740" y="2099"/>
                    </a:lnTo>
                    <a:lnTo>
                      <a:pt x="3741" y="2100"/>
                    </a:lnTo>
                    <a:lnTo>
                      <a:pt x="3709" y="1976"/>
                    </a:lnTo>
                    <a:cubicBezTo>
                      <a:pt x="3708" y="1975"/>
                      <a:pt x="3708" y="1975"/>
                      <a:pt x="3709" y="1974"/>
                    </a:cubicBezTo>
                    <a:lnTo>
                      <a:pt x="3745" y="1886"/>
                    </a:lnTo>
                    <a:lnTo>
                      <a:pt x="3793" y="1793"/>
                    </a:lnTo>
                    <a:lnTo>
                      <a:pt x="3796" y="1799"/>
                    </a:lnTo>
                    <a:lnTo>
                      <a:pt x="3708" y="1791"/>
                    </a:lnTo>
                    <a:lnTo>
                      <a:pt x="3617" y="1795"/>
                    </a:lnTo>
                    <a:cubicBezTo>
                      <a:pt x="3615" y="1795"/>
                      <a:pt x="3614" y="1795"/>
                      <a:pt x="3613" y="1793"/>
                    </a:cubicBezTo>
                    <a:lnTo>
                      <a:pt x="3469" y="1509"/>
                    </a:lnTo>
                    <a:lnTo>
                      <a:pt x="3474" y="1511"/>
                    </a:lnTo>
                    <a:lnTo>
                      <a:pt x="3394" y="1543"/>
                    </a:lnTo>
                    <a:cubicBezTo>
                      <a:pt x="3392" y="1544"/>
                      <a:pt x="3390" y="1543"/>
                      <a:pt x="3389" y="1541"/>
                    </a:cubicBezTo>
                    <a:lnTo>
                      <a:pt x="3365" y="1485"/>
                    </a:lnTo>
                    <a:lnTo>
                      <a:pt x="3337" y="1421"/>
                    </a:lnTo>
                    <a:lnTo>
                      <a:pt x="3337" y="1422"/>
                    </a:lnTo>
                    <a:lnTo>
                      <a:pt x="3301" y="1366"/>
                    </a:lnTo>
                    <a:lnTo>
                      <a:pt x="3303" y="1368"/>
                    </a:lnTo>
                    <a:lnTo>
                      <a:pt x="3239" y="1352"/>
                    </a:lnTo>
                    <a:lnTo>
                      <a:pt x="3240" y="1352"/>
                    </a:lnTo>
                    <a:lnTo>
                      <a:pt x="3116" y="1352"/>
                    </a:lnTo>
                    <a:lnTo>
                      <a:pt x="3077" y="1356"/>
                    </a:lnTo>
                    <a:lnTo>
                      <a:pt x="3037" y="1360"/>
                    </a:lnTo>
                    <a:lnTo>
                      <a:pt x="3038" y="1359"/>
                    </a:lnTo>
                    <a:lnTo>
                      <a:pt x="3002" y="1375"/>
                    </a:lnTo>
                    <a:lnTo>
                      <a:pt x="3003" y="1374"/>
                    </a:lnTo>
                    <a:lnTo>
                      <a:pt x="2975" y="1406"/>
                    </a:lnTo>
                    <a:lnTo>
                      <a:pt x="2976" y="1405"/>
                    </a:lnTo>
                    <a:lnTo>
                      <a:pt x="2940" y="1489"/>
                    </a:lnTo>
                    <a:lnTo>
                      <a:pt x="2908" y="1577"/>
                    </a:lnTo>
                    <a:cubicBezTo>
                      <a:pt x="2908" y="1578"/>
                      <a:pt x="2907" y="1579"/>
                      <a:pt x="2906" y="1579"/>
                    </a:cubicBezTo>
                    <a:cubicBezTo>
                      <a:pt x="2905" y="1580"/>
                      <a:pt x="2903" y="1580"/>
                      <a:pt x="2902" y="1579"/>
                    </a:cubicBezTo>
                    <a:lnTo>
                      <a:pt x="2838" y="1539"/>
                    </a:lnTo>
                    <a:cubicBezTo>
                      <a:pt x="2838" y="1539"/>
                      <a:pt x="2838" y="1538"/>
                      <a:pt x="2838" y="1538"/>
                    </a:cubicBezTo>
                    <a:lnTo>
                      <a:pt x="2782" y="1478"/>
                    </a:lnTo>
                    <a:lnTo>
                      <a:pt x="2733" y="1418"/>
                    </a:lnTo>
                    <a:cubicBezTo>
                      <a:pt x="2733" y="1418"/>
                      <a:pt x="2733" y="1417"/>
                      <a:pt x="2733" y="1416"/>
                    </a:cubicBezTo>
                    <a:lnTo>
                      <a:pt x="2713" y="1316"/>
                    </a:lnTo>
                    <a:lnTo>
                      <a:pt x="2697" y="1216"/>
                    </a:lnTo>
                    <a:lnTo>
                      <a:pt x="2703" y="1219"/>
                    </a:lnTo>
                    <a:lnTo>
                      <a:pt x="2691" y="1231"/>
                    </a:lnTo>
                    <a:cubicBezTo>
                      <a:pt x="2691" y="1231"/>
                      <a:pt x="2690" y="1231"/>
                      <a:pt x="2689" y="1232"/>
                    </a:cubicBezTo>
                    <a:lnTo>
                      <a:pt x="2673" y="1236"/>
                    </a:lnTo>
                    <a:lnTo>
                      <a:pt x="2675" y="1235"/>
                    </a:lnTo>
                    <a:lnTo>
                      <a:pt x="2655" y="1255"/>
                    </a:lnTo>
                    <a:lnTo>
                      <a:pt x="2656" y="1253"/>
                    </a:lnTo>
                    <a:lnTo>
                      <a:pt x="2652" y="1269"/>
                    </a:lnTo>
                    <a:close/>
                    <a:moveTo>
                      <a:pt x="2649" y="1251"/>
                    </a:moveTo>
                    <a:cubicBezTo>
                      <a:pt x="2649" y="1250"/>
                      <a:pt x="2649" y="1249"/>
                      <a:pt x="2650" y="1249"/>
                    </a:cubicBezTo>
                    <a:lnTo>
                      <a:pt x="2670" y="1229"/>
                    </a:lnTo>
                    <a:cubicBezTo>
                      <a:pt x="2670" y="1228"/>
                      <a:pt x="2671" y="1228"/>
                      <a:pt x="2671" y="1228"/>
                    </a:cubicBezTo>
                    <a:lnTo>
                      <a:pt x="2687" y="1224"/>
                    </a:lnTo>
                    <a:lnTo>
                      <a:pt x="2686" y="1225"/>
                    </a:lnTo>
                    <a:lnTo>
                      <a:pt x="2698" y="1213"/>
                    </a:lnTo>
                    <a:cubicBezTo>
                      <a:pt x="2699" y="1212"/>
                      <a:pt x="2700" y="1211"/>
                      <a:pt x="2702" y="1212"/>
                    </a:cubicBezTo>
                    <a:cubicBezTo>
                      <a:pt x="2703" y="1212"/>
                      <a:pt x="2704" y="1214"/>
                      <a:pt x="2704" y="1215"/>
                    </a:cubicBezTo>
                    <a:lnTo>
                      <a:pt x="2720" y="1315"/>
                    </a:lnTo>
                    <a:lnTo>
                      <a:pt x="2740" y="1415"/>
                    </a:lnTo>
                    <a:lnTo>
                      <a:pt x="2740" y="1413"/>
                    </a:lnTo>
                    <a:lnTo>
                      <a:pt x="2787" y="1473"/>
                    </a:lnTo>
                    <a:lnTo>
                      <a:pt x="2843" y="1533"/>
                    </a:lnTo>
                    <a:lnTo>
                      <a:pt x="2843" y="1532"/>
                    </a:lnTo>
                    <a:lnTo>
                      <a:pt x="2907" y="1572"/>
                    </a:lnTo>
                    <a:lnTo>
                      <a:pt x="2901" y="1574"/>
                    </a:lnTo>
                    <a:lnTo>
                      <a:pt x="2933" y="1486"/>
                    </a:lnTo>
                    <a:lnTo>
                      <a:pt x="2969" y="1402"/>
                    </a:lnTo>
                    <a:cubicBezTo>
                      <a:pt x="2969" y="1402"/>
                      <a:pt x="2969" y="1401"/>
                      <a:pt x="2969" y="1401"/>
                    </a:cubicBezTo>
                    <a:lnTo>
                      <a:pt x="2997" y="1369"/>
                    </a:lnTo>
                    <a:cubicBezTo>
                      <a:pt x="2998" y="1369"/>
                      <a:pt x="2998" y="1368"/>
                      <a:pt x="2999" y="1368"/>
                    </a:cubicBezTo>
                    <a:lnTo>
                      <a:pt x="3035" y="1352"/>
                    </a:lnTo>
                    <a:cubicBezTo>
                      <a:pt x="3035" y="1352"/>
                      <a:pt x="3036" y="1352"/>
                      <a:pt x="3036" y="1352"/>
                    </a:cubicBezTo>
                    <a:lnTo>
                      <a:pt x="3076" y="1348"/>
                    </a:lnTo>
                    <a:lnTo>
                      <a:pt x="3116" y="1344"/>
                    </a:lnTo>
                    <a:lnTo>
                      <a:pt x="3240" y="1344"/>
                    </a:lnTo>
                    <a:cubicBezTo>
                      <a:pt x="3241" y="1344"/>
                      <a:pt x="3241" y="1344"/>
                      <a:pt x="3241" y="1344"/>
                    </a:cubicBezTo>
                    <a:lnTo>
                      <a:pt x="3305" y="1360"/>
                    </a:lnTo>
                    <a:cubicBezTo>
                      <a:pt x="3306" y="1360"/>
                      <a:pt x="3307" y="1361"/>
                      <a:pt x="3308" y="1361"/>
                    </a:cubicBezTo>
                    <a:lnTo>
                      <a:pt x="3344" y="1417"/>
                    </a:lnTo>
                    <a:cubicBezTo>
                      <a:pt x="3344" y="1418"/>
                      <a:pt x="3344" y="1418"/>
                      <a:pt x="3344" y="1418"/>
                    </a:cubicBezTo>
                    <a:lnTo>
                      <a:pt x="3372" y="1482"/>
                    </a:lnTo>
                    <a:lnTo>
                      <a:pt x="3396" y="1538"/>
                    </a:lnTo>
                    <a:lnTo>
                      <a:pt x="3391" y="1536"/>
                    </a:lnTo>
                    <a:lnTo>
                      <a:pt x="3471" y="1504"/>
                    </a:lnTo>
                    <a:cubicBezTo>
                      <a:pt x="3473" y="1503"/>
                      <a:pt x="3475" y="1504"/>
                      <a:pt x="3476" y="1506"/>
                    </a:cubicBezTo>
                    <a:lnTo>
                      <a:pt x="3620" y="1790"/>
                    </a:lnTo>
                    <a:lnTo>
                      <a:pt x="3616" y="1787"/>
                    </a:lnTo>
                    <a:lnTo>
                      <a:pt x="3709" y="1783"/>
                    </a:lnTo>
                    <a:lnTo>
                      <a:pt x="3797" y="1791"/>
                    </a:lnTo>
                    <a:cubicBezTo>
                      <a:pt x="3798" y="1791"/>
                      <a:pt x="3799" y="1792"/>
                      <a:pt x="3800" y="1793"/>
                    </a:cubicBezTo>
                    <a:cubicBezTo>
                      <a:pt x="3801" y="1795"/>
                      <a:pt x="3801" y="1796"/>
                      <a:pt x="3800" y="1797"/>
                    </a:cubicBezTo>
                    <a:lnTo>
                      <a:pt x="3752" y="1889"/>
                    </a:lnTo>
                    <a:lnTo>
                      <a:pt x="3716" y="1977"/>
                    </a:lnTo>
                    <a:lnTo>
                      <a:pt x="3716" y="1974"/>
                    </a:lnTo>
                    <a:lnTo>
                      <a:pt x="3748" y="2098"/>
                    </a:lnTo>
                    <a:cubicBezTo>
                      <a:pt x="3748" y="2098"/>
                      <a:pt x="3748" y="2099"/>
                      <a:pt x="3748" y="2099"/>
                    </a:cubicBezTo>
                    <a:lnTo>
                      <a:pt x="3748" y="2167"/>
                    </a:lnTo>
                    <a:cubicBezTo>
                      <a:pt x="3748" y="2168"/>
                      <a:pt x="3748" y="2169"/>
                      <a:pt x="3747" y="2170"/>
                    </a:cubicBezTo>
                    <a:cubicBezTo>
                      <a:pt x="3746" y="2171"/>
                      <a:pt x="3745" y="2171"/>
                      <a:pt x="3744" y="2171"/>
                    </a:cubicBezTo>
                    <a:lnTo>
                      <a:pt x="3548" y="2143"/>
                    </a:lnTo>
                    <a:cubicBezTo>
                      <a:pt x="3547" y="2143"/>
                      <a:pt x="3547" y="2143"/>
                      <a:pt x="3546" y="2142"/>
                    </a:cubicBezTo>
                    <a:lnTo>
                      <a:pt x="3474" y="2090"/>
                    </a:lnTo>
                    <a:lnTo>
                      <a:pt x="3406" y="2030"/>
                    </a:lnTo>
                    <a:lnTo>
                      <a:pt x="3407" y="2031"/>
                    </a:lnTo>
                    <a:lnTo>
                      <a:pt x="3327" y="1991"/>
                    </a:lnTo>
                    <a:lnTo>
                      <a:pt x="3328" y="1991"/>
                    </a:lnTo>
                    <a:lnTo>
                      <a:pt x="3268" y="1983"/>
                    </a:lnTo>
                    <a:lnTo>
                      <a:pt x="3269" y="1983"/>
                    </a:lnTo>
                    <a:lnTo>
                      <a:pt x="3209" y="1995"/>
                    </a:lnTo>
                    <a:lnTo>
                      <a:pt x="3212" y="1990"/>
                    </a:lnTo>
                    <a:lnTo>
                      <a:pt x="3244" y="2074"/>
                    </a:lnTo>
                    <a:lnTo>
                      <a:pt x="3272" y="2158"/>
                    </a:lnTo>
                    <a:cubicBezTo>
                      <a:pt x="3272" y="2158"/>
                      <a:pt x="3272" y="2159"/>
                      <a:pt x="3272" y="2159"/>
                    </a:cubicBezTo>
                    <a:lnTo>
                      <a:pt x="3272" y="2243"/>
                    </a:lnTo>
                    <a:lnTo>
                      <a:pt x="3264" y="2327"/>
                    </a:lnTo>
                    <a:cubicBezTo>
                      <a:pt x="3264" y="2329"/>
                      <a:pt x="3263" y="2331"/>
                      <a:pt x="3261" y="2331"/>
                    </a:cubicBezTo>
                    <a:lnTo>
                      <a:pt x="3177" y="2351"/>
                    </a:lnTo>
                    <a:lnTo>
                      <a:pt x="3180" y="2348"/>
                    </a:lnTo>
                    <a:lnTo>
                      <a:pt x="3160" y="2400"/>
                    </a:lnTo>
                    <a:lnTo>
                      <a:pt x="3140" y="2460"/>
                    </a:lnTo>
                    <a:lnTo>
                      <a:pt x="3140" y="2459"/>
                    </a:lnTo>
                    <a:lnTo>
                      <a:pt x="3136" y="2515"/>
                    </a:lnTo>
                    <a:lnTo>
                      <a:pt x="3136" y="2512"/>
                    </a:lnTo>
                    <a:lnTo>
                      <a:pt x="3148" y="2528"/>
                    </a:lnTo>
                    <a:lnTo>
                      <a:pt x="3147" y="2528"/>
                    </a:lnTo>
                    <a:lnTo>
                      <a:pt x="3171" y="2544"/>
                    </a:lnTo>
                    <a:lnTo>
                      <a:pt x="3170" y="2543"/>
                    </a:lnTo>
                    <a:lnTo>
                      <a:pt x="3190" y="2551"/>
                    </a:lnTo>
                    <a:lnTo>
                      <a:pt x="3210" y="2559"/>
                    </a:lnTo>
                    <a:lnTo>
                      <a:pt x="3206" y="2560"/>
                    </a:lnTo>
                    <a:lnTo>
                      <a:pt x="3290" y="2476"/>
                    </a:lnTo>
                    <a:cubicBezTo>
                      <a:pt x="3290" y="2475"/>
                      <a:pt x="3291" y="2475"/>
                      <a:pt x="3292" y="2475"/>
                    </a:cubicBezTo>
                    <a:lnTo>
                      <a:pt x="3328" y="2475"/>
                    </a:lnTo>
                    <a:lnTo>
                      <a:pt x="3372" y="2471"/>
                    </a:lnTo>
                    <a:cubicBezTo>
                      <a:pt x="3374" y="2471"/>
                      <a:pt x="3375" y="2472"/>
                      <a:pt x="3376" y="2473"/>
                    </a:cubicBezTo>
                    <a:lnTo>
                      <a:pt x="3408" y="2525"/>
                    </a:lnTo>
                    <a:cubicBezTo>
                      <a:pt x="3409" y="2526"/>
                      <a:pt x="3409" y="2528"/>
                      <a:pt x="3407" y="2530"/>
                    </a:cubicBezTo>
                    <a:lnTo>
                      <a:pt x="3255" y="2682"/>
                    </a:lnTo>
                    <a:lnTo>
                      <a:pt x="3256" y="2681"/>
                    </a:lnTo>
                    <a:lnTo>
                      <a:pt x="3240" y="2713"/>
                    </a:lnTo>
                    <a:lnTo>
                      <a:pt x="3240" y="2712"/>
                    </a:lnTo>
                    <a:lnTo>
                      <a:pt x="3228" y="2748"/>
                    </a:lnTo>
                    <a:lnTo>
                      <a:pt x="3228" y="2747"/>
                    </a:lnTo>
                    <a:lnTo>
                      <a:pt x="3224" y="2779"/>
                    </a:lnTo>
                    <a:cubicBezTo>
                      <a:pt x="3224" y="2780"/>
                      <a:pt x="3224" y="2781"/>
                      <a:pt x="3224" y="2781"/>
                    </a:cubicBezTo>
                    <a:lnTo>
                      <a:pt x="3204" y="2809"/>
                    </a:lnTo>
                    <a:cubicBezTo>
                      <a:pt x="3203" y="2810"/>
                      <a:pt x="3202" y="2811"/>
                      <a:pt x="3200" y="2811"/>
                    </a:cubicBezTo>
                    <a:lnTo>
                      <a:pt x="3136" y="2807"/>
                    </a:lnTo>
                    <a:cubicBezTo>
                      <a:pt x="3136" y="2807"/>
                      <a:pt x="3136" y="2807"/>
                      <a:pt x="3135" y="2807"/>
                    </a:cubicBezTo>
                    <a:lnTo>
                      <a:pt x="3075" y="2790"/>
                    </a:lnTo>
                    <a:lnTo>
                      <a:pt x="3023" y="2771"/>
                    </a:lnTo>
                    <a:lnTo>
                      <a:pt x="2967" y="2751"/>
                    </a:lnTo>
                    <a:lnTo>
                      <a:pt x="2968" y="2751"/>
                    </a:lnTo>
                    <a:lnTo>
                      <a:pt x="2904" y="2739"/>
                    </a:lnTo>
                    <a:cubicBezTo>
                      <a:pt x="2902" y="2738"/>
                      <a:pt x="2901" y="2737"/>
                      <a:pt x="2901" y="2736"/>
                    </a:cubicBezTo>
                    <a:lnTo>
                      <a:pt x="2877" y="2672"/>
                    </a:lnTo>
                    <a:lnTo>
                      <a:pt x="2877" y="2673"/>
                    </a:lnTo>
                    <a:lnTo>
                      <a:pt x="2837" y="2621"/>
                    </a:lnTo>
                    <a:lnTo>
                      <a:pt x="2801" y="2565"/>
                    </a:lnTo>
                    <a:lnTo>
                      <a:pt x="2805" y="2567"/>
                    </a:lnTo>
                    <a:lnTo>
                      <a:pt x="2689" y="2575"/>
                    </a:lnTo>
                    <a:cubicBezTo>
                      <a:pt x="2687" y="2575"/>
                      <a:pt x="2685" y="2574"/>
                      <a:pt x="2685" y="2572"/>
                    </a:cubicBezTo>
                    <a:lnTo>
                      <a:pt x="2665" y="2480"/>
                    </a:lnTo>
                    <a:lnTo>
                      <a:pt x="2669" y="2483"/>
                    </a:lnTo>
                    <a:lnTo>
                      <a:pt x="2545" y="2503"/>
                    </a:lnTo>
                    <a:cubicBezTo>
                      <a:pt x="2544" y="2503"/>
                      <a:pt x="2542" y="2503"/>
                      <a:pt x="2542" y="2502"/>
                    </a:cubicBezTo>
                    <a:lnTo>
                      <a:pt x="2494" y="2450"/>
                    </a:lnTo>
                    <a:lnTo>
                      <a:pt x="2494" y="2450"/>
                    </a:lnTo>
                    <a:lnTo>
                      <a:pt x="2378" y="2378"/>
                    </a:lnTo>
                    <a:lnTo>
                      <a:pt x="2322" y="2334"/>
                    </a:lnTo>
                    <a:lnTo>
                      <a:pt x="2270" y="2286"/>
                    </a:lnTo>
                    <a:lnTo>
                      <a:pt x="2210" y="2242"/>
                    </a:lnTo>
                    <a:cubicBezTo>
                      <a:pt x="2210" y="2242"/>
                      <a:pt x="2210" y="2242"/>
                      <a:pt x="2210" y="2242"/>
                    </a:cubicBezTo>
                    <a:lnTo>
                      <a:pt x="2158" y="2186"/>
                    </a:lnTo>
                    <a:cubicBezTo>
                      <a:pt x="2157" y="2186"/>
                      <a:pt x="2157" y="2186"/>
                      <a:pt x="2157" y="2185"/>
                    </a:cubicBezTo>
                    <a:lnTo>
                      <a:pt x="2117" y="2125"/>
                    </a:lnTo>
                    <a:cubicBezTo>
                      <a:pt x="2117" y="2125"/>
                      <a:pt x="2116" y="2124"/>
                      <a:pt x="2117" y="2123"/>
                    </a:cubicBezTo>
                    <a:lnTo>
                      <a:pt x="2129" y="2043"/>
                    </a:lnTo>
                    <a:cubicBezTo>
                      <a:pt x="2129" y="2042"/>
                      <a:pt x="2129" y="2042"/>
                      <a:pt x="2129" y="2041"/>
                    </a:cubicBezTo>
                    <a:lnTo>
                      <a:pt x="2161" y="1977"/>
                    </a:lnTo>
                    <a:cubicBezTo>
                      <a:pt x="2161" y="1977"/>
                      <a:pt x="2161" y="1977"/>
                      <a:pt x="2161" y="1977"/>
                    </a:cubicBezTo>
                    <a:lnTo>
                      <a:pt x="2209" y="1921"/>
                    </a:lnTo>
                    <a:lnTo>
                      <a:pt x="2245" y="1877"/>
                    </a:lnTo>
                    <a:lnTo>
                      <a:pt x="2245" y="1877"/>
                    </a:lnTo>
                    <a:lnTo>
                      <a:pt x="2269" y="1833"/>
                    </a:lnTo>
                    <a:lnTo>
                      <a:pt x="2269" y="1834"/>
                    </a:lnTo>
                    <a:lnTo>
                      <a:pt x="2309" y="1726"/>
                    </a:lnTo>
                    <a:lnTo>
                      <a:pt x="2308" y="1727"/>
                    </a:lnTo>
                    <a:lnTo>
                      <a:pt x="2308" y="1675"/>
                    </a:lnTo>
                    <a:lnTo>
                      <a:pt x="2309" y="1676"/>
                    </a:lnTo>
                    <a:lnTo>
                      <a:pt x="2297" y="1624"/>
                    </a:lnTo>
                    <a:cubicBezTo>
                      <a:pt x="2297" y="1624"/>
                      <a:pt x="2296" y="1624"/>
                      <a:pt x="2296" y="1624"/>
                    </a:cubicBezTo>
                    <a:lnTo>
                      <a:pt x="2292" y="1572"/>
                    </a:lnTo>
                    <a:cubicBezTo>
                      <a:pt x="2292" y="1571"/>
                      <a:pt x="2293" y="1570"/>
                      <a:pt x="2293" y="1570"/>
                    </a:cubicBezTo>
                    <a:lnTo>
                      <a:pt x="2329" y="1505"/>
                    </a:lnTo>
                    <a:lnTo>
                      <a:pt x="2373" y="1445"/>
                    </a:lnTo>
                    <a:cubicBezTo>
                      <a:pt x="2374" y="1444"/>
                      <a:pt x="2375" y="1444"/>
                      <a:pt x="2376" y="1444"/>
                    </a:cubicBezTo>
                    <a:lnTo>
                      <a:pt x="2416" y="1444"/>
                    </a:lnTo>
                    <a:cubicBezTo>
                      <a:pt x="2417" y="1444"/>
                      <a:pt x="2418" y="1444"/>
                      <a:pt x="2418" y="1444"/>
                    </a:cubicBezTo>
                    <a:lnTo>
                      <a:pt x="2494" y="1484"/>
                    </a:lnTo>
                    <a:cubicBezTo>
                      <a:pt x="2495" y="1484"/>
                      <a:pt x="2495" y="1485"/>
                      <a:pt x="2495" y="1485"/>
                    </a:cubicBezTo>
                    <a:lnTo>
                      <a:pt x="2523" y="1517"/>
                    </a:lnTo>
                    <a:lnTo>
                      <a:pt x="2555" y="1544"/>
                    </a:lnTo>
                    <a:lnTo>
                      <a:pt x="2550" y="1545"/>
                    </a:lnTo>
                    <a:lnTo>
                      <a:pt x="2586" y="1513"/>
                    </a:lnTo>
                    <a:lnTo>
                      <a:pt x="2617" y="1481"/>
                    </a:lnTo>
                    <a:lnTo>
                      <a:pt x="2645" y="1445"/>
                    </a:lnTo>
                    <a:lnTo>
                      <a:pt x="2644" y="1448"/>
                    </a:lnTo>
                    <a:lnTo>
                      <a:pt x="2644" y="1388"/>
                    </a:lnTo>
                    <a:lnTo>
                      <a:pt x="2640" y="1323"/>
                    </a:lnTo>
                    <a:lnTo>
                      <a:pt x="2644" y="1267"/>
                    </a:lnTo>
                    <a:cubicBezTo>
                      <a:pt x="2644" y="1267"/>
                      <a:pt x="2645" y="1267"/>
                      <a:pt x="2645" y="1267"/>
                    </a:cubicBezTo>
                    <a:lnTo>
                      <a:pt x="2649" y="1251"/>
                    </a:lnTo>
                    <a:close/>
                    <a:moveTo>
                      <a:pt x="1305" y="1276"/>
                    </a:moveTo>
                    <a:lnTo>
                      <a:pt x="1308" y="1274"/>
                    </a:lnTo>
                    <a:lnTo>
                      <a:pt x="1288" y="1302"/>
                    </a:lnTo>
                    <a:cubicBezTo>
                      <a:pt x="1288" y="1302"/>
                      <a:pt x="1287" y="1302"/>
                      <a:pt x="1287" y="1302"/>
                    </a:cubicBezTo>
                    <a:lnTo>
                      <a:pt x="1263" y="1326"/>
                    </a:lnTo>
                    <a:lnTo>
                      <a:pt x="1264" y="1325"/>
                    </a:lnTo>
                    <a:lnTo>
                      <a:pt x="1252" y="1357"/>
                    </a:lnTo>
                    <a:lnTo>
                      <a:pt x="1252" y="1356"/>
                    </a:lnTo>
                    <a:lnTo>
                      <a:pt x="1252" y="1392"/>
                    </a:lnTo>
                    <a:lnTo>
                      <a:pt x="1252" y="1390"/>
                    </a:lnTo>
                    <a:lnTo>
                      <a:pt x="1268" y="1430"/>
                    </a:lnTo>
                    <a:lnTo>
                      <a:pt x="1267" y="1429"/>
                    </a:lnTo>
                    <a:lnTo>
                      <a:pt x="1299" y="1461"/>
                    </a:lnTo>
                    <a:lnTo>
                      <a:pt x="1298" y="1460"/>
                    </a:lnTo>
                    <a:lnTo>
                      <a:pt x="1338" y="1480"/>
                    </a:lnTo>
                    <a:lnTo>
                      <a:pt x="1374" y="1500"/>
                    </a:lnTo>
                    <a:lnTo>
                      <a:pt x="1415" y="1528"/>
                    </a:lnTo>
                    <a:cubicBezTo>
                      <a:pt x="1416" y="1529"/>
                      <a:pt x="1417" y="1532"/>
                      <a:pt x="1416" y="1533"/>
                    </a:cubicBezTo>
                    <a:lnTo>
                      <a:pt x="1372" y="1617"/>
                    </a:lnTo>
                    <a:cubicBezTo>
                      <a:pt x="1372" y="1618"/>
                      <a:pt x="1372" y="1618"/>
                      <a:pt x="1372" y="1618"/>
                    </a:cubicBezTo>
                    <a:lnTo>
                      <a:pt x="1344" y="1654"/>
                    </a:lnTo>
                    <a:cubicBezTo>
                      <a:pt x="1343" y="1655"/>
                      <a:pt x="1342" y="1655"/>
                      <a:pt x="1340" y="1655"/>
                    </a:cubicBezTo>
                    <a:lnTo>
                      <a:pt x="1252" y="1655"/>
                    </a:lnTo>
                    <a:lnTo>
                      <a:pt x="1168" y="1647"/>
                    </a:lnTo>
                    <a:cubicBezTo>
                      <a:pt x="1166" y="1647"/>
                      <a:pt x="1165" y="1646"/>
                      <a:pt x="1165" y="1644"/>
                    </a:cubicBezTo>
                    <a:lnTo>
                      <a:pt x="1157" y="1600"/>
                    </a:lnTo>
                    <a:lnTo>
                      <a:pt x="1145" y="1548"/>
                    </a:lnTo>
                    <a:lnTo>
                      <a:pt x="1145" y="1549"/>
                    </a:lnTo>
                    <a:lnTo>
                      <a:pt x="1125" y="1501"/>
                    </a:lnTo>
                    <a:lnTo>
                      <a:pt x="1126" y="1503"/>
                    </a:lnTo>
                    <a:lnTo>
                      <a:pt x="1074" y="1471"/>
                    </a:lnTo>
                    <a:lnTo>
                      <a:pt x="1076" y="1471"/>
                    </a:lnTo>
                    <a:lnTo>
                      <a:pt x="1024" y="1459"/>
                    </a:lnTo>
                    <a:lnTo>
                      <a:pt x="1025" y="1460"/>
                    </a:lnTo>
                    <a:lnTo>
                      <a:pt x="961" y="1468"/>
                    </a:lnTo>
                    <a:lnTo>
                      <a:pt x="901" y="1476"/>
                    </a:lnTo>
                    <a:lnTo>
                      <a:pt x="904" y="1470"/>
                    </a:lnTo>
                    <a:lnTo>
                      <a:pt x="948" y="1606"/>
                    </a:lnTo>
                    <a:cubicBezTo>
                      <a:pt x="948" y="1606"/>
                      <a:pt x="948" y="1607"/>
                      <a:pt x="948" y="1607"/>
                    </a:cubicBezTo>
                    <a:lnTo>
                      <a:pt x="968" y="1751"/>
                    </a:lnTo>
                    <a:lnTo>
                      <a:pt x="962" y="1748"/>
                    </a:lnTo>
                    <a:lnTo>
                      <a:pt x="982" y="1736"/>
                    </a:lnTo>
                    <a:lnTo>
                      <a:pt x="1011" y="1724"/>
                    </a:lnTo>
                    <a:cubicBezTo>
                      <a:pt x="1011" y="1724"/>
                      <a:pt x="1011" y="1724"/>
                      <a:pt x="1012" y="1723"/>
                    </a:cubicBezTo>
                    <a:lnTo>
                      <a:pt x="1032" y="1719"/>
                    </a:lnTo>
                    <a:cubicBezTo>
                      <a:pt x="1033" y="1719"/>
                      <a:pt x="1034" y="1719"/>
                      <a:pt x="1035" y="1720"/>
                    </a:cubicBezTo>
                    <a:lnTo>
                      <a:pt x="1079" y="1752"/>
                    </a:lnTo>
                    <a:lnTo>
                      <a:pt x="1078" y="1752"/>
                    </a:lnTo>
                    <a:lnTo>
                      <a:pt x="1118" y="1772"/>
                    </a:lnTo>
                    <a:lnTo>
                      <a:pt x="1117" y="1771"/>
                    </a:lnTo>
                    <a:lnTo>
                      <a:pt x="1169" y="1783"/>
                    </a:lnTo>
                    <a:lnTo>
                      <a:pt x="1168" y="1783"/>
                    </a:lnTo>
                    <a:lnTo>
                      <a:pt x="1228" y="1775"/>
                    </a:lnTo>
                    <a:lnTo>
                      <a:pt x="1284" y="1767"/>
                    </a:lnTo>
                    <a:cubicBezTo>
                      <a:pt x="1286" y="1767"/>
                      <a:pt x="1287" y="1768"/>
                      <a:pt x="1288" y="1769"/>
                    </a:cubicBezTo>
                    <a:lnTo>
                      <a:pt x="1316" y="1821"/>
                    </a:lnTo>
                    <a:cubicBezTo>
                      <a:pt x="1316" y="1822"/>
                      <a:pt x="1316" y="1822"/>
                      <a:pt x="1316" y="1822"/>
                    </a:cubicBezTo>
                    <a:lnTo>
                      <a:pt x="1332" y="1878"/>
                    </a:lnTo>
                    <a:lnTo>
                      <a:pt x="1330" y="1876"/>
                    </a:lnTo>
                    <a:lnTo>
                      <a:pt x="1350" y="1884"/>
                    </a:lnTo>
                    <a:lnTo>
                      <a:pt x="1349" y="1883"/>
                    </a:lnTo>
                    <a:lnTo>
                      <a:pt x="1373" y="1887"/>
                    </a:lnTo>
                    <a:cubicBezTo>
                      <a:pt x="1374" y="1887"/>
                      <a:pt x="1374" y="1888"/>
                      <a:pt x="1374" y="1888"/>
                    </a:cubicBezTo>
                    <a:lnTo>
                      <a:pt x="1398" y="1900"/>
                    </a:lnTo>
                    <a:cubicBezTo>
                      <a:pt x="1399" y="1900"/>
                      <a:pt x="1399" y="1900"/>
                      <a:pt x="1400" y="1901"/>
                    </a:cubicBezTo>
                    <a:lnTo>
                      <a:pt x="1416" y="1921"/>
                    </a:lnTo>
                    <a:cubicBezTo>
                      <a:pt x="1416" y="1921"/>
                      <a:pt x="1416" y="1921"/>
                      <a:pt x="1416" y="1922"/>
                    </a:cubicBezTo>
                    <a:lnTo>
                      <a:pt x="1460" y="2022"/>
                    </a:lnTo>
                    <a:lnTo>
                      <a:pt x="1508" y="2125"/>
                    </a:lnTo>
                    <a:lnTo>
                      <a:pt x="1503" y="2124"/>
                    </a:lnTo>
                    <a:lnTo>
                      <a:pt x="1555" y="2096"/>
                    </a:lnTo>
                    <a:lnTo>
                      <a:pt x="1602" y="2068"/>
                    </a:lnTo>
                    <a:lnTo>
                      <a:pt x="1602" y="2068"/>
                    </a:lnTo>
                    <a:lnTo>
                      <a:pt x="1646" y="2024"/>
                    </a:lnTo>
                    <a:lnTo>
                      <a:pt x="1645" y="2026"/>
                    </a:lnTo>
                    <a:lnTo>
                      <a:pt x="1669" y="1974"/>
                    </a:lnTo>
                    <a:cubicBezTo>
                      <a:pt x="1669" y="1973"/>
                      <a:pt x="1669" y="1973"/>
                      <a:pt x="1669" y="1973"/>
                    </a:cubicBezTo>
                    <a:lnTo>
                      <a:pt x="1713" y="1921"/>
                    </a:lnTo>
                    <a:lnTo>
                      <a:pt x="1766" y="1872"/>
                    </a:lnTo>
                    <a:cubicBezTo>
                      <a:pt x="1766" y="1872"/>
                      <a:pt x="1766" y="1872"/>
                      <a:pt x="1766" y="1872"/>
                    </a:cubicBezTo>
                    <a:lnTo>
                      <a:pt x="1822" y="1836"/>
                    </a:lnTo>
                    <a:lnTo>
                      <a:pt x="1887" y="1804"/>
                    </a:lnTo>
                    <a:lnTo>
                      <a:pt x="1885" y="1810"/>
                    </a:lnTo>
                    <a:lnTo>
                      <a:pt x="1781" y="1674"/>
                    </a:lnTo>
                    <a:lnTo>
                      <a:pt x="1786" y="1675"/>
                    </a:lnTo>
                    <a:lnTo>
                      <a:pt x="1726" y="1695"/>
                    </a:lnTo>
                    <a:lnTo>
                      <a:pt x="1669" y="1707"/>
                    </a:lnTo>
                    <a:cubicBezTo>
                      <a:pt x="1669" y="1707"/>
                      <a:pt x="1669" y="1707"/>
                      <a:pt x="1668" y="1707"/>
                    </a:cubicBezTo>
                    <a:lnTo>
                      <a:pt x="1604" y="1707"/>
                    </a:lnTo>
                    <a:cubicBezTo>
                      <a:pt x="1603" y="1707"/>
                      <a:pt x="1601" y="1707"/>
                      <a:pt x="1601" y="1705"/>
                    </a:cubicBezTo>
                    <a:lnTo>
                      <a:pt x="1533" y="1557"/>
                    </a:lnTo>
                    <a:lnTo>
                      <a:pt x="1469" y="1417"/>
                    </a:lnTo>
                    <a:lnTo>
                      <a:pt x="1397" y="1269"/>
                    </a:lnTo>
                    <a:lnTo>
                      <a:pt x="1400" y="1272"/>
                    </a:lnTo>
                    <a:lnTo>
                      <a:pt x="1352" y="1272"/>
                    </a:lnTo>
                    <a:lnTo>
                      <a:pt x="1305" y="1276"/>
                    </a:lnTo>
                    <a:close/>
                    <a:moveTo>
                      <a:pt x="1352" y="1264"/>
                    </a:moveTo>
                    <a:lnTo>
                      <a:pt x="1400" y="1264"/>
                    </a:lnTo>
                    <a:cubicBezTo>
                      <a:pt x="1402" y="1264"/>
                      <a:pt x="1403" y="1265"/>
                      <a:pt x="1404" y="1266"/>
                    </a:cubicBezTo>
                    <a:lnTo>
                      <a:pt x="1476" y="1414"/>
                    </a:lnTo>
                    <a:lnTo>
                      <a:pt x="1540" y="1554"/>
                    </a:lnTo>
                    <a:lnTo>
                      <a:pt x="1608" y="1702"/>
                    </a:lnTo>
                    <a:lnTo>
                      <a:pt x="1604" y="1699"/>
                    </a:lnTo>
                    <a:lnTo>
                      <a:pt x="1668" y="1699"/>
                    </a:lnTo>
                    <a:lnTo>
                      <a:pt x="1668" y="1699"/>
                    </a:lnTo>
                    <a:lnTo>
                      <a:pt x="1723" y="1688"/>
                    </a:lnTo>
                    <a:lnTo>
                      <a:pt x="1783" y="1668"/>
                    </a:lnTo>
                    <a:cubicBezTo>
                      <a:pt x="1785" y="1667"/>
                      <a:pt x="1787" y="1668"/>
                      <a:pt x="1788" y="1669"/>
                    </a:cubicBezTo>
                    <a:lnTo>
                      <a:pt x="1892" y="1805"/>
                    </a:lnTo>
                    <a:cubicBezTo>
                      <a:pt x="1892" y="1806"/>
                      <a:pt x="1893" y="1807"/>
                      <a:pt x="1892" y="1808"/>
                    </a:cubicBezTo>
                    <a:cubicBezTo>
                      <a:pt x="1892" y="1809"/>
                      <a:pt x="1891" y="1810"/>
                      <a:pt x="1890" y="1811"/>
                    </a:cubicBezTo>
                    <a:lnTo>
                      <a:pt x="1827" y="1843"/>
                    </a:lnTo>
                    <a:lnTo>
                      <a:pt x="1771" y="1879"/>
                    </a:lnTo>
                    <a:lnTo>
                      <a:pt x="1771" y="1878"/>
                    </a:lnTo>
                    <a:lnTo>
                      <a:pt x="1720" y="1926"/>
                    </a:lnTo>
                    <a:lnTo>
                      <a:pt x="1676" y="1978"/>
                    </a:lnTo>
                    <a:lnTo>
                      <a:pt x="1676" y="1977"/>
                    </a:lnTo>
                    <a:lnTo>
                      <a:pt x="1652" y="2029"/>
                    </a:lnTo>
                    <a:cubicBezTo>
                      <a:pt x="1652" y="2029"/>
                      <a:pt x="1652" y="2030"/>
                      <a:pt x="1651" y="2030"/>
                    </a:cubicBezTo>
                    <a:lnTo>
                      <a:pt x="1607" y="2074"/>
                    </a:lnTo>
                    <a:cubicBezTo>
                      <a:pt x="1607" y="2074"/>
                      <a:pt x="1607" y="2074"/>
                      <a:pt x="1606" y="2075"/>
                    </a:cubicBezTo>
                    <a:lnTo>
                      <a:pt x="1558" y="2103"/>
                    </a:lnTo>
                    <a:lnTo>
                      <a:pt x="1506" y="2131"/>
                    </a:lnTo>
                    <a:cubicBezTo>
                      <a:pt x="1505" y="2131"/>
                      <a:pt x="1504" y="2131"/>
                      <a:pt x="1503" y="2131"/>
                    </a:cubicBezTo>
                    <a:cubicBezTo>
                      <a:pt x="1502" y="2131"/>
                      <a:pt x="1501" y="2130"/>
                      <a:pt x="1501" y="2129"/>
                    </a:cubicBezTo>
                    <a:lnTo>
                      <a:pt x="1453" y="2025"/>
                    </a:lnTo>
                    <a:lnTo>
                      <a:pt x="1409" y="1925"/>
                    </a:lnTo>
                    <a:lnTo>
                      <a:pt x="1409" y="1926"/>
                    </a:lnTo>
                    <a:lnTo>
                      <a:pt x="1393" y="1906"/>
                    </a:lnTo>
                    <a:lnTo>
                      <a:pt x="1395" y="1907"/>
                    </a:lnTo>
                    <a:lnTo>
                      <a:pt x="1371" y="1895"/>
                    </a:lnTo>
                    <a:lnTo>
                      <a:pt x="1372" y="1895"/>
                    </a:lnTo>
                    <a:lnTo>
                      <a:pt x="1348" y="1891"/>
                    </a:lnTo>
                    <a:cubicBezTo>
                      <a:pt x="1348" y="1891"/>
                      <a:pt x="1347" y="1891"/>
                      <a:pt x="1347" y="1891"/>
                    </a:cubicBezTo>
                    <a:lnTo>
                      <a:pt x="1327" y="1883"/>
                    </a:lnTo>
                    <a:cubicBezTo>
                      <a:pt x="1326" y="1883"/>
                      <a:pt x="1325" y="1882"/>
                      <a:pt x="1325" y="1880"/>
                    </a:cubicBezTo>
                    <a:lnTo>
                      <a:pt x="1309" y="1824"/>
                    </a:lnTo>
                    <a:lnTo>
                      <a:pt x="1309" y="1825"/>
                    </a:lnTo>
                    <a:lnTo>
                      <a:pt x="1281" y="1773"/>
                    </a:lnTo>
                    <a:lnTo>
                      <a:pt x="1285" y="1775"/>
                    </a:lnTo>
                    <a:lnTo>
                      <a:pt x="1229" y="1783"/>
                    </a:lnTo>
                    <a:lnTo>
                      <a:pt x="1169" y="1791"/>
                    </a:lnTo>
                    <a:cubicBezTo>
                      <a:pt x="1169" y="1791"/>
                      <a:pt x="1168" y="1791"/>
                      <a:pt x="1168" y="1791"/>
                    </a:cubicBezTo>
                    <a:lnTo>
                      <a:pt x="1116" y="1779"/>
                    </a:lnTo>
                    <a:cubicBezTo>
                      <a:pt x="1115" y="1779"/>
                      <a:pt x="1115" y="1779"/>
                      <a:pt x="1115" y="1779"/>
                    </a:cubicBezTo>
                    <a:lnTo>
                      <a:pt x="1075" y="1759"/>
                    </a:lnTo>
                    <a:cubicBezTo>
                      <a:pt x="1074" y="1759"/>
                      <a:pt x="1074" y="1759"/>
                      <a:pt x="1074" y="1759"/>
                    </a:cubicBezTo>
                    <a:lnTo>
                      <a:pt x="1030" y="1727"/>
                    </a:lnTo>
                    <a:lnTo>
                      <a:pt x="1033" y="1727"/>
                    </a:lnTo>
                    <a:lnTo>
                      <a:pt x="1013" y="1731"/>
                    </a:lnTo>
                    <a:lnTo>
                      <a:pt x="1014" y="1731"/>
                    </a:lnTo>
                    <a:lnTo>
                      <a:pt x="987" y="1743"/>
                    </a:lnTo>
                    <a:lnTo>
                      <a:pt x="967" y="1755"/>
                    </a:lnTo>
                    <a:cubicBezTo>
                      <a:pt x="965" y="1756"/>
                      <a:pt x="964" y="1756"/>
                      <a:pt x="963" y="1755"/>
                    </a:cubicBezTo>
                    <a:cubicBezTo>
                      <a:pt x="962" y="1754"/>
                      <a:pt x="961" y="1753"/>
                      <a:pt x="961" y="1752"/>
                    </a:cubicBezTo>
                    <a:lnTo>
                      <a:pt x="941" y="1608"/>
                    </a:lnTo>
                    <a:lnTo>
                      <a:pt x="941" y="1609"/>
                    </a:lnTo>
                    <a:lnTo>
                      <a:pt x="897" y="1473"/>
                    </a:lnTo>
                    <a:cubicBezTo>
                      <a:pt x="896" y="1472"/>
                      <a:pt x="896" y="1470"/>
                      <a:pt x="897" y="1469"/>
                    </a:cubicBezTo>
                    <a:cubicBezTo>
                      <a:pt x="898" y="1468"/>
                      <a:pt x="899" y="1468"/>
                      <a:pt x="900" y="1468"/>
                    </a:cubicBezTo>
                    <a:lnTo>
                      <a:pt x="960" y="1460"/>
                    </a:lnTo>
                    <a:lnTo>
                      <a:pt x="1024" y="1452"/>
                    </a:lnTo>
                    <a:cubicBezTo>
                      <a:pt x="1024" y="1452"/>
                      <a:pt x="1025" y="1452"/>
                      <a:pt x="1025" y="1452"/>
                    </a:cubicBezTo>
                    <a:lnTo>
                      <a:pt x="1077" y="1464"/>
                    </a:lnTo>
                    <a:cubicBezTo>
                      <a:pt x="1078" y="1464"/>
                      <a:pt x="1078" y="1464"/>
                      <a:pt x="1079" y="1464"/>
                    </a:cubicBezTo>
                    <a:lnTo>
                      <a:pt x="1131" y="1496"/>
                    </a:lnTo>
                    <a:cubicBezTo>
                      <a:pt x="1131" y="1497"/>
                      <a:pt x="1132" y="1497"/>
                      <a:pt x="1132" y="1498"/>
                    </a:cubicBezTo>
                    <a:lnTo>
                      <a:pt x="1152" y="1546"/>
                    </a:lnTo>
                    <a:cubicBezTo>
                      <a:pt x="1152" y="1546"/>
                      <a:pt x="1152" y="1546"/>
                      <a:pt x="1152" y="1547"/>
                    </a:cubicBezTo>
                    <a:lnTo>
                      <a:pt x="1164" y="1599"/>
                    </a:lnTo>
                    <a:lnTo>
                      <a:pt x="1172" y="1643"/>
                    </a:lnTo>
                    <a:lnTo>
                      <a:pt x="1169" y="1639"/>
                    </a:lnTo>
                    <a:lnTo>
                      <a:pt x="1252" y="1647"/>
                    </a:lnTo>
                    <a:lnTo>
                      <a:pt x="1340" y="1647"/>
                    </a:lnTo>
                    <a:lnTo>
                      <a:pt x="1337" y="1649"/>
                    </a:lnTo>
                    <a:lnTo>
                      <a:pt x="1365" y="1613"/>
                    </a:lnTo>
                    <a:lnTo>
                      <a:pt x="1365" y="1614"/>
                    </a:lnTo>
                    <a:lnTo>
                      <a:pt x="1409" y="1530"/>
                    </a:lnTo>
                    <a:lnTo>
                      <a:pt x="1410" y="1535"/>
                    </a:lnTo>
                    <a:lnTo>
                      <a:pt x="1371" y="1507"/>
                    </a:lnTo>
                    <a:lnTo>
                      <a:pt x="1335" y="1487"/>
                    </a:lnTo>
                    <a:lnTo>
                      <a:pt x="1295" y="1467"/>
                    </a:lnTo>
                    <a:cubicBezTo>
                      <a:pt x="1294" y="1467"/>
                      <a:pt x="1294" y="1467"/>
                      <a:pt x="1294" y="1466"/>
                    </a:cubicBezTo>
                    <a:lnTo>
                      <a:pt x="1262" y="1434"/>
                    </a:lnTo>
                    <a:cubicBezTo>
                      <a:pt x="1261" y="1434"/>
                      <a:pt x="1261" y="1434"/>
                      <a:pt x="1261" y="1433"/>
                    </a:cubicBezTo>
                    <a:lnTo>
                      <a:pt x="1245" y="1393"/>
                    </a:lnTo>
                    <a:cubicBezTo>
                      <a:pt x="1245" y="1393"/>
                      <a:pt x="1244" y="1392"/>
                      <a:pt x="1244" y="1392"/>
                    </a:cubicBezTo>
                    <a:lnTo>
                      <a:pt x="1244" y="1356"/>
                    </a:lnTo>
                    <a:cubicBezTo>
                      <a:pt x="1244" y="1355"/>
                      <a:pt x="1245" y="1355"/>
                      <a:pt x="1245" y="1354"/>
                    </a:cubicBezTo>
                    <a:lnTo>
                      <a:pt x="1257" y="1322"/>
                    </a:lnTo>
                    <a:cubicBezTo>
                      <a:pt x="1257" y="1322"/>
                      <a:pt x="1257" y="1321"/>
                      <a:pt x="1258" y="1321"/>
                    </a:cubicBezTo>
                    <a:lnTo>
                      <a:pt x="1282" y="1297"/>
                    </a:lnTo>
                    <a:lnTo>
                      <a:pt x="1281" y="1297"/>
                    </a:lnTo>
                    <a:lnTo>
                      <a:pt x="1301" y="1269"/>
                    </a:lnTo>
                    <a:cubicBezTo>
                      <a:pt x="1302" y="1268"/>
                      <a:pt x="1303" y="1268"/>
                      <a:pt x="1304" y="1268"/>
                    </a:cubicBezTo>
                    <a:lnTo>
                      <a:pt x="1352" y="1264"/>
                    </a:lnTo>
                    <a:close/>
                    <a:moveTo>
                      <a:pt x="6882" y="1358"/>
                    </a:moveTo>
                    <a:cubicBezTo>
                      <a:pt x="6878" y="1355"/>
                      <a:pt x="6884" y="1349"/>
                      <a:pt x="6887" y="1353"/>
                    </a:cubicBezTo>
                    <a:lnTo>
                      <a:pt x="6923" y="1389"/>
                    </a:lnTo>
                    <a:lnTo>
                      <a:pt x="6923" y="1388"/>
                    </a:lnTo>
                    <a:lnTo>
                      <a:pt x="6947" y="1404"/>
                    </a:lnTo>
                    <a:cubicBezTo>
                      <a:pt x="6947" y="1404"/>
                      <a:pt x="6947" y="1405"/>
                      <a:pt x="6948" y="1405"/>
                    </a:cubicBezTo>
                    <a:lnTo>
                      <a:pt x="6968" y="1429"/>
                    </a:lnTo>
                    <a:cubicBezTo>
                      <a:pt x="6969" y="1431"/>
                      <a:pt x="6969" y="1433"/>
                      <a:pt x="6967" y="1434"/>
                    </a:cubicBezTo>
                    <a:cubicBezTo>
                      <a:pt x="6966" y="1436"/>
                      <a:pt x="6963" y="1436"/>
                      <a:pt x="6962" y="1435"/>
                    </a:cubicBezTo>
                    <a:lnTo>
                      <a:pt x="6918" y="1395"/>
                    </a:lnTo>
                    <a:lnTo>
                      <a:pt x="6882" y="1358"/>
                    </a:lnTo>
                    <a:close/>
                    <a:moveTo>
                      <a:pt x="6923" y="1389"/>
                    </a:moveTo>
                    <a:lnTo>
                      <a:pt x="6967" y="1429"/>
                    </a:lnTo>
                    <a:lnTo>
                      <a:pt x="6961" y="1434"/>
                    </a:lnTo>
                    <a:lnTo>
                      <a:pt x="6941" y="1410"/>
                    </a:lnTo>
                    <a:lnTo>
                      <a:pt x="6942" y="1411"/>
                    </a:lnTo>
                    <a:lnTo>
                      <a:pt x="6918" y="1395"/>
                    </a:lnTo>
                    <a:cubicBezTo>
                      <a:pt x="6918" y="1395"/>
                      <a:pt x="6918" y="1395"/>
                      <a:pt x="6918" y="1394"/>
                    </a:cubicBezTo>
                    <a:lnTo>
                      <a:pt x="6882" y="1358"/>
                    </a:lnTo>
                    <a:lnTo>
                      <a:pt x="6887" y="1353"/>
                    </a:lnTo>
                    <a:lnTo>
                      <a:pt x="6923" y="1389"/>
                    </a:lnTo>
                    <a:close/>
                    <a:moveTo>
                      <a:pt x="716" y="1602"/>
                    </a:moveTo>
                    <a:lnTo>
                      <a:pt x="692" y="1630"/>
                    </a:lnTo>
                    <a:cubicBezTo>
                      <a:pt x="691" y="1630"/>
                      <a:pt x="691" y="1631"/>
                      <a:pt x="690" y="1631"/>
                    </a:cubicBezTo>
                    <a:lnTo>
                      <a:pt x="658" y="1647"/>
                    </a:lnTo>
                    <a:lnTo>
                      <a:pt x="622" y="1663"/>
                    </a:lnTo>
                    <a:cubicBezTo>
                      <a:pt x="622" y="1663"/>
                      <a:pt x="621" y="1663"/>
                      <a:pt x="621" y="1663"/>
                    </a:cubicBezTo>
                    <a:lnTo>
                      <a:pt x="577" y="1671"/>
                    </a:lnTo>
                    <a:lnTo>
                      <a:pt x="580" y="1670"/>
                    </a:lnTo>
                    <a:lnTo>
                      <a:pt x="508" y="1782"/>
                    </a:lnTo>
                    <a:lnTo>
                      <a:pt x="440" y="1905"/>
                    </a:lnTo>
                    <a:lnTo>
                      <a:pt x="424" y="1937"/>
                    </a:lnTo>
                    <a:lnTo>
                      <a:pt x="424" y="1936"/>
                    </a:lnTo>
                    <a:lnTo>
                      <a:pt x="416" y="1964"/>
                    </a:lnTo>
                    <a:lnTo>
                      <a:pt x="416" y="1962"/>
                    </a:lnTo>
                    <a:lnTo>
                      <a:pt x="424" y="1994"/>
                    </a:lnTo>
                    <a:lnTo>
                      <a:pt x="424" y="1994"/>
                    </a:lnTo>
                    <a:lnTo>
                      <a:pt x="492" y="2158"/>
                    </a:lnTo>
                    <a:lnTo>
                      <a:pt x="564" y="2321"/>
                    </a:lnTo>
                    <a:lnTo>
                      <a:pt x="559" y="2320"/>
                    </a:lnTo>
                    <a:lnTo>
                      <a:pt x="603" y="2296"/>
                    </a:lnTo>
                    <a:lnTo>
                      <a:pt x="647" y="2275"/>
                    </a:lnTo>
                    <a:lnTo>
                      <a:pt x="645" y="2278"/>
                    </a:lnTo>
                    <a:lnTo>
                      <a:pt x="661" y="2230"/>
                    </a:lnTo>
                    <a:lnTo>
                      <a:pt x="677" y="2178"/>
                    </a:lnTo>
                    <a:lnTo>
                      <a:pt x="693" y="2130"/>
                    </a:lnTo>
                    <a:cubicBezTo>
                      <a:pt x="693" y="2129"/>
                      <a:pt x="693" y="2129"/>
                      <a:pt x="693" y="2129"/>
                    </a:cubicBezTo>
                    <a:lnTo>
                      <a:pt x="769" y="2041"/>
                    </a:lnTo>
                    <a:lnTo>
                      <a:pt x="845" y="1953"/>
                    </a:lnTo>
                    <a:lnTo>
                      <a:pt x="845" y="1953"/>
                    </a:lnTo>
                    <a:lnTo>
                      <a:pt x="861" y="1921"/>
                    </a:lnTo>
                    <a:lnTo>
                      <a:pt x="861" y="1922"/>
                    </a:lnTo>
                    <a:lnTo>
                      <a:pt x="869" y="1886"/>
                    </a:lnTo>
                    <a:lnTo>
                      <a:pt x="869" y="1888"/>
                    </a:lnTo>
                    <a:lnTo>
                      <a:pt x="845" y="1813"/>
                    </a:lnTo>
                    <a:cubicBezTo>
                      <a:pt x="845" y="1812"/>
                      <a:pt x="844" y="1812"/>
                      <a:pt x="844" y="1811"/>
                    </a:cubicBezTo>
                    <a:lnTo>
                      <a:pt x="844" y="1779"/>
                    </a:lnTo>
                    <a:cubicBezTo>
                      <a:pt x="844" y="1778"/>
                      <a:pt x="846" y="1776"/>
                      <a:pt x="847" y="1776"/>
                    </a:cubicBezTo>
                    <a:lnTo>
                      <a:pt x="931" y="1752"/>
                    </a:lnTo>
                    <a:lnTo>
                      <a:pt x="929" y="1756"/>
                    </a:lnTo>
                    <a:lnTo>
                      <a:pt x="909" y="1620"/>
                    </a:lnTo>
                    <a:lnTo>
                      <a:pt x="873" y="1489"/>
                    </a:lnTo>
                    <a:lnTo>
                      <a:pt x="877" y="1491"/>
                    </a:lnTo>
                    <a:lnTo>
                      <a:pt x="825" y="1503"/>
                    </a:lnTo>
                    <a:lnTo>
                      <a:pt x="826" y="1503"/>
                    </a:lnTo>
                    <a:lnTo>
                      <a:pt x="782" y="1527"/>
                    </a:lnTo>
                    <a:lnTo>
                      <a:pt x="783" y="1527"/>
                    </a:lnTo>
                    <a:lnTo>
                      <a:pt x="747" y="1558"/>
                    </a:lnTo>
                    <a:lnTo>
                      <a:pt x="748" y="1558"/>
                    </a:lnTo>
                    <a:lnTo>
                      <a:pt x="716" y="1602"/>
                    </a:lnTo>
                    <a:close/>
                    <a:moveTo>
                      <a:pt x="741" y="1553"/>
                    </a:moveTo>
                    <a:cubicBezTo>
                      <a:pt x="741" y="1553"/>
                      <a:pt x="742" y="1553"/>
                      <a:pt x="742" y="1553"/>
                    </a:cubicBezTo>
                    <a:lnTo>
                      <a:pt x="778" y="1521"/>
                    </a:lnTo>
                    <a:cubicBezTo>
                      <a:pt x="778" y="1520"/>
                      <a:pt x="778" y="1520"/>
                      <a:pt x="779" y="1520"/>
                    </a:cubicBezTo>
                    <a:lnTo>
                      <a:pt x="823" y="1496"/>
                    </a:lnTo>
                    <a:cubicBezTo>
                      <a:pt x="823" y="1496"/>
                      <a:pt x="823" y="1496"/>
                      <a:pt x="824" y="1496"/>
                    </a:cubicBezTo>
                    <a:lnTo>
                      <a:pt x="876" y="1484"/>
                    </a:lnTo>
                    <a:cubicBezTo>
                      <a:pt x="878" y="1483"/>
                      <a:pt x="880" y="1484"/>
                      <a:pt x="880" y="1486"/>
                    </a:cubicBezTo>
                    <a:lnTo>
                      <a:pt x="916" y="1619"/>
                    </a:lnTo>
                    <a:lnTo>
                      <a:pt x="936" y="1755"/>
                    </a:lnTo>
                    <a:cubicBezTo>
                      <a:pt x="937" y="1757"/>
                      <a:pt x="935" y="1759"/>
                      <a:pt x="934" y="1759"/>
                    </a:cubicBezTo>
                    <a:lnTo>
                      <a:pt x="850" y="1783"/>
                    </a:lnTo>
                    <a:lnTo>
                      <a:pt x="852" y="1779"/>
                    </a:lnTo>
                    <a:lnTo>
                      <a:pt x="852" y="1811"/>
                    </a:lnTo>
                    <a:lnTo>
                      <a:pt x="852" y="1810"/>
                    </a:lnTo>
                    <a:lnTo>
                      <a:pt x="876" y="1886"/>
                    </a:lnTo>
                    <a:cubicBezTo>
                      <a:pt x="876" y="1887"/>
                      <a:pt x="877" y="1887"/>
                      <a:pt x="876" y="1888"/>
                    </a:cubicBezTo>
                    <a:lnTo>
                      <a:pt x="868" y="1924"/>
                    </a:lnTo>
                    <a:cubicBezTo>
                      <a:pt x="868" y="1924"/>
                      <a:pt x="868" y="1925"/>
                      <a:pt x="868" y="1925"/>
                    </a:cubicBezTo>
                    <a:lnTo>
                      <a:pt x="852" y="1957"/>
                    </a:lnTo>
                    <a:cubicBezTo>
                      <a:pt x="852" y="1957"/>
                      <a:pt x="852" y="1958"/>
                      <a:pt x="851" y="1958"/>
                    </a:cubicBezTo>
                    <a:lnTo>
                      <a:pt x="775" y="2046"/>
                    </a:lnTo>
                    <a:lnTo>
                      <a:pt x="699" y="2134"/>
                    </a:lnTo>
                    <a:lnTo>
                      <a:pt x="700" y="2132"/>
                    </a:lnTo>
                    <a:lnTo>
                      <a:pt x="684" y="2180"/>
                    </a:lnTo>
                    <a:lnTo>
                      <a:pt x="668" y="2232"/>
                    </a:lnTo>
                    <a:lnTo>
                      <a:pt x="652" y="2280"/>
                    </a:lnTo>
                    <a:cubicBezTo>
                      <a:pt x="652" y="2281"/>
                      <a:pt x="651" y="2282"/>
                      <a:pt x="650" y="2283"/>
                    </a:cubicBezTo>
                    <a:lnTo>
                      <a:pt x="606" y="2303"/>
                    </a:lnTo>
                    <a:lnTo>
                      <a:pt x="562" y="2327"/>
                    </a:lnTo>
                    <a:cubicBezTo>
                      <a:pt x="561" y="2327"/>
                      <a:pt x="560" y="2327"/>
                      <a:pt x="559" y="2327"/>
                    </a:cubicBezTo>
                    <a:cubicBezTo>
                      <a:pt x="558" y="2326"/>
                      <a:pt x="557" y="2326"/>
                      <a:pt x="557" y="2325"/>
                    </a:cubicBezTo>
                    <a:lnTo>
                      <a:pt x="485" y="2161"/>
                    </a:lnTo>
                    <a:lnTo>
                      <a:pt x="417" y="1997"/>
                    </a:lnTo>
                    <a:cubicBezTo>
                      <a:pt x="417" y="1997"/>
                      <a:pt x="417" y="1996"/>
                      <a:pt x="417" y="1996"/>
                    </a:cubicBezTo>
                    <a:lnTo>
                      <a:pt x="409" y="1964"/>
                    </a:lnTo>
                    <a:cubicBezTo>
                      <a:pt x="408" y="1964"/>
                      <a:pt x="408" y="1963"/>
                      <a:pt x="409" y="1962"/>
                    </a:cubicBezTo>
                    <a:lnTo>
                      <a:pt x="417" y="1934"/>
                    </a:lnTo>
                    <a:cubicBezTo>
                      <a:pt x="417" y="1934"/>
                      <a:pt x="417" y="1934"/>
                      <a:pt x="417" y="1933"/>
                    </a:cubicBezTo>
                    <a:lnTo>
                      <a:pt x="433" y="1901"/>
                    </a:lnTo>
                    <a:lnTo>
                      <a:pt x="501" y="1777"/>
                    </a:lnTo>
                    <a:lnTo>
                      <a:pt x="573" y="1665"/>
                    </a:lnTo>
                    <a:cubicBezTo>
                      <a:pt x="574" y="1664"/>
                      <a:pt x="575" y="1664"/>
                      <a:pt x="576" y="1663"/>
                    </a:cubicBezTo>
                    <a:lnTo>
                      <a:pt x="620" y="1655"/>
                    </a:lnTo>
                    <a:lnTo>
                      <a:pt x="619" y="1656"/>
                    </a:lnTo>
                    <a:lnTo>
                      <a:pt x="655" y="1640"/>
                    </a:lnTo>
                    <a:lnTo>
                      <a:pt x="687" y="1624"/>
                    </a:lnTo>
                    <a:lnTo>
                      <a:pt x="685" y="1625"/>
                    </a:lnTo>
                    <a:lnTo>
                      <a:pt x="709" y="1597"/>
                    </a:lnTo>
                    <a:lnTo>
                      <a:pt x="741" y="1553"/>
                    </a:lnTo>
                    <a:close/>
                    <a:moveTo>
                      <a:pt x="1286" y="1491"/>
                    </a:moveTo>
                    <a:lnTo>
                      <a:pt x="1292" y="1488"/>
                    </a:lnTo>
                    <a:lnTo>
                      <a:pt x="1292" y="1516"/>
                    </a:lnTo>
                    <a:cubicBezTo>
                      <a:pt x="1292" y="1516"/>
                      <a:pt x="1292" y="1516"/>
                      <a:pt x="1292" y="1516"/>
                    </a:cubicBezTo>
                    <a:lnTo>
                      <a:pt x="1288" y="1540"/>
                    </a:lnTo>
                    <a:lnTo>
                      <a:pt x="1288" y="1540"/>
                    </a:lnTo>
                    <a:lnTo>
                      <a:pt x="1288" y="1559"/>
                    </a:lnTo>
                    <a:cubicBezTo>
                      <a:pt x="1288" y="1561"/>
                      <a:pt x="1288" y="1562"/>
                      <a:pt x="1287" y="1563"/>
                    </a:cubicBezTo>
                    <a:cubicBezTo>
                      <a:pt x="1286" y="1563"/>
                      <a:pt x="1284" y="1564"/>
                      <a:pt x="1283" y="1563"/>
                    </a:cubicBezTo>
                    <a:lnTo>
                      <a:pt x="1175" y="1527"/>
                    </a:lnTo>
                    <a:lnTo>
                      <a:pt x="1180" y="1523"/>
                    </a:lnTo>
                    <a:lnTo>
                      <a:pt x="1192" y="1619"/>
                    </a:lnTo>
                    <a:lnTo>
                      <a:pt x="1189" y="1615"/>
                    </a:lnTo>
                    <a:lnTo>
                      <a:pt x="1333" y="1619"/>
                    </a:lnTo>
                    <a:lnTo>
                      <a:pt x="1329" y="1622"/>
                    </a:lnTo>
                    <a:lnTo>
                      <a:pt x="1349" y="1574"/>
                    </a:lnTo>
                    <a:lnTo>
                      <a:pt x="1369" y="1534"/>
                    </a:lnTo>
                    <a:lnTo>
                      <a:pt x="1370" y="1539"/>
                    </a:lnTo>
                    <a:lnTo>
                      <a:pt x="1286" y="1491"/>
                    </a:lnTo>
                    <a:close/>
                    <a:moveTo>
                      <a:pt x="1374" y="1532"/>
                    </a:moveTo>
                    <a:cubicBezTo>
                      <a:pt x="1376" y="1533"/>
                      <a:pt x="1377" y="1535"/>
                      <a:pt x="1376" y="1537"/>
                    </a:cubicBezTo>
                    <a:lnTo>
                      <a:pt x="1356" y="1577"/>
                    </a:lnTo>
                    <a:lnTo>
                      <a:pt x="1336" y="1625"/>
                    </a:lnTo>
                    <a:cubicBezTo>
                      <a:pt x="1336" y="1627"/>
                      <a:pt x="1334" y="1628"/>
                      <a:pt x="1332" y="1627"/>
                    </a:cubicBezTo>
                    <a:lnTo>
                      <a:pt x="1188" y="1623"/>
                    </a:lnTo>
                    <a:cubicBezTo>
                      <a:pt x="1186" y="1623"/>
                      <a:pt x="1185" y="1622"/>
                      <a:pt x="1184" y="1620"/>
                    </a:cubicBezTo>
                    <a:lnTo>
                      <a:pt x="1172" y="1524"/>
                    </a:lnTo>
                    <a:cubicBezTo>
                      <a:pt x="1172" y="1523"/>
                      <a:pt x="1173" y="1521"/>
                      <a:pt x="1174" y="1520"/>
                    </a:cubicBezTo>
                    <a:cubicBezTo>
                      <a:pt x="1175" y="1520"/>
                      <a:pt x="1176" y="1519"/>
                      <a:pt x="1178" y="1520"/>
                    </a:cubicBezTo>
                    <a:lnTo>
                      <a:pt x="1286" y="1556"/>
                    </a:lnTo>
                    <a:lnTo>
                      <a:pt x="1280" y="1559"/>
                    </a:lnTo>
                    <a:lnTo>
                      <a:pt x="1280" y="1540"/>
                    </a:lnTo>
                    <a:cubicBezTo>
                      <a:pt x="1280" y="1539"/>
                      <a:pt x="1280" y="1539"/>
                      <a:pt x="1281" y="1539"/>
                    </a:cubicBezTo>
                    <a:lnTo>
                      <a:pt x="1285" y="1515"/>
                    </a:lnTo>
                    <a:lnTo>
                      <a:pt x="1284" y="1516"/>
                    </a:lnTo>
                    <a:lnTo>
                      <a:pt x="1284" y="1488"/>
                    </a:lnTo>
                    <a:cubicBezTo>
                      <a:pt x="1284" y="1486"/>
                      <a:pt x="1285" y="1485"/>
                      <a:pt x="1286" y="1484"/>
                    </a:cubicBezTo>
                    <a:cubicBezTo>
                      <a:pt x="1288" y="1483"/>
                      <a:pt x="1289" y="1483"/>
                      <a:pt x="1290" y="1484"/>
                    </a:cubicBezTo>
                    <a:lnTo>
                      <a:pt x="1374" y="1532"/>
                    </a:lnTo>
                    <a:close/>
                    <a:moveTo>
                      <a:pt x="13459" y="1670"/>
                    </a:moveTo>
                    <a:lnTo>
                      <a:pt x="13460" y="1667"/>
                    </a:lnTo>
                    <a:lnTo>
                      <a:pt x="13468" y="1779"/>
                    </a:lnTo>
                    <a:cubicBezTo>
                      <a:pt x="13469" y="1780"/>
                      <a:pt x="13468" y="1781"/>
                      <a:pt x="13467" y="1782"/>
                    </a:cubicBezTo>
                    <a:cubicBezTo>
                      <a:pt x="13467" y="1783"/>
                      <a:pt x="13466" y="1783"/>
                      <a:pt x="13464" y="1783"/>
                    </a:cubicBezTo>
                    <a:lnTo>
                      <a:pt x="13404" y="1783"/>
                    </a:lnTo>
                    <a:lnTo>
                      <a:pt x="13345" y="1791"/>
                    </a:lnTo>
                    <a:lnTo>
                      <a:pt x="13348" y="1790"/>
                    </a:lnTo>
                    <a:lnTo>
                      <a:pt x="13316" y="1838"/>
                    </a:lnTo>
                    <a:lnTo>
                      <a:pt x="13280" y="1882"/>
                    </a:lnTo>
                    <a:cubicBezTo>
                      <a:pt x="13279" y="1882"/>
                      <a:pt x="13278" y="1883"/>
                      <a:pt x="13278" y="1883"/>
                    </a:cubicBezTo>
                    <a:lnTo>
                      <a:pt x="13230" y="1899"/>
                    </a:lnTo>
                    <a:cubicBezTo>
                      <a:pt x="13229" y="1899"/>
                      <a:pt x="13229" y="1899"/>
                      <a:pt x="13229" y="1899"/>
                    </a:cubicBezTo>
                    <a:lnTo>
                      <a:pt x="13173" y="1907"/>
                    </a:lnTo>
                    <a:cubicBezTo>
                      <a:pt x="13173" y="1907"/>
                      <a:pt x="13173" y="1907"/>
                      <a:pt x="13172" y="1907"/>
                    </a:cubicBezTo>
                    <a:lnTo>
                      <a:pt x="13120" y="1907"/>
                    </a:lnTo>
                    <a:lnTo>
                      <a:pt x="13061" y="1911"/>
                    </a:lnTo>
                    <a:lnTo>
                      <a:pt x="13063" y="1911"/>
                    </a:lnTo>
                    <a:lnTo>
                      <a:pt x="13043" y="1923"/>
                    </a:lnTo>
                    <a:lnTo>
                      <a:pt x="13044" y="1921"/>
                    </a:lnTo>
                    <a:lnTo>
                      <a:pt x="13036" y="1941"/>
                    </a:lnTo>
                    <a:lnTo>
                      <a:pt x="13036" y="1939"/>
                    </a:lnTo>
                    <a:lnTo>
                      <a:pt x="13036" y="1955"/>
                    </a:lnTo>
                    <a:lnTo>
                      <a:pt x="13036" y="1954"/>
                    </a:lnTo>
                    <a:lnTo>
                      <a:pt x="13048" y="2006"/>
                    </a:lnTo>
                    <a:lnTo>
                      <a:pt x="13048" y="2005"/>
                    </a:lnTo>
                    <a:lnTo>
                      <a:pt x="13104" y="2097"/>
                    </a:lnTo>
                    <a:cubicBezTo>
                      <a:pt x="13104" y="2097"/>
                      <a:pt x="13104" y="2098"/>
                      <a:pt x="13104" y="2098"/>
                    </a:cubicBezTo>
                    <a:lnTo>
                      <a:pt x="13124" y="2154"/>
                    </a:lnTo>
                    <a:cubicBezTo>
                      <a:pt x="13125" y="2155"/>
                      <a:pt x="13125" y="2156"/>
                      <a:pt x="13124" y="2157"/>
                    </a:cubicBezTo>
                    <a:lnTo>
                      <a:pt x="13108" y="2185"/>
                    </a:lnTo>
                    <a:lnTo>
                      <a:pt x="13088" y="2217"/>
                    </a:lnTo>
                    <a:lnTo>
                      <a:pt x="13072" y="2249"/>
                    </a:lnTo>
                    <a:lnTo>
                      <a:pt x="13072" y="2248"/>
                    </a:lnTo>
                    <a:lnTo>
                      <a:pt x="13064" y="2280"/>
                    </a:lnTo>
                    <a:lnTo>
                      <a:pt x="13064" y="2278"/>
                    </a:lnTo>
                    <a:lnTo>
                      <a:pt x="13080" y="2350"/>
                    </a:lnTo>
                    <a:lnTo>
                      <a:pt x="13080" y="2349"/>
                    </a:lnTo>
                    <a:lnTo>
                      <a:pt x="13112" y="2409"/>
                    </a:lnTo>
                    <a:lnTo>
                      <a:pt x="13196" y="2525"/>
                    </a:lnTo>
                    <a:lnTo>
                      <a:pt x="13244" y="2580"/>
                    </a:lnTo>
                    <a:lnTo>
                      <a:pt x="13280" y="2637"/>
                    </a:lnTo>
                    <a:cubicBezTo>
                      <a:pt x="13280" y="2638"/>
                      <a:pt x="13281" y="2639"/>
                      <a:pt x="13280" y="2640"/>
                    </a:cubicBezTo>
                    <a:cubicBezTo>
                      <a:pt x="13280" y="2641"/>
                      <a:pt x="13279" y="2642"/>
                      <a:pt x="13278" y="2643"/>
                    </a:cubicBezTo>
                    <a:lnTo>
                      <a:pt x="13230" y="2659"/>
                    </a:lnTo>
                    <a:lnTo>
                      <a:pt x="13186" y="2671"/>
                    </a:lnTo>
                    <a:lnTo>
                      <a:pt x="13188" y="2667"/>
                    </a:lnTo>
                    <a:lnTo>
                      <a:pt x="13180" y="2747"/>
                    </a:lnTo>
                    <a:lnTo>
                      <a:pt x="13176" y="2819"/>
                    </a:lnTo>
                    <a:cubicBezTo>
                      <a:pt x="13176" y="2821"/>
                      <a:pt x="13175" y="2822"/>
                      <a:pt x="13174" y="2823"/>
                    </a:cubicBezTo>
                    <a:lnTo>
                      <a:pt x="13110" y="2843"/>
                    </a:lnTo>
                    <a:lnTo>
                      <a:pt x="13042" y="2866"/>
                    </a:lnTo>
                    <a:lnTo>
                      <a:pt x="13044" y="2862"/>
                    </a:lnTo>
                    <a:lnTo>
                      <a:pt x="13056" y="2986"/>
                    </a:lnTo>
                    <a:cubicBezTo>
                      <a:pt x="13057" y="2988"/>
                      <a:pt x="13056" y="2989"/>
                      <a:pt x="13054" y="2990"/>
                    </a:cubicBezTo>
                    <a:lnTo>
                      <a:pt x="12950" y="3046"/>
                    </a:lnTo>
                    <a:lnTo>
                      <a:pt x="12838" y="3102"/>
                    </a:lnTo>
                    <a:lnTo>
                      <a:pt x="12840" y="3098"/>
                    </a:lnTo>
                    <a:lnTo>
                      <a:pt x="12844" y="3206"/>
                    </a:lnTo>
                    <a:lnTo>
                      <a:pt x="12844" y="3322"/>
                    </a:lnTo>
                    <a:cubicBezTo>
                      <a:pt x="12844" y="3323"/>
                      <a:pt x="12844" y="3323"/>
                      <a:pt x="12844" y="3323"/>
                    </a:cubicBezTo>
                    <a:lnTo>
                      <a:pt x="12828" y="3431"/>
                    </a:lnTo>
                    <a:lnTo>
                      <a:pt x="12827" y="3427"/>
                    </a:lnTo>
                    <a:lnTo>
                      <a:pt x="12851" y="3451"/>
                    </a:lnTo>
                    <a:lnTo>
                      <a:pt x="12851" y="3451"/>
                    </a:lnTo>
                    <a:lnTo>
                      <a:pt x="12875" y="3467"/>
                    </a:lnTo>
                    <a:lnTo>
                      <a:pt x="12903" y="3487"/>
                    </a:lnTo>
                    <a:cubicBezTo>
                      <a:pt x="12904" y="3488"/>
                      <a:pt x="12905" y="3490"/>
                      <a:pt x="12904" y="3491"/>
                    </a:cubicBezTo>
                    <a:lnTo>
                      <a:pt x="12892" y="3543"/>
                    </a:lnTo>
                    <a:lnTo>
                      <a:pt x="12892" y="3543"/>
                    </a:lnTo>
                    <a:lnTo>
                      <a:pt x="12888" y="3595"/>
                    </a:lnTo>
                    <a:lnTo>
                      <a:pt x="12887" y="3591"/>
                    </a:lnTo>
                    <a:lnTo>
                      <a:pt x="12923" y="3623"/>
                    </a:lnTo>
                    <a:lnTo>
                      <a:pt x="12922" y="3623"/>
                    </a:lnTo>
                    <a:lnTo>
                      <a:pt x="12970" y="3647"/>
                    </a:lnTo>
                    <a:lnTo>
                      <a:pt x="13019" y="3679"/>
                    </a:lnTo>
                    <a:cubicBezTo>
                      <a:pt x="13020" y="3679"/>
                      <a:pt x="13020" y="3681"/>
                      <a:pt x="13020" y="3682"/>
                    </a:cubicBezTo>
                    <a:lnTo>
                      <a:pt x="13024" y="3718"/>
                    </a:lnTo>
                    <a:lnTo>
                      <a:pt x="13024" y="3762"/>
                    </a:lnTo>
                    <a:lnTo>
                      <a:pt x="13020" y="3799"/>
                    </a:lnTo>
                    <a:lnTo>
                      <a:pt x="13020" y="3798"/>
                    </a:lnTo>
                    <a:lnTo>
                      <a:pt x="13024" y="3878"/>
                    </a:lnTo>
                    <a:lnTo>
                      <a:pt x="13024" y="3877"/>
                    </a:lnTo>
                    <a:lnTo>
                      <a:pt x="13040" y="3949"/>
                    </a:lnTo>
                    <a:lnTo>
                      <a:pt x="13034" y="3947"/>
                    </a:lnTo>
                    <a:lnTo>
                      <a:pt x="13210" y="3843"/>
                    </a:lnTo>
                    <a:cubicBezTo>
                      <a:pt x="13211" y="3842"/>
                      <a:pt x="13212" y="3842"/>
                      <a:pt x="13212" y="3842"/>
                    </a:cubicBezTo>
                    <a:lnTo>
                      <a:pt x="13244" y="3842"/>
                    </a:lnTo>
                    <a:cubicBezTo>
                      <a:pt x="13245" y="3842"/>
                      <a:pt x="13245" y="3842"/>
                      <a:pt x="13246" y="3842"/>
                    </a:cubicBezTo>
                    <a:lnTo>
                      <a:pt x="13282" y="3854"/>
                    </a:lnTo>
                    <a:cubicBezTo>
                      <a:pt x="13282" y="3854"/>
                      <a:pt x="13282" y="3854"/>
                      <a:pt x="13283" y="3855"/>
                    </a:cubicBezTo>
                    <a:lnTo>
                      <a:pt x="13315" y="3875"/>
                    </a:lnTo>
                    <a:cubicBezTo>
                      <a:pt x="13315" y="3875"/>
                      <a:pt x="13316" y="3876"/>
                      <a:pt x="13316" y="3877"/>
                    </a:cubicBezTo>
                    <a:lnTo>
                      <a:pt x="13328" y="3925"/>
                    </a:lnTo>
                    <a:cubicBezTo>
                      <a:pt x="13328" y="3925"/>
                      <a:pt x="13328" y="3926"/>
                      <a:pt x="13328" y="3926"/>
                    </a:cubicBezTo>
                    <a:lnTo>
                      <a:pt x="13324" y="3970"/>
                    </a:lnTo>
                    <a:cubicBezTo>
                      <a:pt x="13324" y="3971"/>
                      <a:pt x="13324" y="3971"/>
                      <a:pt x="13324" y="3971"/>
                    </a:cubicBezTo>
                    <a:lnTo>
                      <a:pt x="13260" y="4163"/>
                    </a:lnTo>
                    <a:lnTo>
                      <a:pt x="13260" y="4163"/>
                    </a:lnTo>
                    <a:lnTo>
                      <a:pt x="13244" y="4255"/>
                    </a:lnTo>
                    <a:lnTo>
                      <a:pt x="13232" y="4350"/>
                    </a:lnTo>
                    <a:lnTo>
                      <a:pt x="13227" y="4346"/>
                    </a:lnTo>
                    <a:lnTo>
                      <a:pt x="13395" y="4302"/>
                    </a:lnTo>
                    <a:cubicBezTo>
                      <a:pt x="13397" y="4301"/>
                      <a:pt x="13399" y="4302"/>
                      <a:pt x="13400" y="4304"/>
                    </a:cubicBezTo>
                    <a:lnTo>
                      <a:pt x="13452" y="4388"/>
                    </a:lnTo>
                    <a:lnTo>
                      <a:pt x="13446" y="4386"/>
                    </a:lnTo>
                    <a:lnTo>
                      <a:pt x="13530" y="4330"/>
                    </a:lnTo>
                    <a:lnTo>
                      <a:pt x="13610" y="4267"/>
                    </a:lnTo>
                    <a:lnTo>
                      <a:pt x="13609" y="4269"/>
                    </a:lnTo>
                    <a:lnTo>
                      <a:pt x="13621" y="4221"/>
                    </a:lnTo>
                    <a:lnTo>
                      <a:pt x="13620" y="4222"/>
                    </a:lnTo>
                    <a:lnTo>
                      <a:pt x="13620" y="4182"/>
                    </a:lnTo>
                    <a:cubicBezTo>
                      <a:pt x="13620" y="4180"/>
                      <a:pt x="13622" y="4179"/>
                      <a:pt x="13623" y="4178"/>
                    </a:cubicBezTo>
                    <a:lnTo>
                      <a:pt x="13679" y="4162"/>
                    </a:lnTo>
                    <a:lnTo>
                      <a:pt x="13678" y="4163"/>
                    </a:lnTo>
                    <a:lnTo>
                      <a:pt x="13726" y="4131"/>
                    </a:lnTo>
                    <a:lnTo>
                      <a:pt x="13726" y="4131"/>
                    </a:lnTo>
                    <a:lnTo>
                      <a:pt x="13810" y="4047"/>
                    </a:lnTo>
                    <a:cubicBezTo>
                      <a:pt x="13811" y="4046"/>
                      <a:pt x="13812" y="4046"/>
                      <a:pt x="13813" y="4046"/>
                    </a:cubicBezTo>
                    <a:cubicBezTo>
                      <a:pt x="13814" y="4046"/>
                      <a:pt x="13816" y="4047"/>
                      <a:pt x="13816" y="4048"/>
                    </a:cubicBezTo>
                    <a:lnTo>
                      <a:pt x="13940" y="4316"/>
                    </a:lnTo>
                    <a:cubicBezTo>
                      <a:pt x="13941" y="4318"/>
                      <a:pt x="13940" y="4320"/>
                      <a:pt x="13938" y="4321"/>
                    </a:cubicBezTo>
                    <a:lnTo>
                      <a:pt x="13770" y="4401"/>
                    </a:lnTo>
                    <a:lnTo>
                      <a:pt x="13771" y="4395"/>
                    </a:lnTo>
                    <a:lnTo>
                      <a:pt x="13795" y="4415"/>
                    </a:lnTo>
                    <a:cubicBezTo>
                      <a:pt x="13795" y="4415"/>
                      <a:pt x="13795" y="4415"/>
                      <a:pt x="13796" y="4415"/>
                    </a:cubicBezTo>
                    <a:lnTo>
                      <a:pt x="13816" y="4439"/>
                    </a:lnTo>
                    <a:lnTo>
                      <a:pt x="13832" y="4463"/>
                    </a:lnTo>
                    <a:cubicBezTo>
                      <a:pt x="13833" y="4465"/>
                      <a:pt x="13833" y="4466"/>
                      <a:pt x="13832" y="4468"/>
                    </a:cubicBezTo>
                    <a:lnTo>
                      <a:pt x="13780" y="4556"/>
                    </a:lnTo>
                    <a:lnTo>
                      <a:pt x="13736" y="4655"/>
                    </a:lnTo>
                    <a:lnTo>
                      <a:pt x="13700" y="4755"/>
                    </a:lnTo>
                    <a:lnTo>
                      <a:pt x="13700" y="4754"/>
                    </a:lnTo>
                    <a:lnTo>
                      <a:pt x="13700" y="4841"/>
                    </a:lnTo>
                    <a:lnTo>
                      <a:pt x="13700" y="4841"/>
                    </a:lnTo>
                    <a:lnTo>
                      <a:pt x="13716" y="4929"/>
                    </a:lnTo>
                    <a:lnTo>
                      <a:pt x="13716" y="4928"/>
                    </a:lnTo>
                    <a:lnTo>
                      <a:pt x="13748" y="5012"/>
                    </a:lnTo>
                    <a:lnTo>
                      <a:pt x="13745" y="5009"/>
                    </a:lnTo>
                    <a:lnTo>
                      <a:pt x="13777" y="5017"/>
                    </a:lnTo>
                    <a:lnTo>
                      <a:pt x="13813" y="5021"/>
                    </a:lnTo>
                    <a:lnTo>
                      <a:pt x="13845" y="5025"/>
                    </a:lnTo>
                    <a:cubicBezTo>
                      <a:pt x="13846" y="5025"/>
                      <a:pt x="13846" y="5026"/>
                      <a:pt x="13847" y="5026"/>
                    </a:cubicBezTo>
                    <a:lnTo>
                      <a:pt x="13879" y="5046"/>
                    </a:lnTo>
                    <a:cubicBezTo>
                      <a:pt x="13879" y="5046"/>
                      <a:pt x="13879" y="5046"/>
                      <a:pt x="13879" y="5046"/>
                    </a:cubicBezTo>
                    <a:lnTo>
                      <a:pt x="13923" y="5090"/>
                    </a:lnTo>
                    <a:lnTo>
                      <a:pt x="13967" y="5139"/>
                    </a:lnTo>
                    <a:lnTo>
                      <a:pt x="14004" y="5191"/>
                    </a:lnTo>
                    <a:lnTo>
                      <a:pt x="13999" y="5190"/>
                    </a:lnTo>
                    <a:lnTo>
                      <a:pt x="14207" y="5078"/>
                    </a:lnTo>
                    <a:cubicBezTo>
                      <a:pt x="14208" y="5077"/>
                      <a:pt x="14209" y="5077"/>
                      <a:pt x="14210" y="5078"/>
                    </a:cubicBezTo>
                    <a:lnTo>
                      <a:pt x="14254" y="5094"/>
                    </a:lnTo>
                    <a:lnTo>
                      <a:pt x="14294" y="5105"/>
                    </a:lnTo>
                    <a:lnTo>
                      <a:pt x="14292" y="5105"/>
                    </a:lnTo>
                    <a:lnTo>
                      <a:pt x="14340" y="5105"/>
                    </a:lnTo>
                    <a:lnTo>
                      <a:pt x="14339" y="5105"/>
                    </a:lnTo>
                    <a:lnTo>
                      <a:pt x="14439" y="5077"/>
                    </a:lnTo>
                    <a:lnTo>
                      <a:pt x="14539" y="5046"/>
                    </a:lnTo>
                    <a:cubicBezTo>
                      <a:pt x="14541" y="5045"/>
                      <a:pt x="14543" y="5046"/>
                      <a:pt x="14544" y="5048"/>
                    </a:cubicBezTo>
                    <a:lnTo>
                      <a:pt x="14580" y="5124"/>
                    </a:lnTo>
                    <a:lnTo>
                      <a:pt x="14664" y="5267"/>
                    </a:lnTo>
                    <a:cubicBezTo>
                      <a:pt x="14664" y="5268"/>
                      <a:pt x="14664" y="5268"/>
                      <a:pt x="14664" y="5269"/>
                    </a:cubicBezTo>
                    <a:lnTo>
                      <a:pt x="14672" y="5341"/>
                    </a:lnTo>
                    <a:lnTo>
                      <a:pt x="14680" y="5409"/>
                    </a:lnTo>
                    <a:lnTo>
                      <a:pt x="14680" y="5408"/>
                    </a:lnTo>
                    <a:lnTo>
                      <a:pt x="14696" y="5468"/>
                    </a:lnTo>
                    <a:lnTo>
                      <a:pt x="14692" y="5465"/>
                    </a:lnTo>
                    <a:lnTo>
                      <a:pt x="14696" y="5465"/>
                    </a:lnTo>
                    <a:lnTo>
                      <a:pt x="14695" y="5465"/>
                    </a:lnTo>
                    <a:lnTo>
                      <a:pt x="14719" y="5457"/>
                    </a:lnTo>
                    <a:lnTo>
                      <a:pt x="14717" y="5462"/>
                    </a:lnTo>
                    <a:lnTo>
                      <a:pt x="14705" y="5414"/>
                    </a:lnTo>
                    <a:cubicBezTo>
                      <a:pt x="14704" y="5413"/>
                      <a:pt x="14704" y="5413"/>
                      <a:pt x="14705" y="5412"/>
                    </a:cubicBezTo>
                    <a:lnTo>
                      <a:pt x="14721" y="5364"/>
                    </a:lnTo>
                    <a:cubicBezTo>
                      <a:pt x="14721" y="5364"/>
                      <a:pt x="14721" y="5363"/>
                      <a:pt x="14721" y="5363"/>
                    </a:cubicBezTo>
                    <a:lnTo>
                      <a:pt x="14741" y="5323"/>
                    </a:lnTo>
                    <a:cubicBezTo>
                      <a:pt x="14741" y="5323"/>
                      <a:pt x="14741" y="5323"/>
                      <a:pt x="14741" y="5323"/>
                    </a:cubicBezTo>
                    <a:lnTo>
                      <a:pt x="14773" y="5279"/>
                    </a:lnTo>
                    <a:cubicBezTo>
                      <a:pt x="14774" y="5278"/>
                      <a:pt x="14775" y="5277"/>
                      <a:pt x="14776" y="5277"/>
                    </a:cubicBezTo>
                    <a:lnTo>
                      <a:pt x="14944" y="5265"/>
                    </a:lnTo>
                    <a:lnTo>
                      <a:pt x="14943" y="5265"/>
                    </a:lnTo>
                    <a:lnTo>
                      <a:pt x="14975" y="5253"/>
                    </a:lnTo>
                    <a:lnTo>
                      <a:pt x="14974" y="5254"/>
                    </a:lnTo>
                    <a:lnTo>
                      <a:pt x="15006" y="5222"/>
                    </a:lnTo>
                    <a:lnTo>
                      <a:pt x="15038" y="5194"/>
                    </a:lnTo>
                    <a:lnTo>
                      <a:pt x="15037" y="5199"/>
                    </a:lnTo>
                    <a:lnTo>
                      <a:pt x="14961" y="5075"/>
                    </a:lnTo>
                    <a:cubicBezTo>
                      <a:pt x="14960" y="5074"/>
                      <a:pt x="14960" y="5073"/>
                      <a:pt x="14961" y="5072"/>
                    </a:cubicBezTo>
                    <a:cubicBezTo>
                      <a:pt x="14961" y="5071"/>
                      <a:pt x="14962" y="5070"/>
                      <a:pt x="14964" y="5069"/>
                    </a:cubicBezTo>
                    <a:lnTo>
                      <a:pt x="15076" y="5045"/>
                    </a:lnTo>
                    <a:lnTo>
                      <a:pt x="15072" y="5049"/>
                    </a:lnTo>
                    <a:lnTo>
                      <a:pt x="15072" y="4929"/>
                    </a:lnTo>
                    <a:lnTo>
                      <a:pt x="15077" y="4933"/>
                    </a:lnTo>
                    <a:lnTo>
                      <a:pt x="15017" y="4941"/>
                    </a:lnTo>
                    <a:cubicBezTo>
                      <a:pt x="15016" y="4941"/>
                      <a:pt x="15016" y="4941"/>
                      <a:pt x="15015" y="4941"/>
                    </a:cubicBezTo>
                    <a:lnTo>
                      <a:pt x="14959" y="4925"/>
                    </a:lnTo>
                    <a:cubicBezTo>
                      <a:pt x="14959" y="4925"/>
                      <a:pt x="14959" y="4925"/>
                      <a:pt x="14959" y="4925"/>
                    </a:cubicBezTo>
                    <a:lnTo>
                      <a:pt x="14907" y="4897"/>
                    </a:lnTo>
                    <a:cubicBezTo>
                      <a:pt x="14906" y="4896"/>
                      <a:pt x="14905" y="4896"/>
                      <a:pt x="14905" y="4894"/>
                    </a:cubicBezTo>
                    <a:cubicBezTo>
                      <a:pt x="14904" y="4893"/>
                      <a:pt x="14904" y="4892"/>
                      <a:pt x="14905" y="4891"/>
                    </a:cubicBezTo>
                    <a:lnTo>
                      <a:pt x="14961" y="4799"/>
                    </a:lnTo>
                    <a:lnTo>
                      <a:pt x="15029" y="4703"/>
                    </a:lnTo>
                    <a:cubicBezTo>
                      <a:pt x="15030" y="4702"/>
                      <a:pt x="15031" y="4702"/>
                      <a:pt x="15032" y="4702"/>
                    </a:cubicBezTo>
                    <a:cubicBezTo>
                      <a:pt x="15033" y="4701"/>
                      <a:pt x="15034" y="4702"/>
                      <a:pt x="15035" y="4702"/>
                    </a:cubicBezTo>
                    <a:lnTo>
                      <a:pt x="15099" y="4750"/>
                    </a:lnTo>
                    <a:cubicBezTo>
                      <a:pt x="15099" y="4750"/>
                      <a:pt x="15099" y="4751"/>
                      <a:pt x="15099" y="4751"/>
                    </a:cubicBezTo>
                    <a:lnTo>
                      <a:pt x="15151" y="4811"/>
                    </a:lnTo>
                    <a:lnTo>
                      <a:pt x="15211" y="4871"/>
                    </a:lnTo>
                    <a:lnTo>
                      <a:pt x="15204" y="4873"/>
                    </a:lnTo>
                    <a:lnTo>
                      <a:pt x="15204" y="4738"/>
                    </a:lnTo>
                    <a:lnTo>
                      <a:pt x="15192" y="4602"/>
                    </a:lnTo>
                    <a:lnTo>
                      <a:pt x="15181" y="4542"/>
                    </a:lnTo>
                    <a:lnTo>
                      <a:pt x="15181" y="4543"/>
                    </a:lnTo>
                    <a:lnTo>
                      <a:pt x="15157" y="4487"/>
                    </a:lnTo>
                    <a:lnTo>
                      <a:pt x="15125" y="4428"/>
                    </a:lnTo>
                    <a:lnTo>
                      <a:pt x="15093" y="4376"/>
                    </a:lnTo>
                    <a:lnTo>
                      <a:pt x="15021" y="4276"/>
                    </a:lnTo>
                    <a:lnTo>
                      <a:pt x="14941" y="4184"/>
                    </a:lnTo>
                    <a:lnTo>
                      <a:pt x="14869" y="4088"/>
                    </a:lnTo>
                    <a:cubicBezTo>
                      <a:pt x="14869" y="4088"/>
                      <a:pt x="14869" y="4088"/>
                      <a:pt x="14869" y="4088"/>
                    </a:cubicBezTo>
                    <a:lnTo>
                      <a:pt x="14821" y="3988"/>
                    </a:lnTo>
                    <a:lnTo>
                      <a:pt x="14777" y="3888"/>
                    </a:lnTo>
                    <a:cubicBezTo>
                      <a:pt x="14777" y="3887"/>
                      <a:pt x="14777" y="3887"/>
                      <a:pt x="14777" y="3887"/>
                    </a:cubicBezTo>
                    <a:lnTo>
                      <a:pt x="14761" y="3815"/>
                    </a:lnTo>
                    <a:lnTo>
                      <a:pt x="14741" y="3743"/>
                    </a:lnTo>
                    <a:lnTo>
                      <a:pt x="14742" y="3745"/>
                    </a:lnTo>
                    <a:lnTo>
                      <a:pt x="14690" y="3709"/>
                    </a:lnTo>
                    <a:lnTo>
                      <a:pt x="14691" y="3710"/>
                    </a:lnTo>
                    <a:lnTo>
                      <a:pt x="14635" y="3682"/>
                    </a:lnTo>
                    <a:cubicBezTo>
                      <a:pt x="14635" y="3682"/>
                      <a:pt x="14634" y="3682"/>
                      <a:pt x="14634" y="3681"/>
                    </a:cubicBezTo>
                    <a:lnTo>
                      <a:pt x="14582" y="3645"/>
                    </a:lnTo>
                    <a:cubicBezTo>
                      <a:pt x="14582" y="3645"/>
                      <a:pt x="14581" y="3645"/>
                      <a:pt x="14581" y="3644"/>
                    </a:cubicBezTo>
                    <a:lnTo>
                      <a:pt x="14565" y="3616"/>
                    </a:lnTo>
                    <a:cubicBezTo>
                      <a:pt x="14565" y="3616"/>
                      <a:pt x="14565" y="3616"/>
                      <a:pt x="14565" y="3615"/>
                    </a:cubicBezTo>
                    <a:lnTo>
                      <a:pt x="14557" y="3583"/>
                    </a:lnTo>
                    <a:lnTo>
                      <a:pt x="14549" y="3555"/>
                    </a:lnTo>
                    <a:lnTo>
                      <a:pt x="14552" y="3558"/>
                    </a:lnTo>
                    <a:lnTo>
                      <a:pt x="14432" y="3550"/>
                    </a:lnTo>
                    <a:lnTo>
                      <a:pt x="14308" y="3542"/>
                    </a:lnTo>
                    <a:lnTo>
                      <a:pt x="14268" y="3542"/>
                    </a:lnTo>
                    <a:lnTo>
                      <a:pt x="14270" y="3542"/>
                    </a:lnTo>
                    <a:lnTo>
                      <a:pt x="14234" y="3558"/>
                    </a:lnTo>
                    <a:lnTo>
                      <a:pt x="14235" y="3558"/>
                    </a:lnTo>
                    <a:lnTo>
                      <a:pt x="14199" y="3582"/>
                    </a:lnTo>
                    <a:lnTo>
                      <a:pt x="14199" y="3581"/>
                    </a:lnTo>
                    <a:lnTo>
                      <a:pt x="14171" y="3613"/>
                    </a:lnTo>
                    <a:lnTo>
                      <a:pt x="14172" y="3608"/>
                    </a:lnTo>
                    <a:lnTo>
                      <a:pt x="14208" y="3672"/>
                    </a:lnTo>
                    <a:lnTo>
                      <a:pt x="14236" y="3741"/>
                    </a:lnTo>
                    <a:cubicBezTo>
                      <a:pt x="14237" y="3742"/>
                      <a:pt x="14237" y="3743"/>
                      <a:pt x="14236" y="3744"/>
                    </a:cubicBezTo>
                    <a:lnTo>
                      <a:pt x="14212" y="3784"/>
                    </a:lnTo>
                    <a:cubicBezTo>
                      <a:pt x="14212" y="3784"/>
                      <a:pt x="14212" y="3785"/>
                      <a:pt x="14211" y="3785"/>
                    </a:cubicBezTo>
                    <a:lnTo>
                      <a:pt x="14183" y="3817"/>
                    </a:lnTo>
                    <a:cubicBezTo>
                      <a:pt x="14183" y="3817"/>
                      <a:pt x="14183" y="3817"/>
                      <a:pt x="14183" y="3817"/>
                    </a:cubicBezTo>
                    <a:lnTo>
                      <a:pt x="14143" y="3849"/>
                    </a:lnTo>
                    <a:lnTo>
                      <a:pt x="14103" y="3877"/>
                    </a:lnTo>
                    <a:cubicBezTo>
                      <a:pt x="14102" y="3878"/>
                      <a:pt x="14100" y="3878"/>
                      <a:pt x="14099" y="3878"/>
                    </a:cubicBezTo>
                    <a:cubicBezTo>
                      <a:pt x="14098" y="3877"/>
                      <a:pt x="14097" y="3877"/>
                      <a:pt x="14097" y="3875"/>
                    </a:cubicBezTo>
                    <a:lnTo>
                      <a:pt x="14049" y="3744"/>
                    </a:lnTo>
                    <a:lnTo>
                      <a:pt x="14053" y="3746"/>
                    </a:lnTo>
                    <a:lnTo>
                      <a:pt x="14037" y="3750"/>
                    </a:lnTo>
                    <a:lnTo>
                      <a:pt x="14039" y="3749"/>
                    </a:lnTo>
                    <a:lnTo>
                      <a:pt x="14023" y="3761"/>
                    </a:lnTo>
                    <a:cubicBezTo>
                      <a:pt x="14022" y="3762"/>
                      <a:pt x="14022" y="3762"/>
                      <a:pt x="14021" y="3762"/>
                    </a:cubicBezTo>
                    <a:lnTo>
                      <a:pt x="14001" y="3766"/>
                    </a:lnTo>
                    <a:lnTo>
                      <a:pt x="14004" y="3762"/>
                    </a:lnTo>
                    <a:lnTo>
                      <a:pt x="14016" y="3862"/>
                    </a:lnTo>
                    <a:cubicBezTo>
                      <a:pt x="14017" y="3863"/>
                      <a:pt x="14016" y="3865"/>
                      <a:pt x="14014" y="3866"/>
                    </a:cubicBezTo>
                    <a:cubicBezTo>
                      <a:pt x="14013" y="3866"/>
                      <a:pt x="14011" y="3866"/>
                      <a:pt x="14010" y="3865"/>
                    </a:cubicBezTo>
                    <a:lnTo>
                      <a:pt x="13934" y="3805"/>
                    </a:lnTo>
                    <a:lnTo>
                      <a:pt x="13866" y="3745"/>
                    </a:lnTo>
                    <a:lnTo>
                      <a:pt x="13871" y="3746"/>
                    </a:lnTo>
                    <a:lnTo>
                      <a:pt x="13787" y="3798"/>
                    </a:lnTo>
                    <a:lnTo>
                      <a:pt x="13702" y="3846"/>
                    </a:lnTo>
                    <a:cubicBezTo>
                      <a:pt x="13702" y="3846"/>
                      <a:pt x="13701" y="3846"/>
                      <a:pt x="13700" y="3846"/>
                    </a:cubicBezTo>
                    <a:lnTo>
                      <a:pt x="13632" y="3846"/>
                    </a:lnTo>
                    <a:cubicBezTo>
                      <a:pt x="13632" y="3846"/>
                      <a:pt x="13631" y="3846"/>
                      <a:pt x="13630" y="3845"/>
                    </a:cubicBezTo>
                    <a:lnTo>
                      <a:pt x="13614" y="3833"/>
                    </a:lnTo>
                    <a:cubicBezTo>
                      <a:pt x="13613" y="3833"/>
                      <a:pt x="13612" y="3831"/>
                      <a:pt x="13612" y="3830"/>
                    </a:cubicBezTo>
                    <a:lnTo>
                      <a:pt x="13612" y="3810"/>
                    </a:lnTo>
                    <a:cubicBezTo>
                      <a:pt x="13612" y="3810"/>
                      <a:pt x="13612" y="3810"/>
                      <a:pt x="13613" y="3809"/>
                    </a:cubicBezTo>
                    <a:lnTo>
                      <a:pt x="13661" y="3593"/>
                    </a:lnTo>
                    <a:lnTo>
                      <a:pt x="13705" y="3378"/>
                    </a:lnTo>
                    <a:lnTo>
                      <a:pt x="13704" y="3379"/>
                    </a:lnTo>
                    <a:lnTo>
                      <a:pt x="13696" y="3271"/>
                    </a:lnTo>
                    <a:lnTo>
                      <a:pt x="13680" y="3159"/>
                    </a:lnTo>
                    <a:cubicBezTo>
                      <a:pt x="13680" y="3159"/>
                      <a:pt x="13680" y="3159"/>
                      <a:pt x="13680" y="3158"/>
                    </a:cubicBezTo>
                    <a:lnTo>
                      <a:pt x="13680" y="3043"/>
                    </a:lnTo>
                    <a:cubicBezTo>
                      <a:pt x="13680" y="3042"/>
                      <a:pt x="13680" y="3042"/>
                      <a:pt x="13681" y="3042"/>
                    </a:cubicBezTo>
                    <a:lnTo>
                      <a:pt x="13697" y="2966"/>
                    </a:lnTo>
                    <a:lnTo>
                      <a:pt x="13721" y="2882"/>
                    </a:lnTo>
                    <a:lnTo>
                      <a:pt x="13733" y="2802"/>
                    </a:lnTo>
                    <a:lnTo>
                      <a:pt x="13733" y="2804"/>
                    </a:lnTo>
                    <a:lnTo>
                      <a:pt x="13721" y="2756"/>
                    </a:lnTo>
                    <a:lnTo>
                      <a:pt x="13721" y="2757"/>
                    </a:lnTo>
                    <a:lnTo>
                      <a:pt x="13689" y="2705"/>
                    </a:lnTo>
                    <a:lnTo>
                      <a:pt x="13665" y="2657"/>
                    </a:lnTo>
                    <a:cubicBezTo>
                      <a:pt x="13664" y="2656"/>
                      <a:pt x="13664" y="2654"/>
                      <a:pt x="13665" y="2653"/>
                    </a:cubicBezTo>
                    <a:lnTo>
                      <a:pt x="13693" y="2585"/>
                    </a:lnTo>
                    <a:lnTo>
                      <a:pt x="13713" y="2514"/>
                    </a:lnTo>
                    <a:lnTo>
                      <a:pt x="13712" y="2515"/>
                    </a:lnTo>
                    <a:lnTo>
                      <a:pt x="13708" y="2463"/>
                    </a:lnTo>
                    <a:lnTo>
                      <a:pt x="13709" y="2464"/>
                    </a:lnTo>
                    <a:lnTo>
                      <a:pt x="13693" y="2416"/>
                    </a:lnTo>
                    <a:lnTo>
                      <a:pt x="13673" y="2369"/>
                    </a:lnTo>
                    <a:cubicBezTo>
                      <a:pt x="13672" y="2367"/>
                      <a:pt x="13672" y="2366"/>
                      <a:pt x="13673" y="2365"/>
                    </a:cubicBezTo>
                    <a:lnTo>
                      <a:pt x="13733" y="2289"/>
                    </a:lnTo>
                    <a:lnTo>
                      <a:pt x="13793" y="2209"/>
                    </a:lnTo>
                    <a:lnTo>
                      <a:pt x="13857" y="2136"/>
                    </a:lnTo>
                    <a:lnTo>
                      <a:pt x="13930" y="2068"/>
                    </a:lnTo>
                    <a:lnTo>
                      <a:pt x="14010" y="2008"/>
                    </a:lnTo>
                    <a:lnTo>
                      <a:pt x="14008" y="2011"/>
                    </a:lnTo>
                    <a:lnTo>
                      <a:pt x="14008" y="1987"/>
                    </a:lnTo>
                    <a:cubicBezTo>
                      <a:pt x="14008" y="1987"/>
                      <a:pt x="14008" y="1987"/>
                      <a:pt x="14009" y="1986"/>
                    </a:cubicBezTo>
                    <a:lnTo>
                      <a:pt x="14013" y="1970"/>
                    </a:lnTo>
                    <a:lnTo>
                      <a:pt x="14012" y="1971"/>
                    </a:lnTo>
                    <a:lnTo>
                      <a:pt x="14012" y="1959"/>
                    </a:lnTo>
                    <a:cubicBezTo>
                      <a:pt x="14012" y="1958"/>
                      <a:pt x="14013" y="1957"/>
                      <a:pt x="14014" y="1956"/>
                    </a:cubicBezTo>
                    <a:lnTo>
                      <a:pt x="14026" y="1944"/>
                    </a:lnTo>
                    <a:cubicBezTo>
                      <a:pt x="14026" y="1944"/>
                      <a:pt x="14026" y="1944"/>
                      <a:pt x="14027" y="1944"/>
                    </a:cubicBezTo>
                    <a:lnTo>
                      <a:pt x="14083" y="1920"/>
                    </a:lnTo>
                    <a:lnTo>
                      <a:pt x="14147" y="1892"/>
                    </a:lnTo>
                    <a:lnTo>
                      <a:pt x="14144" y="1895"/>
                    </a:lnTo>
                    <a:lnTo>
                      <a:pt x="14144" y="1863"/>
                    </a:lnTo>
                    <a:lnTo>
                      <a:pt x="14148" y="1867"/>
                    </a:lnTo>
                    <a:lnTo>
                      <a:pt x="14056" y="1867"/>
                    </a:lnTo>
                    <a:lnTo>
                      <a:pt x="13969" y="1875"/>
                    </a:lnTo>
                    <a:lnTo>
                      <a:pt x="13881" y="1883"/>
                    </a:lnTo>
                    <a:lnTo>
                      <a:pt x="13882" y="1883"/>
                    </a:lnTo>
                    <a:lnTo>
                      <a:pt x="13798" y="1915"/>
                    </a:lnTo>
                    <a:cubicBezTo>
                      <a:pt x="13796" y="1916"/>
                      <a:pt x="13794" y="1915"/>
                      <a:pt x="13793" y="1913"/>
                    </a:cubicBezTo>
                    <a:lnTo>
                      <a:pt x="13745" y="1837"/>
                    </a:lnTo>
                    <a:cubicBezTo>
                      <a:pt x="13744" y="1836"/>
                      <a:pt x="13744" y="1834"/>
                      <a:pt x="13745" y="1833"/>
                    </a:cubicBezTo>
                    <a:lnTo>
                      <a:pt x="13805" y="1741"/>
                    </a:lnTo>
                    <a:lnTo>
                      <a:pt x="13805" y="1746"/>
                    </a:lnTo>
                    <a:lnTo>
                      <a:pt x="13765" y="1702"/>
                    </a:lnTo>
                    <a:lnTo>
                      <a:pt x="13725" y="1654"/>
                    </a:lnTo>
                    <a:lnTo>
                      <a:pt x="13727" y="1655"/>
                    </a:lnTo>
                    <a:lnTo>
                      <a:pt x="13647" y="1611"/>
                    </a:lnTo>
                    <a:lnTo>
                      <a:pt x="13648" y="1611"/>
                    </a:lnTo>
                    <a:lnTo>
                      <a:pt x="13564" y="1595"/>
                    </a:lnTo>
                    <a:lnTo>
                      <a:pt x="13566" y="1595"/>
                    </a:lnTo>
                    <a:lnTo>
                      <a:pt x="13510" y="1627"/>
                    </a:lnTo>
                    <a:lnTo>
                      <a:pt x="13511" y="1627"/>
                    </a:lnTo>
                    <a:lnTo>
                      <a:pt x="13459" y="1670"/>
                    </a:lnTo>
                    <a:close/>
                    <a:moveTo>
                      <a:pt x="13506" y="1620"/>
                    </a:moveTo>
                    <a:cubicBezTo>
                      <a:pt x="13506" y="1620"/>
                      <a:pt x="13506" y="1620"/>
                      <a:pt x="13506" y="1620"/>
                    </a:cubicBezTo>
                    <a:lnTo>
                      <a:pt x="13562" y="1588"/>
                    </a:lnTo>
                    <a:cubicBezTo>
                      <a:pt x="13563" y="1588"/>
                      <a:pt x="13564" y="1587"/>
                      <a:pt x="13565" y="1588"/>
                    </a:cubicBezTo>
                    <a:lnTo>
                      <a:pt x="13649" y="1604"/>
                    </a:lnTo>
                    <a:cubicBezTo>
                      <a:pt x="13650" y="1604"/>
                      <a:pt x="13650" y="1604"/>
                      <a:pt x="13650" y="1604"/>
                    </a:cubicBezTo>
                    <a:lnTo>
                      <a:pt x="13730" y="1648"/>
                    </a:lnTo>
                    <a:cubicBezTo>
                      <a:pt x="13731" y="1648"/>
                      <a:pt x="13731" y="1648"/>
                      <a:pt x="13732" y="1649"/>
                    </a:cubicBezTo>
                    <a:lnTo>
                      <a:pt x="13771" y="1697"/>
                    </a:lnTo>
                    <a:lnTo>
                      <a:pt x="13811" y="1741"/>
                    </a:lnTo>
                    <a:cubicBezTo>
                      <a:pt x="13813" y="1742"/>
                      <a:pt x="13813" y="1744"/>
                      <a:pt x="13812" y="1746"/>
                    </a:cubicBezTo>
                    <a:lnTo>
                      <a:pt x="13752" y="1838"/>
                    </a:lnTo>
                    <a:lnTo>
                      <a:pt x="13752" y="1833"/>
                    </a:lnTo>
                    <a:lnTo>
                      <a:pt x="13800" y="1909"/>
                    </a:lnTo>
                    <a:lnTo>
                      <a:pt x="13795" y="1908"/>
                    </a:lnTo>
                    <a:lnTo>
                      <a:pt x="13879" y="1876"/>
                    </a:lnTo>
                    <a:cubicBezTo>
                      <a:pt x="13879" y="1875"/>
                      <a:pt x="13880" y="1875"/>
                      <a:pt x="13880" y="1875"/>
                    </a:cubicBezTo>
                    <a:lnTo>
                      <a:pt x="13968" y="1867"/>
                    </a:lnTo>
                    <a:lnTo>
                      <a:pt x="14056" y="1859"/>
                    </a:lnTo>
                    <a:lnTo>
                      <a:pt x="14148" y="1859"/>
                    </a:lnTo>
                    <a:cubicBezTo>
                      <a:pt x="14151" y="1859"/>
                      <a:pt x="14152" y="1861"/>
                      <a:pt x="14152" y="1863"/>
                    </a:cubicBezTo>
                    <a:lnTo>
                      <a:pt x="14152" y="1895"/>
                    </a:lnTo>
                    <a:cubicBezTo>
                      <a:pt x="14152" y="1897"/>
                      <a:pt x="14152" y="1898"/>
                      <a:pt x="14150" y="1899"/>
                    </a:cubicBezTo>
                    <a:lnTo>
                      <a:pt x="14086" y="1927"/>
                    </a:lnTo>
                    <a:lnTo>
                      <a:pt x="14030" y="1951"/>
                    </a:lnTo>
                    <a:lnTo>
                      <a:pt x="14031" y="1950"/>
                    </a:lnTo>
                    <a:lnTo>
                      <a:pt x="14019" y="1962"/>
                    </a:lnTo>
                    <a:lnTo>
                      <a:pt x="14020" y="1959"/>
                    </a:lnTo>
                    <a:lnTo>
                      <a:pt x="14020" y="1971"/>
                    </a:lnTo>
                    <a:cubicBezTo>
                      <a:pt x="14020" y="1972"/>
                      <a:pt x="14020" y="1972"/>
                      <a:pt x="14020" y="1972"/>
                    </a:cubicBezTo>
                    <a:lnTo>
                      <a:pt x="14016" y="1988"/>
                    </a:lnTo>
                    <a:lnTo>
                      <a:pt x="14016" y="1987"/>
                    </a:lnTo>
                    <a:lnTo>
                      <a:pt x="14016" y="2011"/>
                    </a:lnTo>
                    <a:cubicBezTo>
                      <a:pt x="14016" y="2012"/>
                      <a:pt x="14016" y="2014"/>
                      <a:pt x="14015" y="2014"/>
                    </a:cubicBezTo>
                    <a:lnTo>
                      <a:pt x="13935" y="2074"/>
                    </a:lnTo>
                    <a:lnTo>
                      <a:pt x="13863" y="2142"/>
                    </a:lnTo>
                    <a:lnTo>
                      <a:pt x="13800" y="2213"/>
                    </a:lnTo>
                    <a:lnTo>
                      <a:pt x="13740" y="2294"/>
                    </a:lnTo>
                    <a:lnTo>
                      <a:pt x="13680" y="2369"/>
                    </a:lnTo>
                    <a:lnTo>
                      <a:pt x="13680" y="2365"/>
                    </a:lnTo>
                    <a:lnTo>
                      <a:pt x="13700" y="2414"/>
                    </a:lnTo>
                    <a:lnTo>
                      <a:pt x="13716" y="2462"/>
                    </a:lnTo>
                    <a:cubicBezTo>
                      <a:pt x="13716" y="2462"/>
                      <a:pt x="13716" y="2462"/>
                      <a:pt x="13716" y="2463"/>
                    </a:cubicBezTo>
                    <a:lnTo>
                      <a:pt x="13720" y="2515"/>
                    </a:lnTo>
                    <a:cubicBezTo>
                      <a:pt x="13720" y="2515"/>
                      <a:pt x="13720" y="2516"/>
                      <a:pt x="13720" y="2516"/>
                    </a:cubicBezTo>
                    <a:lnTo>
                      <a:pt x="13700" y="2588"/>
                    </a:lnTo>
                    <a:lnTo>
                      <a:pt x="13672" y="2656"/>
                    </a:lnTo>
                    <a:lnTo>
                      <a:pt x="13672" y="2653"/>
                    </a:lnTo>
                    <a:lnTo>
                      <a:pt x="13696" y="2701"/>
                    </a:lnTo>
                    <a:lnTo>
                      <a:pt x="13728" y="2753"/>
                    </a:lnTo>
                    <a:cubicBezTo>
                      <a:pt x="13728" y="2753"/>
                      <a:pt x="13728" y="2753"/>
                      <a:pt x="13728" y="2754"/>
                    </a:cubicBezTo>
                    <a:lnTo>
                      <a:pt x="13740" y="2802"/>
                    </a:lnTo>
                    <a:cubicBezTo>
                      <a:pt x="13740" y="2802"/>
                      <a:pt x="13740" y="2803"/>
                      <a:pt x="13740" y="2803"/>
                    </a:cubicBezTo>
                    <a:lnTo>
                      <a:pt x="13728" y="2884"/>
                    </a:lnTo>
                    <a:lnTo>
                      <a:pt x="13704" y="2967"/>
                    </a:lnTo>
                    <a:lnTo>
                      <a:pt x="13688" y="3043"/>
                    </a:lnTo>
                    <a:lnTo>
                      <a:pt x="13688" y="3043"/>
                    </a:lnTo>
                    <a:lnTo>
                      <a:pt x="13688" y="3158"/>
                    </a:lnTo>
                    <a:lnTo>
                      <a:pt x="13688" y="3158"/>
                    </a:lnTo>
                    <a:lnTo>
                      <a:pt x="13704" y="3270"/>
                    </a:lnTo>
                    <a:lnTo>
                      <a:pt x="13712" y="3378"/>
                    </a:lnTo>
                    <a:cubicBezTo>
                      <a:pt x="13712" y="3378"/>
                      <a:pt x="13712" y="3379"/>
                      <a:pt x="13712" y="3379"/>
                    </a:cubicBezTo>
                    <a:lnTo>
                      <a:pt x="13668" y="3595"/>
                    </a:lnTo>
                    <a:lnTo>
                      <a:pt x="13620" y="3811"/>
                    </a:lnTo>
                    <a:lnTo>
                      <a:pt x="13620" y="3810"/>
                    </a:lnTo>
                    <a:lnTo>
                      <a:pt x="13620" y="3830"/>
                    </a:lnTo>
                    <a:lnTo>
                      <a:pt x="13619" y="3827"/>
                    </a:lnTo>
                    <a:lnTo>
                      <a:pt x="13635" y="3839"/>
                    </a:lnTo>
                    <a:lnTo>
                      <a:pt x="13632" y="3838"/>
                    </a:lnTo>
                    <a:lnTo>
                      <a:pt x="13700" y="3838"/>
                    </a:lnTo>
                    <a:lnTo>
                      <a:pt x="13698" y="3839"/>
                    </a:lnTo>
                    <a:lnTo>
                      <a:pt x="13782" y="3791"/>
                    </a:lnTo>
                    <a:lnTo>
                      <a:pt x="13866" y="3739"/>
                    </a:lnTo>
                    <a:cubicBezTo>
                      <a:pt x="13868" y="3738"/>
                      <a:pt x="13870" y="3738"/>
                      <a:pt x="13871" y="3739"/>
                    </a:cubicBezTo>
                    <a:lnTo>
                      <a:pt x="13939" y="3799"/>
                    </a:lnTo>
                    <a:lnTo>
                      <a:pt x="14015" y="3859"/>
                    </a:lnTo>
                    <a:lnTo>
                      <a:pt x="14008" y="3863"/>
                    </a:lnTo>
                    <a:lnTo>
                      <a:pt x="13996" y="3763"/>
                    </a:lnTo>
                    <a:cubicBezTo>
                      <a:pt x="13996" y="3761"/>
                      <a:pt x="13998" y="3759"/>
                      <a:pt x="14000" y="3758"/>
                    </a:cubicBezTo>
                    <a:lnTo>
                      <a:pt x="14020" y="3754"/>
                    </a:lnTo>
                    <a:lnTo>
                      <a:pt x="14018" y="3755"/>
                    </a:lnTo>
                    <a:lnTo>
                      <a:pt x="14034" y="3743"/>
                    </a:lnTo>
                    <a:cubicBezTo>
                      <a:pt x="14034" y="3743"/>
                      <a:pt x="14035" y="3742"/>
                      <a:pt x="14035" y="3742"/>
                    </a:cubicBezTo>
                    <a:lnTo>
                      <a:pt x="14051" y="3738"/>
                    </a:lnTo>
                    <a:cubicBezTo>
                      <a:pt x="14053" y="3738"/>
                      <a:pt x="14056" y="3739"/>
                      <a:pt x="14056" y="3741"/>
                    </a:cubicBezTo>
                    <a:lnTo>
                      <a:pt x="14104" y="3873"/>
                    </a:lnTo>
                    <a:lnTo>
                      <a:pt x="14098" y="3871"/>
                    </a:lnTo>
                    <a:lnTo>
                      <a:pt x="14138" y="3843"/>
                    </a:lnTo>
                    <a:lnTo>
                      <a:pt x="14178" y="3811"/>
                    </a:lnTo>
                    <a:lnTo>
                      <a:pt x="14177" y="3811"/>
                    </a:lnTo>
                    <a:lnTo>
                      <a:pt x="14205" y="3779"/>
                    </a:lnTo>
                    <a:lnTo>
                      <a:pt x="14205" y="3780"/>
                    </a:lnTo>
                    <a:lnTo>
                      <a:pt x="14229" y="3740"/>
                    </a:lnTo>
                    <a:lnTo>
                      <a:pt x="14229" y="3744"/>
                    </a:lnTo>
                    <a:lnTo>
                      <a:pt x="14201" y="3676"/>
                    </a:lnTo>
                    <a:lnTo>
                      <a:pt x="14165" y="3612"/>
                    </a:lnTo>
                    <a:cubicBezTo>
                      <a:pt x="14164" y="3611"/>
                      <a:pt x="14164" y="3609"/>
                      <a:pt x="14165" y="3608"/>
                    </a:cubicBezTo>
                    <a:lnTo>
                      <a:pt x="14193" y="3576"/>
                    </a:lnTo>
                    <a:cubicBezTo>
                      <a:pt x="14194" y="3575"/>
                      <a:pt x="14194" y="3575"/>
                      <a:pt x="14194" y="3575"/>
                    </a:cubicBezTo>
                    <a:lnTo>
                      <a:pt x="14230" y="3551"/>
                    </a:lnTo>
                    <a:cubicBezTo>
                      <a:pt x="14230" y="3551"/>
                      <a:pt x="14231" y="3551"/>
                      <a:pt x="14231" y="3551"/>
                    </a:cubicBezTo>
                    <a:lnTo>
                      <a:pt x="14267" y="3535"/>
                    </a:lnTo>
                    <a:cubicBezTo>
                      <a:pt x="14267" y="3534"/>
                      <a:pt x="14268" y="3534"/>
                      <a:pt x="14268" y="3534"/>
                    </a:cubicBezTo>
                    <a:lnTo>
                      <a:pt x="14309" y="3534"/>
                    </a:lnTo>
                    <a:lnTo>
                      <a:pt x="14433" y="3542"/>
                    </a:lnTo>
                    <a:lnTo>
                      <a:pt x="14553" y="3550"/>
                    </a:lnTo>
                    <a:cubicBezTo>
                      <a:pt x="14554" y="3550"/>
                      <a:pt x="14556" y="3552"/>
                      <a:pt x="14556" y="3553"/>
                    </a:cubicBezTo>
                    <a:lnTo>
                      <a:pt x="14564" y="3581"/>
                    </a:lnTo>
                    <a:lnTo>
                      <a:pt x="14572" y="3613"/>
                    </a:lnTo>
                    <a:lnTo>
                      <a:pt x="14572" y="3612"/>
                    </a:lnTo>
                    <a:lnTo>
                      <a:pt x="14588" y="3640"/>
                    </a:lnTo>
                    <a:lnTo>
                      <a:pt x="14587" y="3639"/>
                    </a:lnTo>
                    <a:lnTo>
                      <a:pt x="14639" y="3675"/>
                    </a:lnTo>
                    <a:lnTo>
                      <a:pt x="14638" y="3675"/>
                    </a:lnTo>
                    <a:lnTo>
                      <a:pt x="14694" y="3703"/>
                    </a:lnTo>
                    <a:cubicBezTo>
                      <a:pt x="14694" y="3703"/>
                      <a:pt x="14695" y="3703"/>
                      <a:pt x="14695" y="3703"/>
                    </a:cubicBezTo>
                    <a:lnTo>
                      <a:pt x="14747" y="3739"/>
                    </a:lnTo>
                    <a:cubicBezTo>
                      <a:pt x="14748" y="3739"/>
                      <a:pt x="14748" y="3740"/>
                      <a:pt x="14748" y="3741"/>
                    </a:cubicBezTo>
                    <a:lnTo>
                      <a:pt x="14768" y="3813"/>
                    </a:lnTo>
                    <a:lnTo>
                      <a:pt x="14784" y="3885"/>
                    </a:lnTo>
                    <a:lnTo>
                      <a:pt x="14784" y="3884"/>
                    </a:lnTo>
                    <a:lnTo>
                      <a:pt x="14828" y="3984"/>
                    </a:lnTo>
                    <a:lnTo>
                      <a:pt x="14876" y="4084"/>
                    </a:lnTo>
                    <a:lnTo>
                      <a:pt x="14876" y="4084"/>
                    </a:lnTo>
                    <a:lnTo>
                      <a:pt x="14947" y="4179"/>
                    </a:lnTo>
                    <a:lnTo>
                      <a:pt x="15028" y="4271"/>
                    </a:lnTo>
                    <a:lnTo>
                      <a:pt x="15100" y="4372"/>
                    </a:lnTo>
                    <a:lnTo>
                      <a:pt x="15132" y="4424"/>
                    </a:lnTo>
                    <a:lnTo>
                      <a:pt x="15164" y="4484"/>
                    </a:lnTo>
                    <a:lnTo>
                      <a:pt x="15188" y="4540"/>
                    </a:lnTo>
                    <a:cubicBezTo>
                      <a:pt x="15188" y="4540"/>
                      <a:pt x="15188" y="4541"/>
                      <a:pt x="15188" y="4541"/>
                    </a:cubicBezTo>
                    <a:lnTo>
                      <a:pt x="15200" y="4601"/>
                    </a:lnTo>
                    <a:lnTo>
                      <a:pt x="15212" y="4738"/>
                    </a:lnTo>
                    <a:lnTo>
                      <a:pt x="15212" y="4873"/>
                    </a:lnTo>
                    <a:cubicBezTo>
                      <a:pt x="15212" y="4875"/>
                      <a:pt x="15211" y="4877"/>
                      <a:pt x="15210" y="4877"/>
                    </a:cubicBezTo>
                    <a:cubicBezTo>
                      <a:pt x="15208" y="4878"/>
                      <a:pt x="15207" y="4877"/>
                      <a:pt x="15206" y="4876"/>
                    </a:cubicBezTo>
                    <a:lnTo>
                      <a:pt x="15145" y="4816"/>
                    </a:lnTo>
                    <a:lnTo>
                      <a:pt x="15093" y="4756"/>
                    </a:lnTo>
                    <a:lnTo>
                      <a:pt x="15094" y="4757"/>
                    </a:lnTo>
                    <a:lnTo>
                      <a:pt x="15030" y="4709"/>
                    </a:lnTo>
                    <a:lnTo>
                      <a:pt x="15036" y="4708"/>
                    </a:lnTo>
                    <a:lnTo>
                      <a:pt x="14968" y="4804"/>
                    </a:lnTo>
                    <a:lnTo>
                      <a:pt x="14912" y="4896"/>
                    </a:lnTo>
                    <a:lnTo>
                      <a:pt x="14910" y="4890"/>
                    </a:lnTo>
                    <a:lnTo>
                      <a:pt x="14962" y="4918"/>
                    </a:lnTo>
                    <a:lnTo>
                      <a:pt x="14962" y="4918"/>
                    </a:lnTo>
                    <a:lnTo>
                      <a:pt x="15018" y="4934"/>
                    </a:lnTo>
                    <a:lnTo>
                      <a:pt x="15016" y="4933"/>
                    </a:lnTo>
                    <a:lnTo>
                      <a:pt x="15076" y="4925"/>
                    </a:lnTo>
                    <a:cubicBezTo>
                      <a:pt x="15077" y="4925"/>
                      <a:pt x="15078" y="4926"/>
                      <a:pt x="15079" y="4926"/>
                    </a:cubicBezTo>
                    <a:cubicBezTo>
                      <a:pt x="15080" y="4927"/>
                      <a:pt x="15080" y="4928"/>
                      <a:pt x="15080" y="4929"/>
                    </a:cubicBezTo>
                    <a:lnTo>
                      <a:pt x="15080" y="5049"/>
                    </a:lnTo>
                    <a:cubicBezTo>
                      <a:pt x="15080" y="5051"/>
                      <a:pt x="15079" y="5053"/>
                      <a:pt x="15077" y="5053"/>
                    </a:cubicBezTo>
                    <a:lnTo>
                      <a:pt x="14965" y="5077"/>
                    </a:lnTo>
                    <a:lnTo>
                      <a:pt x="14968" y="5071"/>
                    </a:lnTo>
                    <a:lnTo>
                      <a:pt x="15044" y="5195"/>
                    </a:lnTo>
                    <a:cubicBezTo>
                      <a:pt x="15045" y="5197"/>
                      <a:pt x="15045" y="5199"/>
                      <a:pt x="15043" y="5200"/>
                    </a:cubicBezTo>
                    <a:lnTo>
                      <a:pt x="15011" y="5228"/>
                    </a:lnTo>
                    <a:lnTo>
                      <a:pt x="14979" y="5260"/>
                    </a:lnTo>
                    <a:cubicBezTo>
                      <a:pt x="14979" y="5260"/>
                      <a:pt x="14978" y="5261"/>
                      <a:pt x="14978" y="5261"/>
                    </a:cubicBezTo>
                    <a:lnTo>
                      <a:pt x="14946" y="5273"/>
                    </a:lnTo>
                    <a:cubicBezTo>
                      <a:pt x="14946" y="5273"/>
                      <a:pt x="14945" y="5273"/>
                      <a:pt x="14945" y="5273"/>
                    </a:cubicBezTo>
                    <a:lnTo>
                      <a:pt x="14777" y="5285"/>
                    </a:lnTo>
                    <a:lnTo>
                      <a:pt x="14780" y="5284"/>
                    </a:lnTo>
                    <a:lnTo>
                      <a:pt x="14748" y="5328"/>
                    </a:lnTo>
                    <a:lnTo>
                      <a:pt x="14748" y="5327"/>
                    </a:lnTo>
                    <a:lnTo>
                      <a:pt x="14728" y="5367"/>
                    </a:lnTo>
                    <a:lnTo>
                      <a:pt x="14728" y="5366"/>
                    </a:lnTo>
                    <a:lnTo>
                      <a:pt x="14712" y="5414"/>
                    </a:lnTo>
                    <a:lnTo>
                      <a:pt x="14712" y="5412"/>
                    </a:lnTo>
                    <a:lnTo>
                      <a:pt x="14724" y="5460"/>
                    </a:lnTo>
                    <a:cubicBezTo>
                      <a:pt x="14725" y="5462"/>
                      <a:pt x="14724" y="5464"/>
                      <a:pt x="14722" y="5465"/>
                    </a:cubicBezTo>
                    <a:lnTo>
                      <a:pt x="14698" y="5473"/>
                    </a:lnTo>
                    <a:cubicBezTo>
                      <a:pt x="14697" y="5473"/>
                      <a:pt x="14697" y="5473"/>
                      <a:pt x="14696" y="5473"/>
                    </a:cubicBezTo>
                    <a:lnTo>
                      <a:pt x="14692" y="5473"/>
                    </a:lnTo>
                    <a:cubicBezTo>
                      <a:pt x="14691" y="5473"/>
                      <a:pt x="14689" y="5472"/>
                      <a:pt x="14689" y="5470"/>
                    </a:cubicBezTo>
                    <a:lnTo>
                      <a:pt x="14673" y="5410"/>
                    </a:lnTo>
                    <a:cubicBezTo>
                      <a:pt x="14673" y="5410"/>
                      <a:pt x="14673" y="5410"/>
                      <a:pt x="14672" y="5410"/>
                    </a:cubicBezTo>
                    <a:lnTo>
                      <a:pt x="14664" y="5342"/>
                    </a:lnTo>
                    <a:lnTo>
                      <a:pt x="14656" y="5270"/>
                    </a:lnTo>
                    <a:lnTo>
                      <a:pt x="14657" y="5271"/>
                    </a:lnTo>
                    <a:lnTo>
                      <a:pt x="14573" y="5127"/>
                    </a:lnTo>
                    <a:lnTo>
                      <a:pt x="14537" y="5051"/>
                    </a:lnTo>
                    <a:lnTo>
                      <a:pt x="14542" y="5053"/>
                    </a:lnTo>
                    <a:lnTo>
                      <a:pt x="14442" y="5085"/>
                    </a:lnTo>
                    <a:lnTo>
                      <a:pt x="14342" y="5113"/>
                    </a:lnTo>
                    <a:cubicBezTo>
                      <a:pt x="14341" y="5113"/>
                      <a:pt x="14341" y="5113"/>
                      <a:pt x="14340" y="5113"/>
                    </a:cubicBezTo>
                    <a:lnTo>
                      <a:pt x="14292" y="5113"/>
                    </a:lnTo>
                    <a:cubicBezTo>
                      <a:pt x="14292" y="5113"/>
                      <a:pt x="14292" y="5113"/>
                      <a:pt x="14291" y="5113"/>
                    </a:cubicBezTo>
                    <a:lnTo>
                      <a:pt x="14251" y="5101"/>
                    </a:lnTo>
                    <a:lnTo>
                      <a:pt x="14207" y="5085"/>
                    </a:lnTo>
                    <a:lnTo>
                      <a:pt x="14210" y="5085"/>
                    </a:lnTo>
                    <a:lnTo>
                      <a:pt x="14002" y="5197"/>
                    </a:lnTo>
                    <a:cubicBezTo>
                      <a:pt x="14001" y="5198"/>
                      <a:pt x="13998" y="5197"/>
                      <a:pt x="13997" y="5196"/>
                    </a:cubicBezTo>
                    <a:lnTo>
                      <a:pt x="13962" y="5144"/>
                    </a:lnTo>
                    <a:lnTo>
                      <a:pt x="13918" y="5096"/>
                    </a:lnTo>
                    <a:lnTo>
                      <a:pt x="13874" y="5052"/>
                    </a:lnTo>
                    <a:lnTo>
                      <a:pt x="13874" y="5053"/>
                    </a:lnTo>
                    <a:lnTo>
                      <a:pt x="13842" y="5033"/>
                    </a:lnTo>
                    <a:lnTo>
                      <a:pt x="13844" y="5033"/>
                    </a:lnTo>
                    <a:lnTo>
                      <a:pt x="13812" y="5029"/>
                    </a:lnTo>
                    <a:lnTo>
                      <a:pt x="13775" y="5025"/>
                    </a:lnTo>
                    <a:lnTo>
                      <a:pt x="13743" y="5017"/>
                    </a:lnTo>
                    <a:cubicBezTo>
                      <a:pt x="13742" y="5017"/>
                      <a:pt x="13741" y="5016"/>
                      <a:pt x="13741" y="5015"/>
                    </a:cubicBezTo>
                    <a:lnTo>
                      <a:pt x="13709" y="4931"/>
                    </a:lnTo>
                    <a:cubicBezTo>
                      <a:pt x="13709" y="4931"/>
                      <a:pt x="13709" y="4930"/>
                      <a:pt x="13709" y="4930"/>
                    </a:cubicBezTo>
                    <a:lnTo>
                      <a:pt x="13693" y="4842"/>
                    </a:lnTo>
                    <a:cubicBezTo>
                      <a:pt x="13692" y="4842"/>
                      <a:pt x="13692" y="4842"/>
                      <a:pt x="13692" y="4841"/>
                    </a:cubicBezTo>
                    <a:lnTo>
                      <a:pt x="13692" y="4754"/>
                    </a:lnTo>
                    <a:cubicBezTo>
                      <a:pt x="13692" y="4753"/>
                      <a:pt x="13693" y="4753"/>
                      <a:pt x="13693" y="4752"/>
                    </a:cubicBezTo>
                    <a:lnTo>
                      <a:pt x="13729" y="4652"/>
                    </a:lnTo>
                    <a:lnTo>
                      <a:pt x="13773" y="4552"/>
                    </a:lnTo>
                    <a:lnTo>
                      <a:pt x="13825" y="4464"/>
                    </a:lnTo>
                    <a:lnTo>
                      <a:pt x="13825" y="4468"/>
                    </a:lnTo>
                    <a:lnTo>
                      <a:pt x="13809" y="4444"/>
                    </a:lnTo>
                    <a:lnTo>
                      <a:pt x="13789" y="4420"/>
                    </a:lnTo>
                    <a:lnTo>
                      <a:pt x="13790" y="4421"/>
                    </a:lnTo>
                    <a:lnTo>
                      <a:pt x="13766" y="4401"/>
                    </a:lnTo>
                    <a:cubicBezTo>
                      <a:pt x="13765" y="4400"/>
                      <a:pt x="13764" y="4399"/>
                      <a:pt x="13764" y="4397"/>
                    </a:cubicBezTo>
                    <a:cubicBezTo>
                      <a:pt x="13765" y="4396"/>
                      <a:pt x="13766" y="4395"/>
                      <a:pt x="13767" y="4394"/>
                    </a:cubicBezTo>
                    <a:lnTo>
                      <a:pt x="13935" y="4314"/>
                    </a:lnTo>
                    <a:lnTo>
                      <a:pt x="13933" y="4319"/>
                    </a:lnTo>
                    <a:lnTo>
                      <a:pt x="13809" y="4052"/>
                    </a:lnTo>
                    <a:lnTo>
                      <a:pt x="13815" y="4053"/>
                    </a:lnTo>
                    <a:lnTo>
                      <a:pt x="13731" y="4137"/>
                    </a:lnTo>
                    <a:cubicBezTo>
                      <a:pt x="13731" y="4137"/>
                      <a:pt x="13731" y="4137"/>
                      <a:pt x="13731" y="4137"/>
                    </a:cubicBezTo>
                    <a:lnTo>
                      <a:pt x="13683" y="4169"/>
                    </a:lnTo>
                    <a:cubicBezTo>
                      <a:pt x="13682" y="4169"/>
                      <a:pt x="13682" y="4170"/>
                      <a:pt x="13682" y="4170"/>
                    </a:cubicBezTo>
                    <a:lnTo>
                      <a:pt x="13626" y="4186"/>
                    </a:lnTo>
                    <a:lnTo>
                      <a:pt x="13628" y="4182"/>
                    </a:lnTo>
                    <a:lnTo>
                      <a:pt x="13628" y="4222"/>
                    </a:lnTo>
                    <a:cubicBezTo>
                      <a:pt x="13628" y="4222"/>
                      <a:pt x="13628" y="4222"/>
                      <a:pt x="13628" y="4223"/>
                    </a:cubicBezTo>
                    <a:lnTo>
                      <a:pt x="13616" y="4271"/>
                    </a:lnTo>
                    <a:cubicBezTo>
                      <a:pt x="13616" y="4272"/>
                      <a:pt x="13616" y="4272"/>
                      <a:pt x="13615" y="4273"/>
                    </a:cubicBezTo>
                    <a:lnTo>
                      <a:pt x="13535" y="4337"/>
                    </a:lnTo>
                    <a:lnTo>
                      <a:pt x="13451" y="4393"/>
                    </a:lnTo>
                    <a:cubicBezTo>
                      <a:pt x="13450" y="4394"/>
                      <a:pt x="13449" y="4394"/>
                      <a:pt x="13448" y="4394"/>
                    </a:cubicBezTo>
                    <a:cubicBezTo>
                      <a:pt x="13447" y="4393"/>
                      <a:pt x="13446" y="4393"/>
                      <a:pt x="13445" y="4392"/>
                    </a:cubicBezTo>
                    <a:lnTo>
                      <a:pt x="13393" y="4308"/>
                    </a:lnTo>
                    <a:lnTo>
                      <a:pt x="13397" y="4310"/>
                    </a:lnTo>
                    <a:lnTo>
                      <a:pt x="13229" y="4354"/>
                    </a:lnTo>
                    <a:cubicBezTo>
                      <a:pt x="13228" y="4354"/>
                      <a:pt x="13227" y="4354"/>
                      <a:pt x="13226" y="4353"/>
                    </a:cubicBezTo>
                    <a:cubicBezTo>
                      <a:pt x="13225" y="4352"/>
                      <a:pt x="13224" y="4351"/>
                      <a:pt x="13224" y="4349"/>
                    </a:cubicBezTo>
                    <a:lnTo>
                      <a:pt x="13237" y="4253"/>
                    </a:lnTo>
                    <a:lnTo>
                      <a:pt x="13253" y="4161"/>
                    </a:lnTo>
                    <a:cubicBezTo>
                      <a:pt x="13253" y="4161"/>
                      <a:pt x="13253" y="4161"/>
                      <a:pt x="13253" y="4161"/>
                    </a:cubicBezTo>
                    <a:lnTo>
                      <a:pt x="13317" y="3969"/>
                    </a:lnTo>
                    <a:lnTo>
                      <a:pt x="13316" y="3970"/>
                    </a:lnTo>
                    <a:lnTo>
                      <a:pt x="13320" y="3926"/>
                    </a:lnTo>
                    <a:lnTo>
                      <a:pt x="13321" y="3927"/>
                    </a:lnTo>
                    <a:lnTo>
                      <a:pt x="13309" y="3879"/>
                    </a:lnTo>
                    <a:lnTo>
                      <a:pt x="13310" y="3881"/>
                    </a:lnTo>
                    <a:lnTo>
                      <a:pt x="13278" y="3861"/>
                    </a:lnTo>
                    <a:lnTo>
                      <a:pt x="13279" y="3862"/>
                    </a:lnTo>
                    <a:lnTo>
                      <a:pt x="13243" y="3850"/>
                    </a:lnTo>
                    <a:lnTo>
                      <a:pt x="13244" y="3850"/>
                    </a:lnTo>
                    <a:lnTo>
                      <a:pt x="13212" y="3850"/>
                    </a:lnTo>
                    <a:lnTo>
                      <a:pt x="13214" y="3850"/>
                    </a:lnTo>
                    <a:lnTo>
                      <a:pt x="13038" y="3953"/>
                    </a:lnTo>
                    <a:cubicBezTo>
                      <a:pt x="13037" y="3954"/>
                      <a:pt x="13036" y="3954"/>
                      <a:pt x="13035" y="3954"/>
                    </a:cubicBezTo>
                    <a:cubicBezTo>
                      <a:pt x="13034" y="3953"/>
                      <a:pt x="13033" y="3952"/>
                      <a:pt x="13033" y="3951"/>
                    </a:cubicBezTo>
                    <a:lnTo>
                      <a:pt x="13017" y="3879"/>
                    </a:lnTo>
                    <a:cubicBezTo>
                      <a:pt x="13017" y="3879"/>
                      <a:pt x="13016" y="3878"/>
                      <a:pt x="13016" y="3878"/>
                    </a:cubicBezTo>
                    <a:lnTo>
                      <a:pt x="13012" y="3798"/>
                    </a:lnTo>
                    <a:cubicBezTo>
                      <a:pt x="13012" y="3798"/>
                      <a:pt x="13012" y="3798"/>
                      <a:pt x="13012" y="3798"/>
                    </a:cubicBezTo>
                    <a:lnTo>
                      <a:pt x="13016" y="3762"/>
                    </a:lnTo>
                    <a:lnTo>
                      <a:pt x="13016" y="3719"/>
                    </a:lnTo>
                    <a:lnTo>
                      <a:pt x="13012" y="3683"/>
                    </a:lnTo>
                    <a:lnTo>
                      <a:pt x="13014" y="3686"/>
                    </a:lnTo>
                    <a:lnTo>
                      <a:pt x="12967" y="3654"/>
                    </a:lnTo>
                    <a:lnTo>
                      <a:pt x="12919" y="3630"/>
                    </a:lnTo>
                    <a:cubicBezTo>
                      <a:pt x="12918" y="3630"/>
                      <a:pt x="12918" y="3629"/>
                      <a:pt x="12918" y="3629"/>
                    </a:cubicBezTo>
                    <a:lnTo>
                      <a:pt x="12882" y="3597"/>
                    </a:lnTo>
                    <a:cubicBezTo>
                      <a:pt x="12881" y="3596"/>
                      <a:pt x="12880" y="3595"/>
                      <a:pt x="12880" y="3594"/>
                    </a:cubicBezTo>
                    <a:lnTo>
                      <a:pt x="12884" y="3542"/>
                    </a:lnTo>
                    <a:cubicBezTo>
                      <a:pt x="12884" y="3542"/>
                      <a:pt x="12885" y="3542"/>
                      <a:pt x="12885" y="3541"/>
                    </a:cubicBezTo>
                    <a:lnTo>
                      <a:pt x="12897" y="3489"/>
                    </a:lnTo>
                    <a:lnTo>
                      <a:pt x="12898" y="3494"/>
                    </a:lnTo>
                    <a:lnTo>
                      <a:pt x="12870" y="3474"/>
                    </a:lnTo>
                    <a:lnTo>
                      <a:pt x="12846" y="3458"/>
                    </a:lnTo>
                    <a:cubicBezTo>
                      <a:pt x="12846" y="3458"/>
                      <a:pt x="12846" y="3457"/>
                      <a:pt x="12846" y="3457"/>
                    </a:cubicBezTo>
                    <a:lnTo>
                      <a:pt x="12822" y="3433"/>
                    </a:lnTo>
                    <a:cubicBezTo>
                      <a:pt x="12821" y="3432"/>
                      <a:pt x="12820" y="3431"/>
                      <a:pt x="12821" y="3430"/>
                    </a:cubicBezTo>
                    <a:lnTo>
                      <a:pt x="12837" y="3322"/>
                    </a:lnTo>
                    <a:lnTo>
                      <a:pt x="12836" y="3322"/>
                    </a:lnTo>
                    <a:lnTo>
                      <a:pt x="12836" y="3207"/>
                    </a:lnTo>
                    <a:lnTo>
                      <a:pt x="12832" y="3099"/>
                    </a:lnTo>
                    <a:cubicBezTo>
                      <a:pt x="12832" y="3097"/>
                      <a:pt x="12833" y="3096"/>
                      <a:pt x="12835" y="3095"/>
                    </a:cubicBezTo>
                    <a:lnTo>
                      <a:pt x="12947" y="3039"/>
                    </a:lnTo>
                    <a:lnTo>
                      <a:pt x="13051" y="2983"/>
                    </a:lnTo>
                    <a:lnTo>
                      <a:pt x="13048" y="2987"/>
                    </a:lnTo>
                    <a:lnTo>
                      <a:pt x="13036" y="2863"/>
                    </a:lnTo>
                    <a:cubicBezTo>
                      <a:pt x="13036" y="2861"/>
                      <a:pt x="13037" y="2860"/>
                      <a:pt x="13039" y="2859"/>
                    </a:cubicBezTo>
                    <a:lnTo>
                      <a:pt x="13107" y="2835"/>
                    </a:lnTo>
                    <a:lnTo>
                      <a:pt x="13171" y="2815"/>
                    </a:lnTo>
                    <a:lnTo>
                      <a:pt x="13168" y="2818"/>
                    </a:lnTo>
                    <a:lnTo>
                      <a:pt x="13172" y="2746"/>
                    </a:lnTo>
                    <a:lnTo>
                      <a:pt x="13180" y="2666"/>
                    </a:lnTo>
                    <a:cubicBezTo>
                      <a:pt x="13181" y="2665"/>
                      <a:pt x="13182" y="2663"/>
                      <a:pt x="13183" y="2663"/>
                    </a:cubicBezTo>
                    <a:lnTo>
                      <a:pt x="13227" y="2651"/>
                    </a:lnTo>
                    <a:lnTo>
                      <a:pt x="13275" y="2635"/>
                    </a:lnTo>
                    <a:lnTo>
                      <a:pt x="13273" y="2641"/>
                    </a:lnTo>
                    <a:lnTo>
                      <a:pt x="13237" y="2585"/>
                    </a:lnTo>
                    <a:lnTo>
                      <a:pt x="13189" y="2529"/>
                    </a:lnTo>
                    <a:lnTo>
                      <a:pt x="13105" y="2413"/>
                    </a:lnTo>
                    <a:lnTo>
                      <a:pt x="13073" y="2353"/>
                    </a:lnTo>
                    <a:cubicBezTo>
                      <a:pt x="13073" y="2353"/>
                      <a:pt x="13073" y="2352"/>
                      <a:pt x="13073" y="2352"/>
                    </a:cubicBezTo>
                    <a:lnTo>
                      <a:pt x="13057" y="2280"/>
                    </a:lnTo>
                    <a:cubicBezTo>
                      <a:pt x="13056" y="2279"/>
                      <a:pt x="13056" y="2279"/>
                      <a:pt x="13057" y="2278"/>
                    </a:cubicBezTo>
                    <a:lnTo>
                      <a:pt x="13065" y="2246"/>
                    </a:lnTo>
                    <a:cubicBezTo>
                      <a:pt x="13065" y="2246"/>
                      <a:pt x="13065" y="2246"/>
                      <a:pt x="13065" y="2245"/>
                    </a:cubicBezTo>
                    <a:lnTo>
                      <a:pt x="13081" y="2213"/>
                    </a:lnTo>
                    <a:lnTo>
                      <a:pt x="13101" y="2181"/>
                    </a:lnTo>
                    <a:lnTo>
                      <a:pt x="13117" y="2153"/>
                    </a:lnTo>
                    <a:lnTo>
                      <a:pt x="13117" y="2156"/>
                    </a:lnTo>
                    <a:lnTo>
                      <a:pt x="13097" y="2101"/>
                    </a:lnTo>
                    <a:lnTo>
                      <a:pt x="13097" y="2101"/>
                    </a:lnTo>
                    <a:lnTo>
                      <a:pt x="13041" y="2009"/>
                    </a:lnTo>
                    <a:cubicBezTo>
                      <a:pt x="13041" y="2009"/>
                      <a:pt x="13041" y="2009"/>
                      <a:pt x="13041" y="2008"/>
                    </a:cubicBezTo>
                    <a:lnTo>
                      <a:pt x="13029" y="1956"/>
                    </a:lnTo>
                    <a:cubicBezTo>
                      <a:pt x="13028" y="1956"/>
                      <a:pt x="13028" y="1956"/>
                      <a:pt x="13028" y="1955"/>
                    </a:cubicBezTo>
                    <a:lnTo>
                      <a:pt x="13028" y="1939"/>
                    </a:lnTo>
                    <a:cubicBezTo>
                      <a:pt x="13028" y="1939"/>
                      <a:pt x="13029" y="1938"/>
                      <a:pt x="13029" y="1938"/>
                    </a:cubicBezTo>
                    <a:lnTo>
                      <a:pt x="13037" y="1918"/>
                    </a:lnTo>
                    <a:cubicBezTo>
                      <a:pt x="13037" y="1917"/>
                      <a:pt x="13038" y="1916"/>
                      <a:pt x="13038" y="1916"/>
                    </a:cubicBezTo>
                    <a:lnTo>
                      <a:pt x="13058" y="1904"/>
                    </a:lnTo>
                    <a:cubicBezTo>
                      <a:pt x="13059" y="1904"/>
                      <a:pt x="13060" y="1903"/>
                      <a:pt x="13060" y="1903"/>
                    </a:cubicBezTo>
                    <a:lnTo>
                      <a:pt x="13120" y="1899"/>
                    </a:lnTo>
                    <a:lnTo>
                      <a:pt x="13172" y="1899"/>
                    </a:lnTo>
                    <a:lnTo>
                      <a:pt x="13172" y="1899"/>
                    </a:lnTo>
                    <a:lnTo>
                      <a:pt x="13228" y="1891"/>
                    </a:lnTo>
                    <a:lnTo>
                      <a:pt x="13227" y="1891"/>
                    </a:lnTo>
                    <a:lnTo>
                      <a:pt x="13275" y="1875"/>
                    </a:lnTo>
                    <a:lnTo>
                      <a:pt x="13273" y="1877"/>
                    </a:lnTo>
                    <a:lnTo>
                      <a:pt x="13309" y="1833"/>
                    </a:lnTo>
                    <a:lnTo>
                      <a:pt x="13341" y="1785"/>
                    </a:lnTo>
                    <a:cubicBezTo>
                      <a:pt x="13342" y="1784"/>
                      <a:pt x="13343" y="1784"/>
                      <a:pt x="13344" y="1783"/>
                    </a:cubicBezTo>
                    <a:lnTo>
                      <a:pt x="13404" y="1775"/>
                    </a:lnTo>
                    <a:lnTo>
                      <a:pt x="13464" y="1775"/>
                    </a:lnTo>
                    <a:lnTo>
                      <a:pt x="13460" y="1780"/>
                    </a:lnTo>
                    <a:lnTo>
                      <a:pt x="13452" y="1668"/>
                    </a:lnTo>
                    <a:cubicBezTo>
                      <a:pt x="13452" y="1666"/>
                      <a:pt x="13453" y="1665"/>
                      <a:pt x="13454" y="1664"/>
                    </a:cubicBezTo>
                    <a:lnTo>
                      <a:pt x="13506" y="1620"/>
                    </a:lnTo>
                    <a:close/>
                    <a:moveTo>
                      <a:pt x="885" y="1799"/>
                    </a:moveTo>
                    <a:lnTo>
                      <a:pt x="888" y="1794"/>
                    </a:lnTo>
                    <a:lnTo>
                      <a:pt x="896" y="1826"/>
                    </a:lnTo>
                    <a:lnTo>
                      <a:pt x="904" y="1903"/>
                    </a:lnTo>
                    <a:lnTo>
                      <a:pt x="904" y="1939"/>
                    </a:lnTo>
                    <a:cubicBezTo>
                      <a:pt x="904" y="1940"/>
                      <a:pt x="904" y="1941"/>
                      <a:pt x="904" y="1942"/>
                    </a:cubicBezTo>
                    <a:lnTo>
                      <a:pt x="884" y="1966"/>
                    </a:lnTo>
                    <a:lnTo>
                      <a:pt x="767" y="2094"/>
                    </a:lnTo>
                    <a:lnTo>
                      <a:pt x="767" y="2088"/>
                    </a:lnTo>
                    <a:lnTo>
                      <a:pt x="827" y="2128"/>
                    </a:lnTo>
                    <a:lnTo>
                      <a:pt x="826" y="2127"/>
                    </a:lnTo>
                    <a:lnTo>
                      <a:pt x="894" y="2155"/>
                    </a:lnTo>
                    <a:lnTo>
                      <a:pt x="962" y="2175"/>
                    </a:lnTo>
                    <a:lnTo>
                      <a:pt x="1033" y="2191"/>
                    </a:lnTo>
                    <a:lnTo>
                      <a:pt x="1033" y="2191"/>
                    </a:lnTo>
                    <a:lnTo>
                      <a:pt x="1085" y="2195"/>
                    </a:lnTo>
                    <a:lnTo>
                      <a:pt x="1084" y="2195"/>
                    </a:lnTo>
                    <a:lnTo>
                      <a:pt x="1132" y="2187"/>
                    </a:lnTo>
                    <a:lnTo>
                      <a:pt x="1131" y="2188"/>
                    </a:lnTo>
                    <a:lnTo>
                      <a:pt x="1179" y="2164"/>
                    </a:lnTo>
                    <a:cubicBezTo>
                      <a:pt x="1179" y="2163"/>
                      <a:pt x="1179" y="2163"/>
                      <a:pt x="1179" y="2163"/>
                    </a:cubicBezTo>
                    <a:lnTo>
                      <a:pt x="1227" y="2151"/>
                    </a:lnTo>
                    <a:cubicBezTo>
                      <a:pt x="1229" y="2151"/>
                      <a:pt x="1230" y="2151"/>
                      <a:pt x="1231" y="2152"/>
                    </a:cubicBezTo>
                    <a:lnTo>
                      <a:pt x="1351" y="2260"/>
                    </a:lnTo>
                    <a:lnTo>
                      <a:pt x="1349" y="2259"/>
                    </a:lnTo>
                    <a:lnTo>
                      <a:pt x="1413" y="2263"/>
                    </a:lnTo>
                    <a:cubicBezTo>
                      <a:pt x="1413" y="2263"/>
                      <a:pt x="1414" y="2263"/>
                      <a:pt x="1414" y="2263"/>
                    </a:cubicBezTo>
                    <a:lnTo>
                      <a:pt x="1526" y="2307"/>
                    </a:lnTo>
                    <a:lnTo>
                      <a:pt x="1521" y="2313"/>
                    </a:lnTo>
                    <a:lnTo>
                      <a:pt x="1485" y="2265"/>
                    </a:lnTo>
                    <a:lnTo>
                      <a:pt x="1445" y="2214"/>
                    </a:lnTo>
                    <a:cubicBezTo>
                      <a:pt x="1444" y="2212"/>
                      <a:pt x="1444" y="2211"/>
                      <a:pt x="1445" y="2210"/>
                    </a:cubicBezTo>
                    <a:lnTo>
                      <a:pt x="1465" y="2146"/>
                    </a:lnTo>
                    <a:lnTo>
                      <a:pt x="1464" y="2148"/>
                    </a:lnTo>
                    <a:lnTo>
                      <a:pt x="1460" y="2112"/>
                    </a:lnTo>
                    <a:lnTo>
                      <a:pt x="1461" y="2113"/>
                    </a:lnTo>
                    <a:lnTo>
                      <a:pt x="1377" y="1925"/>
                    </a:lnTo>
                    <a:lnTo>
                      <a:pt x="1380" y="1927"/>
                    </a:lnTo>
                    <a:lnTo>
                      <a:pt x="1336" y="1923"/>
                    </a:lnTo>
                    <a:lnTo>
                      <a:pt x="1296" y="1923"/>
                    </a:lnTo>
                    <a:cubicBezTo>
                      <a:pt x="1295" y="1923"/>
                      <a:pt x="1293" y="1922"/>
                      <a:pt x="1293" y="1920"/>
                    </a:cubicBezTo>
                    <a:lnTo>
                      <a:pt x="1269" y="1808"/>
                    </a:lnTo>
                    <a:lnTo>
                      <a:pt x="1272" y="1811"/>
                    </a:lnTo>
                    <a:lnTo>
                      <a:pt x="1204" y="1811"/>
                    </a:lnTo>
                    <a:lnTo>
                      <a:pt x="1132" y="1807"/>
                    </a:lnTo>
                    <a:cubicBezTo>
                      <a:pt x="1132" y="1807"/>
                      <a:pt x="1131" y="1807"/>
                      <a:pt x="1131" y="1807"/>
                    </a:cubicBezTo>
                    <a:lnTo>
                      <a:pt x="1063" y="1783"/>
                    </a:lnTo>
                    <a:lnTo>
                      <a:pt x="1064" y="1783"/>
                    </a:lnTo>
                    <a:lnTo>
                      <a:pt x="1024" y="1775"/>
                    </a:lnTo>
                    <a:lnTo>
                      <a:pt x="1025" y="1775"/>
                    </a:lnTo>
                    <a:lnTo>
                      <a:pt x="977" y="1779"/>
                    </a:lnTo>
                    <a:lnTo>
                      <a:pt x="977" y="1779"/>
                    </a:lnTo>
                    <a:lnTo>
                      <a:pt x="929" y="1791"/>
                    </a:lnTo>
                    <a:lnTo>
                      <a:pt x="885" y="1799"/>
                    </a:lnTo>
                    <a:close/>
                    <a:moveTo>
                      <a:pt x="927" y="1783"/>
                    </a:moveTo>
                    <a:lnTo>
                      <a:pt x="975" y="1771"/>
                    </a:lnTo>
                    <a:cubicBezTo>
                      <a:pt x="976" y="1771"/>
                      <a:pt x="976" y="1771"/>
                      <a:pt x="976" y="1771"/>
                    </a:cubicBezTo>
                    <a:lnTo>
                      <a:pt x="1024" y="1767"/>
                    </a:lnTo>
                    <a:cubicBezTo>
                      <a:pt x="1025" y="1767"/>
                      <a:pt x="1025" y="1767"/>
                      <a:pt x="1025" y="1767"/>
                    </a:cubicBezTo>
                    <a:lnTo>
                      <a:pt x="1065" y="1775"/>
                    </a:lnTo>
                    <a:cubicBezTo>
                      <a:pt x="1065" y="1775"/>
                      <a:pt x="1066" y="1776"/>
                      <a:pt x="1066" y="1776"/>
                    </a:cubicBezTo>
                    <a:lnTo>
                      <a:pt x="1134" y="1800"/>
                    </a:lnTo>
                    <a:lnTo>
                      <a:pt x="1133" y="1799"/>
                    </a:lnTo>
                    <a:lnTo>
                      <a:pt x="1204" y="1803"/>
                    </a:lnTo>
                    <a:lnTo>
                      <a:pt x="1272" y="1803"/>
                    </a:lnTo>
                    <a:cubicBezTo>
                      <a:pt x="1274" y="1803"/>
                      <a:pt x="1276" y="1805"/>
                      <a:pt x="1276" y="1807"/>
                    </a:cubicBezTo>
                    <a:lnTo>
                      <a:pt x="1300" y="1918"/>
                    </a:lnTo>
                    <a:lnTo>
                      <a:pt x="1296" y="1915"/>
                    </a:lnTo>
                    <a:lnTo>
                      <a:pt x="1337" y="1915"/>
                    </a:lnTo>
                    <a:lnTo>
                      <a:pt x="1381" y="1919"/>
                    </a:lnTo>
                    <a:cubicBezTo>
                      <a:pt x="1382" y="1919"/>
                      <a:pt x="1384" y="1920"/>
                      <a:pt x="1384" y="1922"/>
                    </a:cubicBezTo>
                    <a:lnTo>
                      <a:pt x="1468" y="2110"/>
                    </a:lnTo>
                    <a:cubicBezTo>
                      <a:pt x="1468" y="2110"/>
                      <a:pt x="1468" y="2110"/>
                      <a:pt x="1468" y="2111"/>
                    </a:cubicBezTo>
                    <a:lnTo>
                      <a:pt x="1472" y="2147"/>
                    </a:lnTo>
                    <a:cubicBezTo>
                      <a:pt x="1473" y="2147"/>
                      <a:pt x="1472" y="2148"/>
                      <a:pt x="1472" y="2148"/>
                    </a:cubicBezTo>
                    <a:lnTo>
                      <a:pt x="1452" y="2212"/>
                    </a:lnTo>
                    <a:lnTo>
                      <a:pt x="1452" y="2209"/>
                    </a:lnTo>
                    <a:lnTo>
                      <a:pt x="1492" y="2261"/>
                    </a:lnTo>
                    <a:lnTo>
                      <a:pt x="1528" y="2309"/>
                    </a:lnTo>
                    <a:cubicBezTo>
                      <a:pt x="1529" y="2310"/>
                      <a:pt x="1529" y="2312"/>
                      <a:pt x="1528" y="2313"/>
                    </a:cubicBezTo>
                    <a:cubicBezTo>
                      <a:pt x="1527" y="2315"/>
                      <a:pt x="1525" y="2315"/>
                      <a:pt x="1523" y="2315"/>
                    </a:cubicBezTo>
                    <a:lnTo>
                      <a:pt x="1411" y="2271"/>
                    </a:lnTo>
                    <a:lnTo>
                      <a:pt x="1412" y="2271"/>
                    </a:lnTo>
                    <a:lnTo>
                      <a:pt x="1348" y="2267"/>
                    </a:lnTo>
                    <a:cubicBezTo>
                      <a:pt x="1347" y="2267"/>
                      <a:pt x="1346" y="2267"/>
                      <a:pt x="1346" y="2266"/>
                    </a:cubicBezTo>
                    <a:lnTo>
                      <a:pt x="1226" y="2158"/>
                    </a:lnTo>
                    <a:lnTo>
                      <a:pt x="1229" y="2159"/>
                    </a:lnTo>
                    <a:lnTo>
                      <a:pt x="1181" y="2171"/>
                    </a:lnTo>
                    <a:lnTo>
                      <a:pt x="1182" y="2171"/>
                    </a:lnTo>
                    <a:lnTo>
                      <a:pt x="1134" y="2195"/>
                    </a:lnTo>
                    <a:cubicBezTo>
                      <a:pt x="1134" y="2195"/>
                      <a:pt x="1134" y="2195"/>
                      <a:pt x="1133" y="2195"/>
                    </a:cubicBezTo>
                    <a:lnTo>
                      <a:pt x="1085" y="2203"/>
                    </a:lnTo>
                    <a:cubicBezTo>
                      <a:pt x="1085" y="2203"/>
                      <a:pt x="1084" y="2203"/>
                      <a:pt x="1084" y="2203"/>
                    </a:cubicBezTo>
                    <a:lnTo>
                      <a:pt x="1032" y="2199"/>
                    </a:lnTo>
                    <a:cubicBezTo>
                      <a:pt x="1032" y="2199"/>
                      <a:pt x="1032" y="2199"/>
                      <a:pt x="1032" y="2199"/>
                    </a:cubicBezTo>
                    <a:lnTo>
                      <a:pt x="959" y="2183"/>
                    </a:lnTo>
                    <a:lnTo>
                      <a:pt x="891" y="2163"/>
                    </a:lnTo>
                    <a:lnTo>
                      <a:pt x="823" y="2135"/>
                    </a:lnTo>
                    <a:cubicBezTo>
                      <a:pt x="823" y="2135"/>
                      <a:pt x="822" y="2135"/>
                      <a:pt x="822" y="2134"/>
                    </a:cubicBezTo>
                    <a:lnTo>
                      <a:pt x="762" y="2094"/>
                    </a:lnTo>
                    <a:cubicBezTo>
                      <a:pt x="761" y="2094"/>
                      <a:pt x="761" y="2093"/>
                      <a:pt x="760" y="2092"/>
                    </a:cubicBezTo>
                    <a:cubicBezTo>
                      <a:pt x="760" y="2091"/>
                      <a:pt x="761" y="2089"/>
                      <a:pt x="762" y="2088"/>
                    </a:cubicBezTo>
                    <a:lnTo>
                      <a:pt x="877" y="1961"/>
                    </a:lnTo>
                    <a:lnTo>
                      <a:pt x="897" y="1937"/>
                    </a:lnTo>
                    <a:lnTo>
                      <a:pt x="896" y="1939"/>
                    </a:lnTo>
                    <a:lnTo>
                      <a:pt x="896" y="1904"/>
                    </a:lnTo>
                    <a:lnTo>
                      <a:pt x="889" y="1828"/>
                    </a:lnTo>
                    <a:lnTo>
                      <a:pt x="881" y="1796"/>
                    </a:lnTo>
                    <a:cubicBezTo>
                      <a:pt x="880" y="1795"/>
                      <a:pt x="881" y="1794"/>
                      <a:pt x="881" y="1793"/>
                    </a:cubicBezTo>
                    <a:cubicBezTo>
                      <a:pt x="882" y="1792"/>
                      <a:pt x="883" y="1792"/>
                      <a:pt x="884" y="1791"/>
                    </a:cubicBezTo>
                    <a:lnTo>
                      <a:pt x="927" y="1783"/>
                    </a:lnTo>
                    <a:close/>
                    <a:moveTo>
                      <a:pt x="3844" y="1795"/>
                    </a:moveTo>
                    <a:lnTo>
                      <a:pt x="3848" y="1793"/>
                    </a:lnTo>
                    <a:lnTo>
                      <a:pt x="3760" y="1945"/>
                    </a:lnTo>
                    <a:lnTo>
                      <a:pt x="3760" y="1944"/>
                    </a:lnTo>
                    <a:lnTo>
                      <a:pt x="3748" y="1992"/>
                    </a:lnTo>
                    <a:lnTo>
                      <a:pt x="3748" y="1990"/>
                    </a:lnTo>
                    <a:lnTo>
                      <a:pt x="3760" y="2038"/>
                    </a:lnTo>
                    <a:lnTo>
                      <a:pt x="3788" y="2130"/>
                    </a:lnTo>
                    <a:cubicBezTo>
                      <a:pt x="3789" y="2131"/>
                      <a:pt x="3788" y="2132"/>
                      <a:pt x="3788" y="2133"/>
                    </a:cubicBezTo>
                    <a:lnTo>
                      <a:pt x="3764" y="2177"/>
                    </a:lnTo>
                    <a:cubicBezTo>
                      <a:pt x="3764" y="2177"/>
                      <a:pt x="3764" y="2177"/>
                      <a:pt x="3764" y="2178"/>
                    </a:cubicBezTo>
                    <a:lnTo>
                      <a:pt x="3736" y="2214"/>
                    </a:lnTo>
                    <a:cubicBezTo>
                      <a:pt x="3735" y="2215"/>
                      <a:pt x="3733" y="2215"/>
                      <a:pt x="3731" y="2215"/>
                    </a:cubicBezTo>
                    <a:lnTo>
                      <a:pt x="3623" y="2183"/>
                    </a:lnTo>
                    <a:lnTo>
                      <a:pt x="3508" y="2163"/>
                    </a:lnTo>
                    <a:cubicBezTo>
                      <a:pt x="3507" y="2163"/>
                      <a:pt x="3506" y="2162"/>
                      <a:pt x="3505" y="2162"/>
                    </a:cubicBezTo>
                    <a:lnTo>
                      <a:pt x="3453" y="2098"/>
                    </a:lnTo>
                    <a:lnTo>
                      <a:pt x="3454" y="2098"/>
                    </a:lnTo>
                    <a:lnTo>
                      <a:pt x="3390" y="2050"/>
                    </a:lnTo>
                    <a:lnTo>
                      <a:pt x="3391" y="2051"/>
                    </a:lnTo>
                    <a:lnTo>
                      <a:pt x="3319" y="2027"/>
                    </a:lnTo>
                    <a:lnTo>
                      <a:pt x="3320" y="2027"/>
                    </a:lnTo>
                    <a:lnTo>
                      <a:pt x="3240" y="2015"/>
                    </a:lnTo>
                    <a:lnTo>
                      <a:pt x="3244" y="2010"/>
                    </a:lnTo>
                    <a:lnTo>
                      <a:pt x="3264" y="2054"/>
                    </a:lnTo>
                    <a:lnTo>
                      <a:pt x="3288" y="2097"/>
                    </a:lnTo>
                    <a:cubicBezTo>
                      <a:pt x="3288" y="2098"/>
                      <a:pt x="3288" y="2098"/>
                      <a:pt x="3288" y="2098"/>
                    </a:cubicBezTo>
                    <a:lnTo>
                      <a:pt x="3300" y="2146"/>
                    </a:lnTo>
                    <a:cubicBezTo>
                      <a:pt x="3300" y="2146"/>
                      <a:pt x="3300" y="2147"/>
                      <a:pt x="3300" y="2147"/>
                    </a:cubicBezTo>
                    <a:lnTo>
                      <a:pt x="3300" y="2195"/>
                    </a:lnTo>
                    <a:lnTo>
                      <a:pt x="3296" y="2267"/>
                    </a:lnTo>
                    <a:lnTo>
                      <a:pt x="3296" y="2343"/>
                    </a:lnTo>
                    <a:cubicBezTo>
                      <a:pt x="3296" y="2345"/>
                      <a:pt x="3295" y="2346"/>
                      <a:pt x="3294" y="2347"/>
                    </a:cubicBezTo>
                    <a:lnTo>
                      <a:pt x="3246" y="2367"/>
                    </a:lnTo>
                    <a:lnTo>
                      <a:pt x="3206" y="2383"/>
                    </a:lnTo>
                    <a:lnTo>
                      <a:pt x="3208" y="2380"/>
                    </a:lnTo>
                    <a:lnTo>
                      <a:pt x="3156" y="2516"/>
                    </a:lnTo>
                    <a:lnTo>
                      <a:pt x="3152" y="2511"/>
                    </a:lnTo>
                    <a:lnTo>
                      <a:pt x="3168" y="2511"/>
                    </a:lnTo>
                    <a:cubicBezTo>
                      <a:pt x="3169" y="2511"/>
                      <a:pt x="3169" y="2511"/>
                      <a:pt x="3169" y="2511"/>
                    </a:cubicBezTo>
                    <a:lnTo>
                      <a:pt x="3185" y="2515"/>
                    </a:lnTo>
                    <a:lnTo>
                      <a:pt x="3184" y="2515"/>
                    </a:lnTo>
                    <a:lnTo>
                      <a:pt x="3204" y="2515"/>
                    </a:lnTo>
                    <a:lnTo>
                      <a:pt x="3202" y="2516"/>
                    </a:lnTo>
                    <a:lnTo>
                      <a:pt x="3234" y="2496"/>
                    </a:lnTo>
                    <a:lnTo>
                      <a:pt x="3234" y="2496"/>
                    </a:lnTo>
                    <a:lnTo>
                      <a:pt x="3258" y="2472"/>
                    </a:lnTo>
                    <a:cubicBezTo>
                      <a:pt x="3258" y="2472"/>
                      <a:pt x="3258" y="2472"/>
                      <a:pt x="3258" y="2472"/>
                    </a:cubicBezTo>
                    <a:lnTo>
                      <a:pt x="3290" y="2448"/>
                    </a:lnTo>
                    <a:cubicBezTo>
                      <a:pt x="3291" y="2447"/>
                      <a:pt x="3291" y="2447"/>
                      <a:pt x="3292" y="2447"/>
                    </a:cubicBezTo>
                    <a:lnTo>
                      <a:pt x="3328" y="2443"/>
                    </a:lnTo>
                    <a:lnTo>
                      <a:pt x="3368" y="2443"/>
                    </a:lnTo>
                    <a:cubicBezTo>
                      <a:pt x="3369" y="2443"/>
                      <a:pt x="3370" y="2443"/>
                      <a:pt x="3371" y="2444"/>
                    </a:cubicBezTo>
                    <a:lnTo>
                      <a:pt x="3399" y="2464"/>
                    </a:lnTo>
                    <a:cubicBezTo>
                      <a:pt x="3399" y="2464"/>
                      <a:pt x="3399" y="2464"/>
                      <a:pt x="3399" y="2464"/>
                    </a:cubicBezTo>
                    <a:lnTo>
                      <a:pt x="3427" y="2496"/>
                    </a:lnTo>
                    <a:lnTo>
                      <a:pt x="3448" y="2525"/>
                    </a:lnTo>
                    <a:cubicBezTo>
                      <a:pt x="3449" y="2526"/>
                      <a:pt x="3449" y="2528"/>
                      <a:pt x="3447" y="2530"/>
                    </a:cubicBezTo>
                    <a:lnTo>
                      <a:pt x="3371" y="2606"/>
                    </a:lnTo>
                    <a:lnTo>
                      <a:pt x="3295" y="2686"/>
                    </a:lnTo>
                    <a:lnTo>
                      <a:pt x="3296" y="2685"/>
                    </a:lnTo>
                    <a:lnTo>
                      <a:pt x="3264" y="2737"/>
                    </a:lnTo>
                    <a:lnTo>
                      <a:pt x="3264" y="2736"/>
                    </a:lnTo>
                    <a:lnTo>
                      <a:pt x="3244" y="2788"/>
                    </a:lnTo>
                    <a:lnTo>
                      <a:pt x="3216" y="2841"/>
                    </a:lnTo>
                    <a:cubicBezTo>
                      <a:pt x="3215" y="2842"/>
                      <a:pt x="3214" y="2843"/>
                      <a:pt x="3212" y="2843"/>
                    </a:cubicBezTo>
                    <a:lnTo>
                      <a:pt x="3048" y="2823"/>
                    </a:lnTo>
                    <a:lnTo>
                      <a:pt x="3052" y="2820"/>
                    </a:lnTo>
                    <a:lnTo>
                      <a:pt x="3008" y="2968"/>
                    </a:lnTo>
                    <a:cubicBezTo>
                      <a:pt x="3008" y="2968"/>
                      <a:pt x="3008" y="2968"/>
                      <a:pt x="3008" y="2969"/>
                    </a:cubicBezTo>
                    <a:lnTo>
                      <a:pt x="2972" y="3029"/>
                    </a:lnTo>
                    <a:lnTo>
                      <a:pt x="2944" y="3069"/>
                    </a:lnTo>
                    <a:lnTo>
                      <a:pt x="2944" y="3067"/>
                    </a:lnTo>
                    <a:lnTo>
                      <a:pt x="2944" y="3103"/>
                    </a:lnTo>
                    <a:lnTo>
                      <a:pt x="2944" y="3102"/>
                    </a:lnTo>
                    <a:lnTo>
                      <a:pt x="2952" y="3142"/>
                    </a:lnTo>
                    <a:lnTo>
                      <a:pt x="2952" y="3141"/>
                    </a:lnTo>
                    <a:lnTo>
                      <a:pt x="2968" y="3185"/>
                    </a:lnTo>
                    <a:cubicBezTo>
                      <a:pt x="2968" y="3185"/>
                      <a:pt x="2968" y="3185"/>
                      <a:pt x="2968" y="3186"/>
                    </a:cubicBezTo>
                    <a:lnTo>
                      <a:pt x="2976" y="3226"/>
                    </a:lnTo>
                    <a:lnTo>
                      <a:pt x="2970" y="3223"/>
                    </a:lnTo>
                    <a:lnTo>
                      <a:pt x="3046" y="3171"/>
                    </a:lnTo>
                    <a:lnTo>
                      <a:pt x="3087" y="3151"/>
                    </a:lnTo>
                    <a:cubicBezTo>
                      <a:pt x="3087" y="3151"/>
                      <a:pt x="3088" y="3150"/>
                      <a:pt x="3089" y="3151"/>
                    </a:cubicBezTo>
                    <a:lnTo>
                      <a:pt x="3173" y="3167"/>
                    </a:lnTo>
                    <a:lnTo>
                      <a:pt x="3257" y="3187"/>
                    </a:lnTo>
                    <a:lnTo>
                      <a:pt x="3257" y="3186"/>
                    </a:lnTo>
                    <a:lnTo>
                      <a:pt x="3341" y="3190"/>
                    </a:lnTo>
                    <a:lnTo>
                      <a:pt x="3336" y="3194"/>
                    </a:lnTo>
                    <a:lnTo>
                      <a:pt x="3352" y="3066"/>
                    </a:lnTo>
                    <a:cubicBezTo>
                      <a:pt x="3353" y="3064"/>
                      <a:pt x="3355" y="3063"/>
                      <a:pt x="3357" y="3063"/>
                    </a:cubicBezTo>
                    <a:lnTo>
                      <a:pt x="3545" y="3067"/>
                    </a:lnTo>
                    <a:cubicBezTo>
                      <a:pt x="3546" y="3067"/>
                      <a:pt x="3547" y="3067"/>
                      <a:pt x="3548" y="3069"/>
                    </a:cubicBezTo>
                    <a:lnTo>
                      <a:pt x="3568" y="3105"/>
                    </a:lnTo>
                    <a:cubicBezTo>
                      <a:pt x="3568" y="3105"/>
                      <a:pt x="3568" y="3105"/>
                      <a:pt x="3568" y="3105"/>
                    </a:cubicBezTo>
                    <a:lnTo>
                      <a:pt x="3584" y="3149"/>
                    </a:lnTo>
                    <a:lnTo>
                      <a:pt x="3583" y="3147"/>
                    </a:lnTo>
                    <a:lnTo>
                      <a:pt x="3615" y="3175"/>
                    </a:lnTo>
                    <a:lnTo>
                      <a:pt x="3651" y="3199"/>
                    </a:lnTo>
                    <a:lnTo>
                      <a:pt x="3649" y="3199"/>
                    </a:lnTo>
                    <a:lnTo>
                      <a:pt x="3725" y="3215"/>
                    </a:lnTo>
                    <a:lnTo>
                      <a:pt x="3724" y="3214"/>
                    </a:lnTo>
                    <a:lnTo>
                      <a:pt x="3796" y="3206"/>
                    </a:lnTo>
                    <a:lnTo>
                      <a:pt x="3876" y="3198"/>
                    </a:lnTo>
                    <a:lnTo>
                      <a:pt x="3948" y="3187"/>
                    </a:lnTo>
                    <a:cubicBezTo>
                      <a:pt x="3948" y="3186"/>
                      <a:pt x="3949" y="3186"/>
                      <a:pt x="3949" y="3187"/>
                    </a:cubicBezTo>
                    <a:lnTo>
                      <a:pt x="4021" y="3199"/>
                    </a:lnTo>
                    <a:cubicBezTo>
                      <a:pt x="4021" y="3199"/>
                      <a:pt x="4022" y="3199"/>
                      <a:pt x="4022" y="3199"/>
                    </a:cubicBezTo>
                    <a:lnTo>
                      <a:pt x="4134" y="3239"/>
                    </a:lnTo>
                    <a:lnTo>
                      <a:pt x="4250" y="3275"/>
                    </a:lnTo>
                    <a:lnTo>
                      <a:pt x="4245" y="3277"/>
                    </a:lnTo>
                    <a:lnTo>
                      <a:pt x="4321" y="3117"/>
                    </a:lnTo>
                    <a:lnTo>
                      <a:pt x="4385" y="2949"/>
                    </a:lnTo>
                    <a:cubicBezTo>
                      <a:pt x="4385" y="2949"/>
                      <a:pt x="4385" y="2949"/>
                      <a:pt x="4385" y="2949"/>
                    </a:cubicBezTo>
                    <a:lnTo>
                      <a:pt x="4413" y="2901"/>
                    </a:lnTo>
                    <a:cubicBezTo>
                      <a:pt x="4413" y="2900"/>
                      <a:pt x="4413" y="2900"/>
                      <a:pt x="4414" y="2900"/>
                    </a:cubicBezTo>
                    <a:lnTo>
                      <a:pt x="4450" y="2864"/>
                    </a:lnTo>
                    <a:cubicBezTo>
                      <a:pt x="4450" y="2864"/>
                      <a:pt x="4450" y="2863"/>
                      <a:pt x="4450" y="2863"/>
                    </a:cubicBezTo>
                    <a:lnTo>
                      <a:pt x="4498" y="2831"/>
                    </a:lnTo>
                    <a:lnTo>
                      <a:pt x="4498" y="2832"/>
                    </a:lnTo>
                    <a:lnTo>
                      <a:pt x="4534" y="2796"/>
                    </a:lnTo>
                    <a:lnTo>
                      <a:pt x="4533" y="2797"/>
                    </a:lnTo>
                    <a:lnTo>
                      <a:pt x="4549" y="2761"/>
                    </a:lnTo>
                    <a:lnTo>
                      <a:pt x="4549" y="2762"/>
                    </a:lnTo>
                    <a:lnTo>
                      <a:pt x="4557" y="2718"/>
                    </a:lnTo>
                    <a:cubicBezTo>
                      <a:pt x="4557" y="2718"/>
                      <a:pt x="4557" y="2717"/>
                      <a:pt x="4557" y="2717"/>
                    </a:cubicBezTo>
                    <a:lnTo>
                      <a:pt x="4581" y="2681"/>
                    </a:lnTo>
                    <a:cubicBezTo>
                      <a:pt x="4581" y="2680"/>
                      <a:pt x="4581" y="2680"/>
                      <a:pt x="4582" y="2680"/>
                    </a:cubicBezTo>
                    <a:lnTo>
                      <a:pt x="4634" y="2624"/>
                    </a:lnTo>
                    <a:lnTo>
                      <a:pt x="4690" y="2568"/>
                    </a:lnTo>
                    <a:cubicBezTo>
                      <a:pt x="4691" y="2567"/>
                      <a:pt x="4693" y="2567"/>
                      <a:pt x="4694" y="2567"/>
                    </a:cubicBezTo>
                    <a:lnTo>
                      <a:pt x="4710" y="2575"/>
                    </a:lnTo>
                    <a:lnTo>
                      <a:pt x="4710" y="2575"/>
                    </a:lnTo>
                    <a:lnTo>
                      <a:pt x="4722" y="2579"/>
                    </a:lnTo>
                    <a:cubicBezTo>
                      <a:pt x="4722" y="2579"/>
                      <a:pt x="4723" y="2579"/>
                      <a:pt x="4723" y="2580"/>
                    </a:cubicBezTo>
                    <a:lnTo>
                      <a:pt x="4739" y="2592"/>
                    </a:lnTo>
                    <a:lnTo>
                      <a:pt x="4736" y="2591"/>
                    </a:lnTo>
                    <a:lnTo>
                      <a:pt x="4752" y="2591"/>
                    </a:lnTo>
                    <a:lnTo>
                      <a:pt x="4751" y="2591"/>
                    </a:lnTo>
                    <a:lnTo>
                      <a:pt x="4767" y="2583"/>
                    </a:lnTo>
                    <a:lnTo>
                      <a:pt x="4878" y="2512"/>
                    </a:lnTo>
                    <a:cubicBezTo>
                      <a:pt x="4879" y="2511"/>
                      <a:pt x="4879" y="2511"/>
                      <a:pt x="4879" y="2511"/>
                    </a:cubicBezTo>
                    <a:lnTo>
                      <a:pt x="4939" y="2491"/>
                    </a:lnTo>
                    <a:lnTo>
                      <a:pt x="4991" y="2475"/>
                    </a:lnTo>
                    <a:lnTo>
                      <a:pt x="4990" y="2476"/>
                    </a:lnTo>
                    <a:lnTo>
                      <a:pt x="5030" y="2448"/>
                    </a:lnTo>
                    <a:lnTo>
                      <a:pt x="5074" y="2416"/>
                    </a:lnTo>
                    <a:lnTo>
                      <a:pt x="5122" y="2388"/>
                    </a:lnTo>
                    <a:cubicBezTo>
                      <a:pt x="5123" y="2387"/>
                      <a:pt x="5123" y="2387"/>
                      <a:pt x="5123" y="2387"/>
                    </a:cubicBezTo>
                    <a:lnTo>
                      <a:pt x="5167" y="2371"/>
                    </a:lnTo>
                    <a:cubicBezTo>
                      <a:pt x="5167" y="2371"/>
                      <a:pt x="5167" y="2371"/>
                      <a:pt x="5168" y="2371"/>
                    </a:cubicBezTo>
                    <a:lnTo>
                      <a:pt x="5228" y="2359"/>
                    </a:lnTo>
                    <a:lnTo>
                      <a:pt x="5280" y="2347"/>
                    </a:lnTo>
                    <a:lnTo>
                      <a:pt x="5335" y="2331"/>
                    </a:lnTo>
                    <a:lnTo>
                      <a:pt x="5334" y="2332"/>
                    </a:lnTo>
                    <a:lnTo>
                      <a:pt x="5394" y="2288"/>
                    </a:lnTo>
                    <a:lnTo>
                      <a:pt x="5393" y="2289"/>
                    </a:lnTo>
                    <a:lnTo>
                      <a:pt x="5441" y="2229"/>
                    </a:lnTo>
                    <a:lnTo>
                      <a:pt x="5481" y="2165"/>
                    </a:lnTo>
                    <a:lnTo>
                      <a:pt x="5482" y="2170"/>
                    </a:lnTo>
                    <a:lnTo>
                      <a:pt x="5466" y="2158"/>
                    </a:lnTo>
                    <a:lnTo>
                      <a:pt x="5450" y="2146"/>
                    </a:lnTo>
                    <a:lnTo>
                      <a:pt x="5430" y="2130"/>
                    </a:lnTo>
                    <a:cubicBezTo>
                      <a:pt x="5429" y="2129"/>
                      <a:pt x="5428" y="2128"/>
                      <a:pt x="5429" y="2126"/>
                    </a:cubicBezTo>
                    <a:lnTo>
                      <a:pt x="5461" y="2006"/>
                    </a:lnTo>
                    <a:lnTo>
                      <a:pt x="5467" y="2011"/>
                    </a:lnTo>
                    <a:lnTo>
                      <a:pt x="5371" y="2075"/>
                    </a:lnTo>
                    <a:lnTo>
                      <a:pt x="5322" y="2099"/>
                    </a:lnTo>
                    <a:lnTo>
                      <a:pt x="5250" y="2131"/>
                    </a:lnTo>
                    <a:lnTo>
                      <a:pt x="5182" y="2167"/>
                    </a:lnTo>
                    <a:lnTo>
                      <a:pt x="5114" y="2199"/>
                    </a:lnTo>
                    <a:cubicBezTo>
                      <a:pt x="5114" y="2199"/>
                      <a:pt x="5114" y="2199"/>
                      <a:pt x="5113" y="2199"/>
                    </a:cubicBezTo>
                    <a:lnTo>
                      <a:pt x="5041" y="2215"/>
                    </a:lnTo>
                    <a:cubicBezTo>
                      <a:pt x="5041" y="2215"/>
                      <a:pt x="5040" y="2215"/>
                      <a:pt x="5039" y="2215"/>
                    </a:cubicBezTo>
                    <a:lnTo>
                      <a:pt x="4907" y="2167"/>
                    </a:lnTo>
                    <a:lnTo>
                      <a:pt x="4779" y="2111"/>
                    </a:lnTo>
                    <a:lnTo>
                      <a:pt x="4651" y="2059"/>
                    </a:lnTo>
                    <a:lnTo>
                      <a:pt x="4543" y="2007"/>
                    </a:lnTo>
                    <a:cubicBezTo>
                      <a:pt x="4543" y="2007"/>
                      <a:pt x="4542" y="2007"/>
                      <a:pt x="4542" y="2007"/>
                    </a:cubicBezTo>
                    <a:lnTo>
                      <a:pt x="4354" y="1879"/>
                    </a:lnTo>
                    <a:lnTo>
                      <a:pt x="4255" y="1823"/>
                    </a:lnTo>
                    <a:lnTo>
                      <a:pt x="4218" y="1799"/>
                    </a:lnTo>
                    <a:lnTo>
                      <a:pt x="4220" y="1799"/>
                    </a:lnTo>
                    <a:lnTo>
                      <a:pt x="4148" y="1799"/>
                    </a:lnTo>
                    <a:lnTo>
                      <a:pt x="3844" y="1795"/>
                    </a:lnTo>
                    <a:close/>
                    <a:moveTo>
                      <a:pt x="4148" y="1791"/>
                    </a:moveTo>
                    <a:lnTo>
                      <a:pt x="4220" y="1791"/>
                    </a:lnTo>
                    <a:cubicBezTo>
                      <a:pt x="4221" y="1791"/>
                      <a:pt x="4222" y="1792"/>
                      <a:pt x="4223" y="1792"/>
                    </a:cubicBezTo>
                    <a:lnTo>
                      <a:pt x="4258" y="1816"/>
                    </a:lnTo>
                    <a:lnTo>
                      <a:pt x="4359" y="1872"/>
                    </a:lnTo>
                    <a:lnTo>
                      <a:pt x="4547" y="2000"/>
                    </a:lnTo>
                    <a:lnTo>
                      <a:pt x="4546" y="2000"/>
                    </a:lnTo>
                    <a:lnTo>
                      <a:pt x="4654" y="2051"/>
                    </a:lnTo>
                    <a:lnTo>
                      <a:pt x="4782" y="2103"/>
                    </a:lnTo>
                    <a:lnTo>
                      <a:pt x="4910" y="2159"/>
                    </a:lnTo>
                    <a:lnTo>
                      <a:pt x="5042" y="2207"/>
                    </a:lnTo>
                    <a:lnTo>
                      <a:pt x="5040" y="2207"/>
                    </a:lnTo>
                    <a:lnTo>
                      <a:pt x="5112" y="2191"/>
                    </a:lnTo>
                    <a:lnTo>
                      <a:pt x="5111" y="2191"/>
                    </a:lnTo>
                    <a:lnTo>
                      <a:pt x="5179" y="2160"/>
                    </a:lnTo>
                    <a:lnTo>
                      <a:pt x="5247" y="2123"/>
                    </a:lnTo>
                    <a:lnTo>
                      <a:pt x="5319" y="2092"/>
                    </a:lnTo>
                    <a:lnTo>
                      <a:pt x="5366" y="2068"/>
                    </a:lnTo>
                    <a:lnTo>
                      <a:pt x="5462" y="2004"/>
                    </a:lnTo>
                    <a:cubicBezTo>
                      <a:pt x="5464" y="2003"/>
                      <a:pt x="5465" y="2003"/>
                      <a:pt x="5467" y="2004"/>
                    </a:cubicBezTo>
                    <a:cubicBezTo>
                      <a:pt x="5468" y="2005"/>
                      <a:pt x="5469" y="2007"/>
                      <a:pt x="5468" y="2008"/>
                    </a:cubicBezTo>
                    <a:lnTo>
                      <a:pt x="5436" y="2128"/>
                    </a:lnTo>
                    <a:lnTo>
                      <a:pt x="5435" y="2124"/>
                    </a:lnTo>
                    <a:lnTo>
                      <a:pt x="5455" y="2140"/>
                    </a:lnTo>
                    <a:lnTo>
                      <a:pt x="5471" y="2152"/>
                    </a:lnTo>
                    <a:lnTo>
                      <a:pt x="5487" y="2164"/>
                    </a:lnTo>
                    <a:cubicBezTo>
                      <a:pt x="5489" y="2165"/>
                      <a:pt x="5489" y="2167"/>
                      <a:pt x="5488" y="2169"/>
                    </a:cubicBezTo>
                    <a:lnTo>
                      <a:pt x="5448" y="2234"/>
                    </a:lnTo>
                    <a:lnTo>
                      <a:pt x="5400" y="2294"/>
                    </a:lnTo>
                    <a:cubicBezTo>
                      <a:pt x="5399" y="2294"/>
                      <a:pt x="5399" y="2294"/>
                      <a:pt x="5399" y="2294"/>
                    </a:cubicBezTo>
                    <a:lnTo>
                      <a:pt x="5339" y="2338"/>
                    </a:lnTo>
                    <a:cubicBezTo>
                      <a:pt x="5338" y="2339"/>
                      <a:pt x="5338" y="2339"/>
                      <a:pt x="5338" y="2339"/>
                    </a:cubicBezTo>
                    <a:lnTo>
                      <a:pt x="5281" y="2355"/>
                    </a:lnTo>
                    <a:lnTo>
                      <a:pt x="5229" y="2367"/>
                    </a:lnTo>
                    <a:lnTo>
                      <a:pt x="5169" y="2379"/>
                    </a:lnTo>
                    <a:lnTo>
                      <a:pt x="5170" y="2379"/>
                    </a:lnTo>
                    <a:lnTo>
                      <a:pt x="5126" y="2395"/>
                    </a:lnTo>
                    <a:lnTo>
                      <a:pt x="5126" y="2394"/>
                    </a:lnTo>
                    <a:lnTo>
                      <a:pt x="5079" y="2422"/>
                    </a:lnTo>
                    <a:lnTo>
                      <a:pt x="5035" y="2454"/>
                    </a:lnTo>
                    <a:lnTo>
                      <a:pt x="4995" y="2482"/>
                    </a:lnTo>
                    <a:cubicBezTo>
                      <a:pt x="4994" y="2482"/>
                      <a:pt x="4994" y="2483"/>
                      <a:pt x="4994" y="2483"/>
                    </a:cubicBezTo>
                    <a:lnTo>
                      <a:pt x="4942" y="2499"/>
                    </a:lnTo>
                    <a:lnTo>
                      <a:pt x="4882" y="2519"/>
                    </a:lnTo>
                    <a:lnTo>
                      <a:pt x="4883" y="2518"/>
                    </a:lnTo>
                    <a:lnTo>
                      <a:pt x="4770" y="2590"/>
                    </a:lnTo>
                    <a:lnTo>
                      <a:pt x="4754" y="2598"/>
                    </a:lnTo>
                    <a:cubicBezTo>
                      <a:pt x="4754" y="2599"/>
                      <a:pt x="4753" y="2599"/>
                      <a:pt x="4752" y="2599"/>
                    </a:cubicBezTo>
                    <a:lnTo>
                      <a:pt x="4736" y="2599"/>
                    </a:lnTo>
                    <a:cubicBezTo>
                      <a:pt x="4736" y="2599"/>
                      <a:pt x="4735" y="2599"/>
                      <a:pt x="4734" y="2598"/>
                    </a:cubicBezTo>
                    <a:lnTo>
                      <a:pt x="4718" y="2586"/>
                    </a:lnTo>
                    <a:lnTo>
                      <a:pt x="4719" y="2587"/>
                    </a:lnTo>
                    <a:lnTo>
                      <a:pt x="4707" y="2583"/>
                    </a:lnTo>
                    <a:cubicBezTo>
                      <a:pt x="4707" y="2583"/>
                      <a:pt x="4707" y="2583"/>
                      <a:pt x="4707" y="2582"/>
                    </a:cubicBezTo>
                    <a:lnTo>
                      <a:pt x="4691" y="2574"/>
                    </a:lnTo>
                    <a:lnTo>
                      <a:pt x="4695" y="2574"/>
                    </a:lnTo>
                    <a:lnTo>
                      <a:pt x="4639" y="2630"/>
                    </a:lnTo>
                    <a:lnTo>
                      <a:pt x="4587" y="2686"/>
                    </a:lnTo>
                    <a:lnTo>
                      <a:pt x="4588" y="2685"/>
                    </a:lnTo>
                    <a:lnTo>
                      <a:pt x="4564" y="2721"/>
                    </a:lnTo>
                    <a:lnTo>
                      <a:pt x="4564" y="2719"/>
                    </a:lnTo>
                    <a:lnTo>
                      <a:pt x="4556" y="2763"/>
                    </a:lnTo>
                    <a:cubicBezTo>
                      <a:pt x="4556" y="2764"/>
                      <a:pt x="4556" y="2764"/>
                      <a:pt x="4556" y="2764"/>
                    </a:cubicBezTo>
                    <a:lnTo>
                      <a:pt x="4540" y="2800"/>
                    </a:lnTo>
                    <a:cubicBezTo>
                      <a:pt x="4540" y="2801"/>
                      <a:pt x="4540" y="2801"/>
                      <a:pt x="4539" y="2802"/>
                    </a:cubicBezTo>
                    <a:lnTo>
                      <a:pt x="4503" y="2838"/>
                    </a:lnTo>
                    <a:cubicBezTo>
                      <a:pt x="4503" y="2838"/>
                      <a:pt x="4503" y="2838"/>
                      <a:pt x="4503" y="2838"/>
                    </a:cubicBezTo>
                    <a:lnTo>
                      <a:pt x="4455" y="2870"/>
                    </a:lnTo>
                    <a:lnTo>
                      <a:pt x="4455" y="2870"/>
                    </a:lnTo>
                    <a:lnTo>
                      <a:pt x="4419" y="2905"/>
                    </a:lnTo>
                    <a:lnTo>
                      <a:pt x="4420" y="2905"/>
                    </a:lnTo>
                    <a:lnTo>
                      <a:pt x="4392" y="2953"/>
                    </a:lnTo>
                    <a:lnTo>
                      <a:pt x="4392" y="2952"/>
                    </a:lnTo>
                    <a:lnTo>
                      <a:pt x="4328" y="3120"/>
                    </a:lnTo>
                    <a:lnTo>
                      <a:pt x="4252" y="3280"/>
                    </a:lnTo>
                    <a:cubicBezTo>
                      <a:pt x="4251" y="3282"/>
                      <a:pt x="4249" y="3283"/>
                      <a:pt x="4247" y="3282"/>
                    </a:cubicBezTo>
                    <a:lnTo>
                      <a:pt x="4131" y="3246"/>
                    </a:lnTo>
                    <a:lnTo>
                      <a:pt x="4019" y="3206"/>
                    </a:lnTo>
                    <a:lnTo>
                      <a:pt x="4020" y="3206"/>
                    </a:lnTo>
                    <a:lnTo>
                      <a:pt x="3948" y="3194"/>
                    </a:lnTo>
                    <a:lnTo>
                      <a:pt x="3949" y="3194"/>
                    </a:lnTo>
                    <a:lnTo>
                      <a:pt x="3877" y="3206"/>
                    </a:lnTo>
                    <a:lnTo>
                      <a:pt x="3797" y="3214"/>
                    </a:lnTo>
                    <a:lnTo>
                      <a:pt x="3725" y="3222"/>
                    </a:lnTo>
                    <a:cubicBezTo>
                      <a:pt x="3724" y="3222"/>
                      <a:pt x="3724" y="3222"/>
                      <a:pt x="3724" y="3222"/>
                    </a:cubicBezTo>
                    <a:lnTo>
                      <a:pt x="3648" y="3206"/>
                    </a:lnTo>
                    <a:cubicBezTo>
                      <a:pt x="3647" y="3206"/>
                      <a:pt x="3647" y="3206"/>
                      <a:pt x="3646" y="3206"/>
                    </a:cubicBezTo>
                    <a:lnTo>
                      <a:pt x="3610" y="3182"/>
                    </a:lnTo>
                    <a:lnTo>
                      <a:pt x="3578" y="3154"/>
                    </a:lnTo>
                    <a:cubicBezTo>
                      <a:pt x="3577" y="3153"/>
                      <a:pt x="3577" y="3153"/>
                      <a:pt x="3577" y="3152"/>
                    </a:cubicBezTo>
                    <a:lnTo>
                      <a:pt x="3561" y="3108"/>
                    </a:lnTo>
                    <a:lnTo>
                      <a:pt x="3561" y="3108"/>
                    </a:lnTo>
                    <a:lnTo>
                      <a:pt x="3541" y="3073"/>
                    </a:lnTo>
                    <a:lnTo>
                      <a:pt x="3544" y="3075"/>
                    </a:lnTo>
                    <a:lnTo>
                      <a:pt x="3356" y="3071"/>
                    </a:lnTo>
                    <a:lnTo>
                      <a:pt x="3360" y="3067"/>
                    </a:lnTo>
                    <a:lnTo>
                      <a:pt x="3344" y="3195"/>
                    </a:lnTo>
                    <a:cubicBezTo>
                      <a:pt x="3344" y="3197"/>
                      <a:pt x="3342" y="3199"/>
                      <a:pt x="3340" y="3198"/>
                    </a:cubicBezTo>
                    <a:lnTo>
                      <a:pt x="3256" y="3194"/>
                    </a:lnTo>
                    <a:cubicBezTo>
                      <a:pt x="3256" y="3194"/>
                      <a:pt x="3256" y="3194"/>
                      <a:pt x="3256" y="3194"/>
                    </a:cubicBezTo>
                    <a:lnTo>
                      <a:pt x="3172" y="3174"/>
                    </a:lnTo>
                    <a:lnTo>
                      <a:pt x="3088" y="3158"/>
                    </a:lnTo>
                    <a:lnTo>
                      <a:pt x="3090" y="3158"/>
                    </a:lnTo>
                    <a:lnTo>
                      <a:pt x="3051" y="3178"/>
                    </a:lnTo>
                    <a:lnTo>
                      <a:pt x="2975" y="3230"/>
                    </a:lnTo>
                    <a:cubicBezTo>
                      <a:pt x="2974" y="3231"/>
                      <a:pt x="2972" y="3231"/>
                      <a:pt x="2971" y="3230"/>
                    </a:cubicBezTo>
                    <a:cubicBezTo>
                      <a:pt x="2970" y="3230"/>
                      <a:pt x="2969" y="3229"/>
                      <a:pt x="2969" y="3227"/>
                    </a:cubicBezTo>
                    <a:lnTo>
                      <a:pt x="2961" y="3187"/>
                    </a:lnTo>
                    <a:lnTo>
                      <a:pt x="2961" y="3188"/>
                    </a:lnTo>
                    <a:lnTo>
                      <a:pt x="2945" y="3144"/>
                    </a:lnTo>
                    <a:cubicBezTo>
                      <a:pt x="2945" y="3144"/>
                      <a:pt x="2945" y="3143"/>
                      <a:pt x="2945" y="3143"/>
                    </a:cubicBezTo>
                    <a:lnTo>
                      <a:pt x="2937" y="3103"/>
                    </a:lnTo>
                    <a:cubicBezTo>
                      <a:pt x="2936" y="3103"/>
                      <a:pt x="2936" y="3103"/>
                      <a:pt x="2936" y="3103"/>
                    </a:cubicBezTo>
                    <a:lnTo>
                      <a:pt x="2936" y="3067"/>
                    </a:lnTo>
                    <a:cubicBezTo>
                      <a:pt x="2936" y="3066"/>
                      <a:pt x="2937" y="3065"/>
                      <a:pt x="2937" y="3064"/>
                    </a:cubicBezTo>
                    <a:lnTo>
                      <a:pt x="2965" y="3025"/>
                    </a:lnTo>
                    <a:lnTo>
                      <a:pt x="3001" y="2965"/>
                    </a:lnTo>
                    <a:lnTo>
                      <a:pt x="3001" y="2965"/>
                    </a:lnTo>
                    <a:lnTo>
                      <a:pt x="3045" y="2818"/>
                    </a:lnTo>
                    <a:cubicBezTo>
                      <a:pt x="3045" y="2816"/>
                      <a:pt x="3047" y="2815"/>
                      <a:pt x="3049" y="2815"/>
                    </a:cubicBezTo>
                    <a:lnTo>
                      <a:pt x="3213" y="2835"/>
                    </a:lnTo>
                    <a:lnTo>
                      <a:pt x="3209" y="2837"/>
                    </a:lnTo>
                    <a:lnTo>
                      <a:pt x="3237" y="2785"/>
                    </a:lnTo>
                    <a:lnTo>
                      <a:pt x="3257" y="2733"/>
                    </a:lnTo>
                    <a:cubicBezTo>
                      <a:pt x="3257" y="2733"/>
                      <a:pt x="3257" y="2733"/>
                      <a:pt x="3257" y="2733"/>
                    </a:cubicBezTo>
                    <a:lnTo>
                      <a:pt x="3289" y="2681"/>
                    </a:lnTo>
                    <a:cubicBezTo>
                      <a:pt x="3289" y="2680"/>
                      <a:pt x="3289" y="2680"/>
                      <a:pt x="3290" y="2680"/>
                    </a:cubicBezTo>
                    <a:lnTo>
                      <a:pt x="3366" y="2600"/>
                    </a:lnTo>
                    <a:lnTo>
                      <a:pt x="3442" y="2524"/>
                    </a:lnTo>
                    <a:lnTo>
                      <a:pt x="3441" y="2529"/>
                    </a:lnTo>
                    <a:lnTo>
                      <a:pt x="3421" y="2502"/>
                    </a:lnTo>
                    <a:lnTo>
                      <a:pt x="3393" y="2470"/>
                    </a:lnTo>
                    <a:lnTo>
                      <a:pt x="3394" y="2470"/>
                    </a:lnTo>
                    <a:lnTo>
                      <a:pt x="3366" y="2450"/>
                    </a:lnTo>
                    <a:lnTo>
                      <a:pt x="3368" y="2451"/>
                    </a:lnTo>
                    <a:lnTo>
                      <a:pt x="3329" y="2451"/>
                    </a:lnTo>
                    <a:lnTo>
                      <a:pt x="3293" y="2455"/>
                    </a:lnTo>
                    <a:lnTo>
                      <a:pt x="3295" y="2454"/>
                    </a:lnTo>
                    <a:lnTo>
                      <a:pt x="3263" y="2478"/>
                    </a:lnTo>
                    <a:lnTo>
                      <a:pt x="3263" y="2478"/>
                    </a:lnTo>
                    <a:lnTo>
                      <a:pt x="3239" y="2502"/>
                    </a:lnTo>
                    <a:cubicBezTo>
                      <a:pt x="3239" y="2502"/>
                      <a:pt x="3239" y="2502"/>
                      <a:pt x="3239" y="2502"/>
                    </a:cubicBezTo>
                    <a:lnTo>
                      <a:pt x="3207" y="2522"/>
                    </a:lnTo>
                    <a:cubicBezTo>
                      <a:pt x="3206" y="2523"/>
                      <a:pt x="3205" y="2523"/>
                      <a:pt x="3204" y="2523"/>
                    </a:cubicBezTo>
                    <a:lnTo>
                      <a:pt x="3184" y="2523"/>
                    </a:lnTo>
                    <a:cubicBezTo>
                      <a:pt x="3184" y="2523"/>
                      <a:pt x="3184" y="2523"/>
                      <a:pt x="3183" y="2523"/>
                    </a:cubicBezTo>
                    <a:lnTo>
                      <a:pt x="3167" y="2519"/>
                    </a:lnTo>
                    <a:lnTo>
                      <a:pt x="3168" y="2519"/>
                    </a:lnTo>
                    <a:lnTo>
                      <a:pt x="3152" y="2519"/>
                    </a:lnTo>
                    <a:cubicBezTo>
                      <a:pt x="3151" y="2519"/>
                      <a:pt x="3150" y="2518"/>
                      <a:pt x="3149" y="2517"/>
                    </a:cubicBezTo>
                    <a:cubicBezTo>
                      <a:pt x="3148" y="2516"/>
                      <a:pt x="3148" y="2515"/>
                      <a:pt x="3149" y="2513"/>
                    </a:cubicBezTo>
                    <a:lnTo>
                      <a:pt x="3201" y="2378"/>
                    </a:lnTo>
                    <a:cubicBezTo>
                      <a:pt x="3201" y="2377"/>
                      <a:pt x="3202" y="2376"/>
                      <a:pt x="3203" y="2375"/>
                    </a:cubicBezTo>
                    <a:lnTo>
                      <a:pt x="3243" y="2359"/>
                    </a:lnTo>
                    <a:lnTo>
                      <a:pt x="3291" y="2339"/>
                    </a:lnTo>
                    <a:lnTo>
                      <a:pt x="3288" y="2343"/>
                    </a:lnTo>
                    <a:lnTo>
                      <a:pt x="3288" y="2267"/>
                    </a:lnTo>
                    <a:lnTo>
                      <a:pt x="3292" y="2195"/>
                    </a:lnTo>
                    <a:lnTo>
                      <a:pt x="3292" y="2147"/>
                    </a:lnTo>
                    <a:lnTo>
                      <a:pt x="3293" y="2148"/>
                    </a:lnTo>
                    <a:lnTo>
                      <a:pt x="3281" y="2100"/>
                    </a:lnTo>
                    <a:lnTo>
                      <a:pt x="3281" y="2101"/>
                    </a:lnTo>
                    <a:lnTo>
                      <a:pt x="3257" y="2057"/>
                    </a:lnTo>
                    <a:lnTo>
                      <a:pt x="3237" y="2013"/>
                    </a:lnTo>
                    <a:cubicBezTo>
                      <a:pt x="3236" y="2012"/>
                      <a:pt x="3236" y="2010"/>
                      <a:pt x="3237" y="2009"/>
                    </a:cubicBezTo>
                    <a:cubicBezTo>
                      <a:pt x="3238" y="2008"/>
                      <a:pt x="3240" y="2007"/>
                      <a:pt x="3241" y="2007"/>
                    </a:cubicBezTo>
                    <a:lnTo>
                      <a:pt x="3321" y="2019"/>
                    </a:lnTo>
                    <a:cubicBezTo>
                      <a:pt x="3321" y="2019"/>
                      <a:pt x="3322" y="2019"/>
                      <a:pt x="3322" y="2019"/>
                    </a:cubicBezTo>
                    <a:lnTo>
                      <a:pt x="3394" y="2043"/>
                    </a:lnTo>
                    <a:cubicBezTo>
                      <a:pt x="3394" y="2044"/>
                      <a:pt x="3395" y="2044"/>
                      <a:pt x="3395" y="2044"/>
                    </a:cubicBezTo>
                    <a:lnTo>
                      <a:pt x="3459" y="2092"/>
                    </a:lnTo>
                    <a:cubicBezTo>
                      <a:pt x="3459" y="2092"/>
                      <a:pt x="3459" y="2092"/>
                      <a:pt x="3460" y="2093"/>
                    </a:cubicBezTo>
                    <a:lnTo>
                      <a:pt x="3512" y="2157"/>
                    </a:lnTo>
                    <a:lnTo>
                      <a:pt x="3509" y="2155"/>
                    </a:lnTo>
                    <a:lnTo>
                      <a:pt x="3626" y="2175"/>
                    </a:lnTo>
                    <a:lnTo>
                      <a:pt x="3734" y="2207"/>
                    </a:lnTo>
                    <a:lnTo>
                      <a:pt x="3729" y="2209"/>
                    </a:lnTo>
                    <a:lnTo>
                      <a:pt x="3757" y="2173"/>
                    </a:lnTo>
                    <a:lnTo>
                      <a:pt x="3757" y="2173"/>
                    </a:lnTo>
                    <a:lnTo>
                      <a:pt x="3781" y="2129"/>
                    </a:lnTo>
                    <a:lnTo>
                      <a:pt x="3781" y="2132"/>
                    </a:lnTo>
                    <a:lnTo>
                      <a:pt x="3753" y="2040"/>
                    </a:lnTo>
                    <a:lnTo>
                      <a:pt x="3741" y="1992"/>
                    </a:lnTo>
                    <a:cubicBezTo>
                      <a:pt x="3740" y="1992"/>
                      <a:pt x="3740" y="1991"/>
                      <a:pt x="3741" y="1990"/>
                    </a:cubicBezTo>
                    <a:lnTo>
                      <a:pt x="3753" y="1942"/>
                    </a:lnTo>
                    <a:cubicBezTo>
                      <a:pt x="3753" y="1942"/>
                      <a:pt x="3753" y="1942"/>
                      <a:pt x="3753" y="1941"/>
                    </a:cubicBezTo>
                    <a:lnTo>
                      <a:pt x="3841" y="1789"/>
                    </a:lnTo>
                    <a:cubicBezTo>
                      <a:pt x="3842" y="1788"/>
                      <a:pt x="3843" y="1787"/>
                      <a:pt x="3845" y="1787"/>
                    </a:cubicBezTo>
                    <a:lnTo>
                      <a:pt x="4148" y="1791"/>
                    </a:lnTo>
                    <a:close/>
                    <a:moveTo>
                      <a:pt x="1672" y="2057"/>
                    </a:moveTo>
                    <a:cubicBezTo>
                      <a:pt x="1672" y="2058"/>
                      <a:pt x="1671" y="2058"/>
                      <a:pt x="1671" y="2058"/>
                    </a:cubicBezTo>
                    <a:lnTo>
                      <a:pt x="1611" y="2102"/>
                    </a:lnTo>
                    <a:lnTo>
                      <a:pt x="1543" y="2150"/>
                    </a:lnTo>
                    <a:lnTo>
                      <a:pt x="1487" y="2198"/>
                    </a:lnTo>
                    <a:lnTo>
                      <a:pt x="1487" y="2192"/>
                    </a:lnTo>
                    <a:lnTo>
                      <a:pt x="1519" y="2228"/>
                    </a:lnTo>
                    <a:lnTo>
                      <a:pt x="1552" y="2273"/>
                    </a:lnTo>
                    <a:cubicBezTo>
                      <a:pt x="1552" y="2273"/>
                      <a:pt x="1552" y="2273"/>
                      <a:pt x="1552" y="2274"/>
                    </a:cubicBezTo>
                    <a:lnTo>
                      <a:pt x="1568" y="2322"/>
                    </a:lnTo>
                    <a:lnTo>
                      <a:pt x="1565" y="2319"/>
                    </a:lnTo>
                    <a:lnTo>
                      <a:pt x="1653" y="2331"/>
                    </a:lnTo>
                    <a:cubicBezTo>
                      <a:pt x="1654" y="2331"/>
                      <a:pt x="1656" y="2332"/>
                      <a:pt x="1656" y="2334"/>
                    </a:cubicBezTo>
                    <a:lnTo>
                      <a:pt x="1676" y="2390"/>
                    </a:lnTo>
                    <a:lnTo>
                      <a:pt x="1676" y="2389"/>
                    </a:lnTo>
                    <a:lnTo>
                      <a:pt x="1704" y="2433"/>
                    </a:lnTo>
                    <a:lnTo>
                      <a:pt x="1740" y="2476"/>
                    </a:lnTo>
                    <a:lnTo>
                      <a:pt x="1739" y="2476"/>
                    </a:lnTo>
                    <a:lnTo>
                      <a:pt x="1779" y="2512"/>
                    </a:lnTo>
                    <a:lnTo>
                      <a:pt x="1775" y="2511"/>
                    </a:lnTo>
                    <a:lnTo>
                      <a:pt x="1819" y="2499"/>
                    </a:lnTo>
                    <a:lnTo>
                      <a:pt x="1859" y="2483"/>
                    </a:lnTo>
                    <a:cubicBezTo>
                      <a:pt x="1861" y="2482"/>
                      <a:pt x="1863" y="2483"/>
                      <a:pt x="1864" y="2485"/>
                    </a:cubicBezTo>
                    <a:lnTo>
                      <a:pt x="1896" y="2549"/>
                    </a:lnTo>
                    <a:cubicBezTo>
                      <a:pt x="1896" y="2549"/>
                      <a:pt x="1896" y="2550"/>
                      <a:pt x="1896" y="2550"/>
                    </a:cubicBezTo>
                    <a:lnTo>
                      <a:pt x="1916" y="2618"/>
                    </a:lnTo>
                    <a:lnTo>
                      <a:pt x="1928" y="2686"/>
                    </a:lnTo>
                    <a:lnTo>
                      <a:pt x="1940" y="2762"/>
                    </a:lnTo>
                    <a:lnTo>
                      <a:pt x="1935" y="2759"/>
                    </a:lnTo>
                    <a:lnTo>
                      <a:pt x="2003" y="2731"/>
                    </a:lnTo>
                    <a:lnTo>
                      <a:pt x="2079" y="2711"/>
                    </a:lnTo>
                    <a:cubicBezTo>
                      <a:pt x="2080" y="2711"/>
                      <a:pt x="2080" y="2711"/>
                      <a:pt x="2080" y="2711"/>
                    </a:cubicBezTo>
                    <a:lnTo>
                      <a:pt x="2160" y="2707"/>
                    </a:lnTo>
                    <a:cubicBezTo>
                      <a:pt x="2160" y="2707"/>
                      <a:pt x="2161" y="2707"/>
                      <a:pt x="2161" y="2707"/>
                    </a:cubicBezTo>
                    <a:lnTo>
                      <a:pt x="2241" y="2715"/>
                    </a:lnTo>
                    <a:cubicBezTo>
                      <a:pt x="2241" y="2715"/>
                      <a:pt x="2242" y="2715"/>
                      <a:pt x="2242" y="2715"/>
                    </a:cubicBezTo>
                    <a:lnTo>
                      <a:pt x="2310" y="2747"/>
                    </a:lnTo>
                    <a:cubicBezTo>
                      <a:pt x="2311" y="2747"/>
                      <a:pt x="2311" y="2748"/>
                      <a:pt x="2311" y="2748"/>
                    </a:cubicBezTo>
                    <a:lnTo>
                      <a:pt x="2351" y="2784"/>
                    </a:lnTo>
                    <a:cubicBezTo>
                      <a:pt x="2351" y="2784"/>
                      <a:pt x="2352" y="2784"/>
                      <a:pt x="2352" y="2784"/>
                    </a:cubicBezTo>
                    <a:lnTo>
                      <a:pt x="2448" y="2912"/>
                    </a:lnTo>
                    <a:lnTo>
                      <a:pt x="2447" y="2911"/>
                    </a:lnTo>
                    <a:lnTo>
                      <a:pt x="2487" y="2939"/>
                    </a:lnTo>
                    <a:lnTo>
                      <a:pt x="2486" y="2939"/>
                    </a:lnTo>
                    <a:lnTo>
                      <a:pt x="2538" y="2955"/>
                    </a:lnTo>
                    <a:lnTo>
                      <a:pt x="2537" y="2955"/>
                    </a:lnTo>
                    <a:lnTo>
                      <a:pt x="2597" y="2963"/>
                    </a:lnTo>
                    <a:lnTo>
                      <a:pt x="2596" y="2963"/>
                    </a:lnTo>
                    <a:lnTo>
                      <a:pt x="2660" y="2955"/>
                    </a:lnTo>
                    <a:lnTo>
                      <a:pt x="2716" y="2947"/>
                    </a:lnTo>
                    <a:cubicBezTo>
                      <a:pt x="2716" y="2947"/>
                      <a:pt x="2716" y="2947"/>
                      <a:pt x="2716" y="2947"/>
                    </a:cubicBezTo>
                    <a:lnTo>
                      <a:pt x="2744" y="2947"/>
                    </a:lnTo>
                    <a:lnTo>
                      <a:pt x="2742" y="2948"/>
                    </a:lnTo>
                    <a:lnTo>
                      <a:pt x="2750" y="2940"/>
                    </a:lnTo>
                    <a:lnTo>
                      <a:pt x="2754" y="2936"/>
                    </a:lnTo>
                    <a:lnTo>
                      <a:pt x="2752" y="2939"/>
                    </a:lnTo>
                    <a:lnTo>
                      <a:pt x="2752" y="2891"/>
                    </a:lnTo>
                    <a:lnTo>
                      <a:pt x="2753" y="2892"/>
                    </a:lnTo>
                    <a:lnTo>
                      <a:pt x="2745" y="2864"/>
                    </a:lnTo>
                    <a:lnTo>
                      <a:pt x="2745" y="2864"/>
                    </a:lnTo>
                    <a:lnTo>
                      <a:pt x="2729" y="2832"/>
                    </a:lnTo>
                    <a:cubicBezTo>
                      <a:pt x="2728" y="2832"/>
                      <a:pt x="2728" y="2830"/>
                      <a:pt x="2729" y="2829"/>
                    </a:cubicBezTo>
                    <a:cubicBezTo>
                      <a:pt x="2729" y="2828"/>
                      <a:pt x="2730" y="2827"/>
                      <a:pt x="2731" y="2827"/>
                    </a:cubicBezTo>
                    <a:lnTo>
                      <a:pt x="2767" y="2811"/>
                    </a:lnTo>
                    <a:lnTo>
                      <a:pt x="2811" y="2795"/>
                    </a:lnTo>
                    <a:lnTo>
                      <a:pt x="2811" y="2795"/>
                    </a:lnTo>
                    <a:lnTo>
                      <a:pt x="2847" y="2775"/>
                    </a:lnTo>
                    <a:lnTo>
                      <a:pt x="2845" y="2777"/>
                    </a:lnTo>
                    <a:lnTo>
                      <a:pt x="2869" y="2737"/>
                    </a:lnTo>
                    <a:lnTo>
                      <a:pt x="2869" y="2740"/>
                    </a:lnTo>
                    <a:lnTo>
                      <a:pt x="2861" y="2700"/>
                    </a:lnTo>
                    <a:lnTo>
                      <a:pt x="2861" y="2701"/>
                    </a:lnTo>
                    <a:lnTo>
                      <a:pt x="2837" y="2669"/>
                    </a:lnTo>
                    <a:lnTo>
                      <a:pt x="2813" y="2633"/>
                    </a:lnTo>
                    <a:lnTo>
                      <a:pt x="2793" y="2601"/>
                    </a:lnTo>
                    <a:lnTo>
                      <a:pt x="2796" y="2603"/>
                    </a:lnTo>
                    <a:lnTo>
                      <a:pt x="2668" y="2599"/>
                    </a:lnTo>
                    <a:cubicBezTo>
                      <a:pt x="2667" y="2599"/>
                      <a:pt x="2665" y="2598"/>
                      <a:pt x="2665" y="2596"/>
                    </a:cubicBezTo>
                    <a:lnTo>
                      <a:pt x="2657" y="2568"/>
                    </a:lnTo>
                    <a:lnTo>
                      <a:pt x="2649" y="2544"/>
                    </a:lnTo>
                    <a:lnTo>
                      <a:pt x="2641" y="2520"/>
                    </a:lnTo>
                    <a:lnTo>
                      <a:pt x="2645" y="2523"/>
                    </a:lnTo>
                    <a:lnTo>
                      <a:pt x="2533" y="2539"/>
                    </a:lnTo>
                    <a:cubicBezTo>
                      <a:pt x="2532" y="2539"/>
                      <a:pt x="2531" y="2539"/>
                      <a:pt x="2530" y="2538"/>
                    </a:cubicBezTo>
                    <a:lnTo>
                      <a:pt x="2446" y="2454"/>
                    </a:lnTo>
                    <a:lnTo>
                      <a:pt x="2446" y="2454"/>
                    </a:lnTo>
                    <a:lnTo>
                      <a:pt x="2398" y="2422"/>
                    </a:lnTo>
                    <a:lnTo>
                      <a:pt x="2306" y="2366"/>
                    </a:lnTo>
                    <a:cubicBezTo>
                      <a:pt x="2306" y="2366"/>
                      <a:pt x="2306" y="2366"/>
                      <a:pt x="2306" y="2366"/>
                    </a:cubicBezTo>
                    <a:lnTo>
                      <a:pt x="2226" y="2298"/>
                    </a:lnTo>
                    <a:lnTo>
                      <a:pt x="2146" y="2214"/>
                    </a:lnTo>
                    <a:lnTo>
                      <a:pt x="2073" y="2134"/>
                    </a:lnTo>
                    <a:cubicBezTo>
                      <a:pt x="2073" y="2133"/>
                      <a:pt x="2072" y="2131"/>
                      <a:pt x="2073" y="2130"/>
                    </a:cubicBezTo>
                    <a:lnTo>
                      <a:pt x="2101" y="2046"/>
                    </a:lnTo>
                    <a:lnTo>
                      <a:pt x="2129" y="1962"/>
                    </a:lnTo>
                    <a:lnTo>
                      <a:pt x="2128" y="1963"/>
                    </a:lnTo>
                    <a:lnTo>
                      <a:pt x="2128" y="1935"/>
                    </a:lnTo>
                    <a:lnTo>
                      <a:pt x="2129" y="1937"/>
                    </a:lnTo>
                    <a:lnTo>
                      <a:pt x="2117" y="1909"/>
                    </a:lnTo>
                    <a:lnTo>
                      <a:pt x="2118" y="1910"/>
                    </a:lnTo>
                    <a:lnTo>
                      <a:pt x="2090" y="1882"/>
                    </a:lnTo>
                    <a:lnTo>
                      <a:pt x="2091" y="1883"/>
                    </a:lnTo>
                    <a:lnTo>
                      <a:pt x="2059" y="1867"/>
                    </a:lnTo>
                    <a:lnTo>
                      <a:pt x="2060" y="1867"/>
                    </a:lnTo>
                    <a:lnTo>
                      <a:pt x="1972" y="1855"/>
                    </a:lnTo>
                    <a:lnTo>
                      <a:pt x="1884" y="1855"/>
                    </a:lnTo>
                    <a:lnTo>
                      <a:pt x="1886" y="1855"/>
                    </a:lnTo>
                    <a:lnTo>
                      <a:pt x="1810" y="1879"/>
                    </a:lnTo>
                    <a:lnTo>
                      <a:pt x="1811" y="1878"/>
                    </a:lnTo>
                    <a:lnTo>
                      <a:pt x="1755" y="1930"/>
                    </a:lnTo>
                    <a:lnTo>
                      <a:pt x="1756" y="1930"/>
                    </a:lnTo>
                    <a:lnTo>
                      <a:pt x="1708" y="1990"/>
                    </a:lnTo>
                    <a:lnTo>
                      <a:pt x="1708" y="1989"/>
                    </a:lnTo>
                    <a:lnTo>
                      <a:pt x="1672" y="2057"/>
                    </a:lnTo>
                    <a:close/>
                    <a:moveTo>
                      <a:pt x="1701" y="1985"/>
                    </a:moveTo>
                    <a:cubicBezTo>
                      <a:pt x="1701" y="1985"/>
                      <a:pt x="1701" y="1985"/>
                      <a:pt x="1701" y="1985"/>
                    </a:cubicBezTo>
                    <a:lnTo>
                      <a:pt x="1749" y="1925"/>
                    </a:lnTo>
                    <a:cubicBezTo>
                      <a:pt x="1749" y="1925"/>
                      <a:pt x="1750" y="1924"/>
                      <a:pt x="1750" y="1924"/>
                    </a:cubicBezTo>
                    <a:lnTo>
                      <a:pt x="1806" y="1872"/>
                    </a:lnTo>
                    <a:cubicBezTo>
                      <a:pt x="1806" y="1872"/>
                      <a:pt x="1807" y="1872"/>
                      <a:pt x="1807" y="1871"/>
                    </a:cubicBezTo>
                    <a:lnTo>
                      <a:pt x="1883" y="1847"/>
                    </a:lnTo>
                    <a:cubicBezTo>
                      <a:pt x="1884" y="1847"/>
                      <a:pt x="1884" y="1847"/>
                      <a:pt x="1884" y="1847"/>
                    </a:cubicBezTo>
                    <a:lnTo>
                      <a:pt x="1973" y="1847"/>
                    </a:lnTo>
                    <a:lnTo>
                      <a:pt x="2061" y="1859"/>
                    </a:lnTo>
                    <a:cubicBezTo>
                      <a:pt x="2061" y="1859"/>
                      <a:pt x="2062" y="1860"/>
                      <a:pt x="2062" y="1860"/>
                    </a:cubicBezTo>
                    <a:lnTo>
                      <a:pt x="2094" y="1876"/>
                    </a:lnTo>
                    <a:cubicBezTo>
                      <a:pt x="2095" y="1876"/>
                      <a:pt x="2095" y="1876"/>
                      <a:pt x="2095" y="1876"/>
                    </a:cubicBezTo>
                    <a:lnTo>
                      <a:pt x="2123" y="1904"/>
                    </a:lnTo>
                    <a:cubicBezTo>
                      <a:pt x="2124" y="1905"/>
                      <a:pt x="2124" y="1905"/>
                      <a:pt x="2124" y="1906"/>
                    </a:cubicBezTo>
                    <a:lnTo>
                      <a:pt x="2136" y="1934"/>
                    </a:lnTo>
                    <a:cubicBezTo>
                      <a:pt x="2136" y="1934"/>
                      <a:pt x="2136" y="1935"/>
                      <a:pt x="2136" y="1935"/>
                    </a:cubicBezTo>
                    <a:lnTo>
                      <a:pt x="2136" y="1963"/>
                    </a:lnTo>
                    <a:cubicBezTo>
                      <a:pt x="2136" y="1964"/>
                      <a:pt x="2136" y="1964"/>
                      <a:pt x="2136" y="1965"/>
                    </a:cubicBezTo>
                    <a:lnTo>
                      <a:pt x="2108" y="2048"/>
                    </a:lnTo>
                    <a:lnTo>
                      <a:pt x="2080" y="2132"/>
                    </a:lnTo>
                    <a:lnTo>
                      <a:pt x="2079" y="2128"/>
                    </a:lnTo>
                    <a:lnTo>
                      <a:pt x="2151" y="2208"/>
                    </a:lnTo>
                    <a:lnTo>
                      <a:pt x="2231" y="2292"/>
                    </a:lnTo>
                    <a:lnTo>
                      <a:pt x="2311" y="2360"/>
                    </a:lnTo>
                    <a:lnTo>
                      <a:pt x="2311" y="2360"/>
                    </a:lnTo>
                    <a:lnTo>
                      <a:pt x="2403" y="2416"/>
                    </a:lnTo>
                    <a:lnTo>
                      <a:pt x="2451" y="2448"/>
                    </a:lnTo>
                    <a:cubicBezTo>
                      <a:pt x="2451" y="2448"/>
                      <a:pt x="2451" y="2448"/>
                      <a:pt x="2451" y="2448"/>
                    </a:cubicBezTo>
                    <a:lnTo>
                      <a:pt x="2535" y="2532"/>
                    </a:lnTo>
                    <a:lnTo>
                      <a:pt x="2532" y="2531"/>
                    </a:lnTo>
                    <a:lnTo>
                      <a:pt x="2644" y="2515"/>
                    </a:lnTo>
                    <a:cubicBezTo>
                      <a:pt x="2646" y="2515"/>
                      <a:pt x="2648" y="2516"/>
                      <a:pt x="2648" y="2518"/>
                    </a:cubicBezTo>
                    <a:lnTo>
                      <a:pt x="2656" y="2542"/>
                    </a:lnTo>
                    <a:lnTo>
                      <a:pt x="2664" y="2566"/>
                    </a:lnTo>
                    <a:lnTo>
                      <a:pt x="2672" y="2594"/>
                    </a:lnTo>
                    <a:lnTo>
                      <a:pt x="2669" y="2591"/>
                    </a:lnTo>
                    <a:lnTo>
                      <a:pt x="2797" y="2595"/>
                    </a:lnTo>
                    <a:cubicBezTo>
                      <a:pt x="2798" y="2595"/>
                      <a:pt x="2799" y="2596"/>
                      <a:pt x="2800" y="2597"/>
                    </a:cubicBezTo>
                    <a:lnTo>
                      <a:pt x="2820" y="2629"/>
                    </a:lnTo>
                    <a:lnTo>
                      <a:pt x="2844" y="2664"/>
                    </a:lnTo>
                    <a:lnTo>
                      <a:pt x="2868" y="2696"/>
                    </a:lnTo>
                    <a:cubicBezTo>
                      <a:pt x="2868" y="2697"/>
                      <a:pt x="2868" y="2697"/>
                      <a:pt x="2868" y="2698"/>
                    </a:cubicBezTo>
                    <a:lnTo>
                      <a:pt x="2876" y="2738"/>
                    </a:lnTo>
                    <a:cubicBezTo>
                      <a:pt x="2877" y="2739"/>
                      <a:pt x="2876" y="2740"/>
                      <a:pt x="2876" y="2741"/>
                    </a:cubicBezTo>
                    <a:lnTo>
                      <a:pt x="2852" y="2781"/>
                    </a:lnTo>
                    <a:cubicBezTo>
                      <a:pt x="2852" y="2781"/>
                      <a:pt x="2851" y="2782"/>
                      <a:pt x="2850" y="2782"/>
                    </a:cubicBezTo>
                    <a:lnTo>
                      <a:pt x="2814" y="2802"/>
                    </a:lnTo>
                    <a:cubicBezTo>
                      <a:pt x="2814" y="2802"/>
                      <a:pt x="2814" y="2802"/>
                      <a:pt x="2814" y="2802"/>
                    </a:cubicBezTo>
                    <a:lnTo>
                      <a:pt x="2770" y="2818"/>
                    </a:lnTo>
                    <a:lnTo>
                      <a:pt x="2734" y="2834"/>
                    </a:lnTo>
                    <a:lnTo>
                      <a:pt x="2736" y="2829"/>
                    </a:lnTo>
                    <a:lnTo>
                      <a:pt x="2752" y="2861"/>
                    </a:lnTo>
                    <a:cubicBezTo>
                      <a:pt x="2752" y="2861"/>
                      <a:pt x="2752" y="2861"/>
                      <a:pt x="2752" y="2862"/>
                    </a:cubicBezTo>
                    <a:lnTo>
                      <a:pt x="2760" y="2890"/>
                    </a:lnTo>
                    <a:cubicBezTo>
                      <a:pt x="2760" y="2890"/>
                      <a:pt x="2760" y="2890"/>
                      <a:pt x="2760" y="2891"/>
                    </a:cubicBezTo>
                    <a:lnTo>
                      <a:pt x="2760" y="2939"/>
                    </a:lnTo>
                    <a:cubicBezTo>
                      <a:pt x="2760" y="2940"/>
                      <a:pt x="2760" y="2941"/>
                      <a:pt x="2759" y="2941"/>
                    </a:cubicBezTo>
                    <a:lnTo>
                      <a:pt x="2755" y="2945"/>
                    </a:lnTo>
                    <a:lnTo>
                      <a:pt x="2747" y="2953"/>
                    </a:lnTo>
                    <a:cubicBezTo>
                      <a:pt x="2747" y="2954"/>
                      <a:pt x="2746" y="2955"/>
                      <a:pt x="2744" y="2955"/>
                    </a:cubicBezTo>
                    <a:lnTo>
                      <a:pt x="2716" y="2955"/>
                    </a:lnTo>
                    <a:lnTo>
                      <a:pt x="2717" y="2955"/>
                    </a:lnTo>
                    <a:lnTo>
                      <a:pt x="2661" y="2963"/>
                    </a:lnTo>
                    <a:lnTo>
                      <a:pt x="2597" y="2971"/>
                    </a:lnTo>
                    <a:cubicBezTo>
                      <a:pt x="2597" y="2971"/>
                      <a:pt x="2596" y="2971"/>
                      <a:pt x="2596" y="2971"/>
                    </a:cubicBezTo>
                    <a:lnTo>
                      <a:pt x="2536" y="2963"/>
                    </a:lnTo>
                    <a:cubicBezTo>
                      <a:pt x="2536" y="2963"/>
                      <a:pt x="2536" y="2963"/>
                      <a:pt x="2535" y="2962"/>
                    </a:cubicBezTo>
                    <a:lnTo>
                      <a:pt x="2483" y="2946"/>
                    </a:lnTo>
                    <a:cubicBezTo>
                      <a:pt x="2483" y="2946"/>
                      <a:pt x="2483" y="2946"/>
                      <a:pt x="2482" y="2946"/>
                    </a:cubicBezTo>
                    <a:lnTo>
                      <a:pt x="2442" y="2918"/>
                    </a:lnTo>
                    <a:cubicBezTo>
                      <a:pt x="2442" y="2918"/>
                      <a:pt x="2442" y="2917"/>
                      <a:pt x="2441" y="2917"/>
                    </a:cubicBezTo>
                    <a:lnTo>
                      <a:pt x="2345" y="2789"/>
                    </a:lnTo>
                    <a:lnTo>
                      <a:pt x="2346" y="2790"/>
                    </a:lnTo>
                    <a:lnTo>
                      <a:pt x="2306" y="2754"/>
                    </a:lnTo>
                    <a:lnTo>
                      <a:pt x="2307" y="2754"/>
                    </a:lnTo>
                    <a:lnTo>
                      <a:pt x="2239" y="2722"/>
                    </a:lnTo>
                    <a:lnTo>
                      <a:pt x="2240" y="2723"/>
                    </a:lnTo>
                    <a:lnTo>
                      <a:pt x="2160" y="2715"/>
                    </a:lnTo>
                    <a:lnTo>
                      <a:pt x="2161" y="2715"/>
                    </a:lnTo>
                    <a:lnTo>
                      <a:pt x="2081" y="2719"/>
                    </a:lnTo>
                    <a:lnTo>
                      <a:pt x="2081" y="2719"/>
                    </a:lnTo>
                    <a:lnTo>
                      <a:pt x="2006" y="2738"/>
                    </a:lnTo>
                    <a:lnTo>
                      <a:pt x="1938" y="2766"/>
                    </a:lnTo>
                    <a:cubicBezTo>
                      <a:pt x="1937" y="2767"/>
                      <a:pt x="1936" y="2767"/>
                      <a:pt x="1935" y="2766"/>
                    </a:cubicBezTo>
                    <a:cubicBezTo>
                      <a:pt x="1933" y="2766"/>
                      <a:pt x="1933" y="2765"/>
                      <a:pt x="1933" y="2763"/>
                    </a:cubicBezTo>
                    <a:lnTo>
                      <a:pt x="1921" y="2687"/>
                    </a:lnTo>
                    <a:lnTo>
                      <a:pt x="1909" y="2620"/>
                    </a:lnTo>
                    <a:lnTo>
                      <a:pt x="1889" y="2552"/>
                    </a:lnTo>
                    <a:lnTo>
                      <a:pt x="1889" y="2553"/>
                    </a:lnTo>
                    <a:lnTo>
                      <a:pt x="1857" y="2489"/>
                    </a:lnTo>
                    <a:lnTo>
                      <a:pt x="1862" y="2491"/>
                    </a:lnTo>
                    <a:lnTo>
                      <a:pt x="1822" y="2507"/>
                    </a:lnTo>
                    <a:lnTo>
                      <a:pt x="1778" y="2519"/>
                    </a:lnTo>
                    <a:cubicBezTo>
                      <a:pt x="1776" y="2519"/>
                      <a:pt x="1775" y="2519"/>
                      <a:pt x="1774" y="2518"/>
                    </a:cubicBezTo>
                    <a:lnTo>
                      <a:pt x="1734" y="2482"/>
                    </a:lnTo>
                    <a:cubicBezTo>
                      <a:pt x="1734" y="2482"/>
                      <a:pt x="1733" y="2482"/>
                      <a:pt x="1733" y="2481"/>
                    </a:cubicBezTo>
                    <a:lnTo>
                      <a:pt x="1697" y="2437"/>
                    </a:lnTo>
                    <a:lnTo>
                      <a:pt x="1669" y="2393"/>
                    </a:lnTo>
                    <a:cubicBezTo>
                      <a:pt x="1669" y="2393"/>
                      <a:pt x="1669" y="2393"/>
                      <a:pt x="1669" y="2392"/>
                    </a:cubicBezTo>
                    <a:lnTo>
                      <a:pt x="1649" y="2336"/>
                    </a:lnTo>
                    <a:lnTo>
                      <a:pt x="1652" y="2339"/>
                    </a:lnTo>
                    <a:lnTo>
                      <a:pt x="1564" y="2327"/>
                    </a:lnTo>
                    <a:cubicBezTo>
                      <a:pt x="1562" y="2327"/>
                      <a:pt x="1561" y="2326"/>
                      <a:pt x="1561" y="2324"/>
                    </a:cubicBezTo>
                    <a:lnTo>
                      <a:pt x="1545" y="2276"/>
                    </a:lnTo>
                    <a:lnTo>
                      <a:pt x="1545" y="2277"/>
                    </a:lnTo>
                    <a:lnTo>
                      <a:pt x="1513" y="2234"/>
                    </a:lnTo>
                    <a:lnTo>
                      <a:pt x="1481" y="2198"/>
                    </a:lnTo>
                    <a:cubicBezTo>
                      <a:pt x="1481" y="2197"/>
                      <a:pt x="1480" y="2196"/>
                      <a:pt x="1480" y="2195"/>
                    </a:cubicBezTo>
                    <a:cubicBezTo>
                      <a:pt x="1481" y="2194"/>
                      <a:pt x="1481" y="2193"/>
                      <a:pt x="1482" y="2192"/>
                    </a:cubicBezTo>
                    <a:lnTo>
                      <a:pt x="1538" y="2144"/>
                    </a:lnTo>
                    <a:lnTo>
                      <a:pt x="1606" y="2096"/>
                    </a:lnTo>
                    <a:lnTo>
                      <a:pt x="1666" y="2052"/>
                    </a:lnTo>
                    <a:lnTo>
                      <a:pt x="1665" y="2053"/>
                    </a:lnTo>
                    <a:lnTo>
                      <a:pt x="1701" y="1985"/>
                    </a:lnTo>
                    <a:close/>
                    <a:moveTo>
                      <a:pt x="738" y="2131"/>
                    </a:moveTo>
                    <a:lnTo>
                      <a:pt x="744" y="2128"/>
                    </a:lnTo>
                    <a:lnTo>
                      <a:pt x="716" y="2212"/>
                    </a:lnTo>
                    <a:lnTo>
                      <a:pt x="696" y="2292"/>
                    </a:lnTo>
                    <a:cubicBezTo>
                      <a:pt x="696" y="2293"/>
                      <a:pt x="696" y="2293"/>
                      <a:pt x="695" y="2294"/>
                    </a:cubicBezTo>
                    <a:lnTo>
                      <a:pt x="679" y="2310"/>
                    </a:lnTo>
                    <a:lnTo>
                      <a:pt x="659" y="2326"/>
                    </a:lnTo>
                    <a:cubicBezTo>
                      <a:pt x="659" y="2326"/>
                      <a:pt x="659" y="2326"/>
                      <a:pt x="658" y="2327"/>
                    </a:cubicBezTo>
                    <a:lnTo>
                      <a:pt x="642" y="2335"/>
                    </a:lnTo>
                    <a:lnTo>
                      <a:pt x="643" y="2334"/>
                    </a:lnTo>
                    <a:lnTo>
                      <a:pt x="623" y="2350"/>
                    </a:lnTo>
                    <a:lnTo>
                      <a:pt x="624" y="2345"/>
                    </a:lnTo>
                    <a:lnTo>
                      <a:pt x="652" y="2409"/>
                    </a:lnTo>
                    <a:lnTo>
                      <a:pt x="684" y="2465"/>
                    </a:lnTo>
                    <a:lnTo>
                      <a:pt x="684" y="2464"/>
                    </a:lnTo>
                    <a:lnTo>
                      <a:pt x="728" y="2516"/>
                    </a:lnTo>
                    <a:lnTo>
                      <a:pt x="726" y="2515"/>
                    </a:lnTo>
                    <a:lnTo>
                      <a:pt x="762" y="2531"/>
                    </a:lnTo>
                    <a:lnTo>
                      <a:pt x="761" y="2531"/>
                    </a:lnTo>
                    <a:lnTo>
                      <a:pt x="801" y="2539"/>
                    </a:lnTo>
                    <a:lnTo>
                      <a:pt x="800" y="2539"/>
                    </a:lnTo>
                    <a:lnTo>
                      <a:pt x="884" y="2539"/>
                    </a:lnTo>
                    <a:cubicBezTo>
                      <a:pt x="886" y="2539"/>
                      <a:pt x="887" y="2539"/>
                      <a:pt x="888" y="2540"/>
                    </a:cubicBezTo>
                    <a:lnTo>
                      <a:pt x="988" y="2660"/>
                    </a:lnTo>
                    <a:lnTo>
                      <a:pt x="984" y="2659"/>
                    </a:lnTo>
                    <a:lnTo>
                      <a:pt x="1108" y="2647"/>
                    </a:lnTo>
                    <a:cubicBezTo>
                      <a:pt x="1109" y="2647"/>
                      <a:pt x="1110" y="2647"/>
                      <a:pt x="1111" y="2648"/>
                    </a:cubicBezTo>
                    <a:lnTo>
                      <a:pt x="1163" y="2700"/>
                    </a:lnTo>
                    <a:lnTo>
                      <a:pt x="1162" y="2699"/>
                    </a:lnTo>
                    <a:lnTo>
                      <a:pt x="1198" y="2715"/>
                    </a:lnTo>
                    <a:lnTo>
                      <a:pt x="1197" y="2715"/>
                    </a:lnTo>
                    <a:lnTo>
                      <a:pt x="1281" y="2735"/>
                    </a:lnTo>
                    <a:lnTo>
                      <a:pt x="1366" y="2763"/>
                    </a:lnTo>
                    <a:cubicBezTo>
                      <a:pt x="1366" y="2763"/>
                      <a:pt x="1366" y="2763"/>
                      <a:pt x="1366" y="2763"/>
                    </a:cubicBezTo>
                    <a:lnTo>
                      <a:pt x="1442" y="2803"/>
                    </a:lnTo>
                    <a:lnTo>
                      <a:pt x="1437" y="2804"/>
                    </a:lnTo>
                    <a:lnTo>
                      <a:pt x="1461" y="2776"/>
                    </a:lnTo>
                    <a:lnTo>
                      <a:pt x="1461" y="2777"/>
                    </a:lnTo>
                    <a:lnTo>
                      <a:pt x="1481" y="2733"/>
                    </a:lnTo>
                    <a:lnTo>
                      <a:pt x="1480" y="2735"/>
                    </a:lnTo>
                    <a:lnTo>
                      <a:pt x="1480" y="2679"/>
                    </a:lnTo>
                    <a:cubicBezTo>
                      <a:pt x="1480" y="2679"/>
                      <a:pt x="1480" y="2678"/>
                      <a:pt x="1481" y="2678"/>
                    </a:cubicBezTo>
                    <a:lnTo>
                      <a:pt x="1493" y="2614"/>
                    </a:lnTo>
                    <a:cubicBezTo>
                      <a:pt x="1493" y="2614"/>
                      <a:pt x="1493" y="2613"/>
                      <a:pt x="1493" y="2613"/>
                    </a:cubicBezTo>
                    <a:lnTo>
                      <a:pt x="1517" y="2565"/>
                    </a:lnTo>
                    <a:cubicBezTo>
                      <a:pt x="1517" y="2565"/>
                      <a:pt x="1517" y="2564"/>
                      <a:pt x="1517" y="2564"/>
                    </a:cubicBezTo>
                    <a:lnTo>
                      <a:pt x="1549" y="2528"/>
                    </a:lnTo>
                    <a:lnTo>
                      <a:pt x="1586" y="2492"/>
                    </a:lnTo>
                    <a:lnTo>
                      <a:pt x="1585" y="2493"/>
                    </a:lnTo>
                    <a:lnTo>
                      <a:pt x="1617" y="2449"/>
                    </a:lnTo>
                    <a:lnTo>
                      <a:pt x="1617" y="2450"/>
                    </a:lnTo>
                    <a:lnTo>
                      <a:pt x="1629" y="2398"/>
                    </a:lnTo>
                    <a:lnTo>
                      <a:pt x="1628" y="2399"/>
                    </a:lnTo>
                    <a:lnTo>
                      <a:pt x="1628" y="2375"/>
                    </a:lnTo>
                    <a:lnTo>
                      <a:pt x="1631" y="2379"/>
                    </a:lnTo>
                    <a:lnTo>
                      <a:pt x="1539" y="2355"/>
                    </a:lnTo>
                    <a:lnTo>
                      <a:pt x="1451" y="2331"/>
                    </a:lnTo>
                    <a:lnTo>
                      <a:pt x="1388" y="2319"/>
                    </a:lnTo>
                    <a:lnTo>
                      <a:pt x="1332" y="2311"/>
                    </a:lnTo>
                    <a:cubicBezTo>
                      <a:pt x="1331" y="2311"/>
                      <a:pt x="1330" y="2311"/>
                      <a:pt x="1330" y="2310"/>
                    </a:cubicBezTo>
                    <a:lnTo>
                      <a:pt x="1270" y="2254"/>
                    </a:lnTo>
                    <a:lnTo>
                      <a:pt x="1214" y="2198"/>
                    </a:lnTo>
                    <a:lnTo>
                      <a:pt x="1218" y="2199"/>
                    </a:lnTo>
                    <a:lnTo>
                      <a:pt x="1178" y="2219"/>
                    </a:lnTo>
                    <a:cubicBezTo>
                      <a:pt x="1178" y="2219"/>
                      <a:pt x="1178" y="2219"/>
                      <a:pt x="1178" y="2219"/>
                    </a:cubicBezTo>
                    <a:lnTo>
                      <a:pt x="1130" y="2235"/>
                    </a:lnTo>
                    <a:lnTo>
                      <a:pt x="1086" y="2247"/>
                    </a:lnTo>
                    <a:cubicBezTo>
                      <a:pt x="1085" y="2247"/>
                      <a:pt x="1085" y="2247"/>
                      <a:pt x="1084" y="2247"/>
                    </a:cubicBezTo>
                    <a:lnTo>
                      <a:pt x="1036" y="2243"/>
                    </a:lnTo>
                    <a:cubicBezTo>
                      <a:pt x="1036" y="2243"/>
                      <a:pt x="1036" y="2243"/>
                      <a:pt x="1035" y="2243"/>
                    </a:cubicBezTo>
                    <a:lnTo>
                      <a:pt x="959" y="2219"/>
                    </a:lnTo>
                    <a:lnTo>
                      <a:pt x="880" y="2203"/>
                    </a:lnTo>
                    <a:cubicBezTo>
                      <a:pt x="879" y="2203"/>
                      <a:pt x="879" y="2203"/>
                      <a:pt x="879" y="2203"/>
                    </a:cubicBezTo>
                    <a:lnTo>
                      <a:pt x="807" y="2171"/>
                    </a:lnTo>
                    <a:lnTo>
                      <a:pt x="738" y="2131"/>
                    </a:lnTo>
                    <a:close/>
                    <a:moveTo>
                      <a:pt x="810" y="2163"/>
                    </a:moveTo>
                    <a:lnTo>
                      <a:pt x="882" y="2195"/>
                    </a:lnTo>
                    <a:lnTo>
                      <a:pt x="881" y="2195"/>
                    </a:lnTo>
                    <a:lnTo>
                      <a:pt x="962" y="2211"/>
                    </a:lnTo>
                    <a:lnTo>
                      <a:pt x="1038" y="2235"/>
                    </a:lnTo>
                    <a:lnTo>
                      <a:pt x="1037" y="2235"/>
                    </a:lnTo>
                    <a:lnTo>
                      <a:pt x="1085" y="2239"/>
                    </a:lnTo>
                    <a:lnTo>
                      <a:pt x="1083" y="2239"/>
                    </a:lnTo>
                    <a:lnTo>
                      <a:pt x="1127" y="2227"/>
                    </a:lnTo>
                    <a:lnTo>
                      <a:pt x="1175" y="2211"/>
                    </a:lnTo>
                    <a:lnTo>
                      <a:pt x="1175" y="2212"/>
                    </a:lnTo>
                    <a:lnTo>
                      <a:pt x="1215" y="2192"/>
                    </a:lnTo>
                    <a:cubicBezTo>
                      <a:pt x="1216" y="2191"/>
                      <a:pt x="1218" y="2191"/>
                      <a:pt x="1219" y="2192"/>
                    </a:cubicBezTo>
                    <a:lnTo>
                      <a:pt x="1275" y="2248"/>
                    </a:lnTo>
                    <a:lnTo>
                      <a:pt x="1335" y="2304"/>
                    </a:lnTo>
                    <a:lnTo>
                      <a:pt x="1333" y="2303"/>
                    </a:lnTo>
                    <a:lnTo>
                      <a:pt x="1389" y="2311"/>
                    </a:lnTo>
                    <a:lnTo>
                      <a:pt x="1454" y="2323"/>
                    </a:lnTo>
                    <a:lnTo>
                      <a:pt x="1541" y="2347"/>
                    </a:lnTo>
                    <a:lnTo>
                      <a:pt x="1633" y="2371"/>
                    </a:lnTo>
                    <a:cubicBezTo>
                      <a:pt x="1635" y="2372"/>
                      <a:pt x="1636" y="2373"/>
                      <a:pt x="1636" y="2375"/>
                    </a:cubicBezTo>
                    <a:lnTo>
                      <a:pt x="1636" y="2399"/>
                    </a:lnTo>
                    <a:cubicBezTo>
                      <a:pt x="1636" y="2399"/>
                      <a:pt x="1636" y="2400"/>
                      <a:pt x="1636" y="2400"/>
                    </a:cubicBezTo>
                    <a:lnTo>
                      <a:pt x="1624" y="2452"/>
                    </a:lnTo>
                    <a:cubicBezTo>
                      <a:pt x="1624" y="2452"/>
                      <a:pt x="1624" y="2453"/>
                      <a:pt x="1624" y="2453"/>
                    </a:cubicBezTo>
                    <a:lnTo>
                      <a:pt x="1592" y="2497"/>
                    </a:lnTo>
                    <a:cubicBezTo>
                      <a:pt x="1592" y="2497"/>
                      <a:pt x="1591" y="2498"/>
                      <a:pt x="1591" y="2498"/>
                    </a:cubicBezTo>
                    <a:lnTo>
                      <a:pt x="1555" y="2534"/>
                    </a:lnTo>
                    <a:lnTo>
                      <a:pt x="1523" y="2570"/>
                    </a:lnTo>
                    <a:lnTo>
                      <a:pt x="1524" y="2569"/>
                    </a:lnTo>
                    <a:lnTo>
                      <a:pt x="1500" y="2617"/>
                    </a:lnTo>
                    <a:lnTo>
                      <a:pt x="1500" y="2616"/>
                    </a:lnTo>
                    <a:lnTo>
                      <a:pt x="1488" y="2680"/>
                    </a:lnTo>
                    <a:lnTo>
                      <a:pt x="1488" y="2679"/>
                    </a:lnTo>
                    <a:lnTo>
                      <a:pt x="1488" y="2735"/>
                    </a:lnTo>
                    <a:cubicBezTo>
                      <a:pt x="1488" y="2735"/>
                      <a:pt x="1488" y="2736"/>
                      <a:pt x="1488" y="2736"/>
                    </a:cubicBezTo>
                    <a:lnTo>
                      <a:pt x="1468" y="2780"/>
                    </a:lnTo>
                    <a:cubicBezTo>
                      <a:pt x="1468" y="2781"/>
                      <a:pt x="1468" y="2781"/>
                      <a:pt x="1468" y="2781"/>
                    </a:cubicBezTo>
                    <a:lnTo>
                      <a:pt x="1444" y="2809"/>
                    </a:lnTo>
                    <a:cubicBezTo>
                      <a:pt x="1442" y="2811"/>
                      <a:pt x="1440" y="2811"/>
                      <a:pt x="1439" y="2810"/>
                    </a:cubicBezTo>
                    <a:lnTo>
                      <a:pt x="1363" y="2770"/>
                    </a:lnTo>
                    <a:lnTo>
                      <a:pt x="1363" y="2771"/>
                    </a:lnTo>
                    <a:lnTo>
                      <a:pt x="1280" y="2743"/>
                    </a:lnTo>
                    <a:lnTo>
                      <a:pt x="1196" y="2723"/>
                    </a:lnTo>
                    <a:cubicBezTo>
                      <a:pt x="1195" y="2723"/>
                      <a:pt x="1195" y="2723"/>
                      <a:pt x="1195" y="2722"/>
                    </a:cubicBezTo>
                    <a:lnTo>
                      <a:pt x="1159" y="2706"/>
                    </a:lnTo>
                    <a:cubicBezTo>
                      <a:pt x="1158" y="2706"/>
                      <a:pt x="1158" y="2706"/>
                      <a:pt x="1158" y="2706"/>
                    </a:cubicBezTo>
                    <a:lnTo>
                      <a:pt x="1106" y="2654"/>
                    </a:lnTo>
                    <a:lnTo>
                      <a:pt x="1109" y="2655"/>
                    </a:lnTo>
                    <a:lnTo>
                      <a:pt x="985" y="2667"/>
                    </a:lnTo>
                    <a:cubicBezTo>
                      <a:pt x="984" y="2667"/>
                      <a:pt x="982" y="2666"/>
                      <a:pt x="981" y="2665"/>
                    </a:cubicBezTo>
                    <a:lnTo>
                      <a:pt x="881" y="2545"/>
                    </a:lnTo>
                    <a:lnTo>
                      <a:pt x="884" y="2547"/>
                    </a:lnTo>
                    <a:lnTo>
                      <a:pt x="800" y="2547"/>
                    </a:lnTo>
                    <a:cubicBezTo>
                      <a:pt x="800" y="2547"/>
                      <a:pt x="800" y="2547"/>
                      <a:pt x="800" y="2547"/>
                    </a:cubicBezTo>
                    <a:lnTo>
                      <a:pt x="760" y="2539"/>
                    </a:lnTo>
                    <a:cubicBezTo>
                      <a:pt x="759" y="2539"/>
                      <a:pt x="759" y="2539"/>
                      <a:pt x="759" y="2539"/>
                    </a:cubicBezTo>
                    <a:lnTo>
                      <a:pt x="723" y="2523"/>
                    </a:lnTo>
                    <a:cubicBezTo>
                      <a:pt x="722" y="2522"/>
                      <a:pt x="722" y="2522"/>
                      <a:pt x="721" y="2521"/>
                    </a:cubicBezTo>
                    <a:lnTo>
                      <a:pt x="677" y="2470"/>
                    </a:lnTo>
                    <a:cubicBezTo>
                      <a:pt x="677" y="2469"/>
                      <a:pt x="677" y="2469"/>
                      <a:pt x="677" y="2469"/>
                    </a:cubicBezTo>
                    <a:lnTo>
                      <a:pt x="645" y="2413"/>
                    </a:lnTo>
                    <a:lnTo>
                      <a:pt x="617" y="2349"/>
                    </a:lnTo>
                    <a:cubicBezTo>
                      <a:pt x="616" y="2347"/>
                      <a:pt x="617" y="2345"/>
                      <a:pt x="618" y="2344"/>
                    </a:cubicBezTo>
                    <a:lnTo>
                      <a:pt x="638" y="2328"/>
                    </a:lnTo>
                    <a:cubicBezTo>
                      <a:pt x="638" y="2328"/>
                      <a:pt x="638" y="2328"/>
                      <a:pt x="639" y="2327"/>
                    </a:cubicBezTo>
                    <a:lnTo>
                      <a:pt x="655" y="2319"/>
                    </a:lnTo>
                    <a:lnTo>
                      <a:pt x="654" y="2320"/>
                    </a:lnTo>
                    <a:lnTo>
                      <a:pt x="674" y="2304"/>
                    </a:lnTo>
                    <a:lnTo>
                      <a:pt x="690" y="2288"/>
                    </a:lnTo>
                    <a:lnTo>
                      <a:pt x="689" y="2290"/>
                    </a:lnTo>
                    <a:lnTo>
                      <a:pt x="709" y="2210"/>
                    </a:lnTo>
                    <a:lnTo>
                      <a:pt x="737" y="2126"/>
                    </a:lnTo>
                    <a:cubicBezTo>
                      <a:pt x="737" y="2125"/>
                      <a:pt x="738" y="2124"/>
                      <a:pt x="739" y="2123"/>
                    </a:cubicBezTo>
                    <a:cubicBezTo>
                      <a:pt x="740" y="2123"/>
                      <a:pt x="741" y="2123"/>
                      <a:pt x="742" y="2124"/>
                    </a:cubicBezTo>
                    <a:lnTo>
                      <a:pt x="810" y="2163"/>
                    </a:lnTo>
                    <a:close/>
                    <a:moveTo>
                      <a:pt x="388" y="2477"/>
                    </a:moveTo>
                    <a:lnTo>
                      <a:pt x="388" y="2476"/>
                    </a:lnTo>
                    <a:lnTo>
                      <a:pt x="344" y="2588"/>
                    </a:lnTo>
                    <a:lnTo>
                      <a:pt x="344" y="2588"/>
                    </a:lnTo>
                    <a:lnTo>
                      <a:pt x="320" y="2712"/>
                    </a:lnTo>
                    <a:lnTo>
                      <a:pt x="308" y="2835"/>
                    </a:lnTo>
                    <a:lnTo>
                      <a:pt x="305" y="2831"/>
                    </a:lnTo>
                    <a:lnTo>
                      <a:pt x="401" y="2835"/>
                    </a:lnTo>
                    <a:lnTo>
                      <a:pt x="400" y="2835"/>
                    </a:lnTo>
                    <a:lnTo>
                      <a:pt x="492" y="2819"/>
                    </a:lnTo>
                    <a:lnTo>
                      <a:pt x="587" y="2795"/>
                    </a:lnTo>
                    <a:cubicBezTo>
                      <a:pt x="589" y="2795"/>
                      <a:pt x="590" y="2795"/>
                      <a:pt x="591" y="2795"/>
                    </a:cubicBezTo>
                    <a:lnTo>
                      <a:pt x="639" y="2827"/>
                    </a:lnTo>
                    <a:lnTo>
                      <a:pt x="638" y="2827"/>
                    </a:lnTo>
                    <a:lnTo>
                      <a:pt x="694" y="2843"/>
                    </a:lnTo>
                    <a:lnTo>
                      <a:pt x="693" y="2843"/>
                    </a:lnTo>
                    <a:lnTo>
                      <a:pt x="749" y="2847"/>
                    </a:lnTo>
                    <a:lnTo>
                      <a:pt x="748" y="2847"/>
                    </a:lnTo>
                    <a:lnTo>
                      <a:pt x="812" y="2835"/>
                    </a:lnTo>
                    <a:lnTo>
                      <a:pt x="872" y="2827"/>
                    </a:lnTo>
                    <a:lnTo>
                      <a:pt x="869" y="2829"/>
                    </a:lnTo>
                    <a:lnTo>
                      <a:pt x="913" y="2761"/>
                    </a:lnTo>
                    <a:lnTo>
                      <a:pt x="913" y="2761"/>
                    </a:lnTo>
                    <a:lnTo>
                      <a:pt x="945" y="2677"/>
                    </a:lnTo>
                    <a:lnTo>
                      <a:pt x="945" y="2680"/>
                    </a:lnTo>
                    <a:lnTo>
                      <a:pt x="925" y="2636"/>
                    </a:lnTo>
                    <a:lnTo>
                      <a:pt x="925" y="2637"/>
                    </a:lnTo>
                    <a:lnTo>
                      <a:pt x="861" y="2566"/>
                    </a:lnTo>
                    <a:lnTo>
                      <a:pt x="864" y="2567"/>
                    </a:lnTo>
                    <a:lnTo>
                      <a:pt x="756" y="2567"/>
                    </a:lnTo>
                    <a:cubicBezTo>
                      <a:pt x="756" y="2567"/>
                      <a:pt x="756" y="2567"/>
                      <a:pt x="756" y="2567"/>
                    </a:cubicBezTo>
                    <a:lnTo>
                      <a:pt x="708" y="2559"/>
                    </a:lnTo>
                    <a:cubicBezTo>
                      <a:pt x="707" y="2559"/>
                      <a:pt x="706" y="2558"/>
                      <a:pt x="705" y="2557"/>
                    </a:cubicBezTo>
                    <a:lnTo>
                      <a:pt x="641" y="2453"/>
                    </a:lnTo>
                    <a:lnTo>
                      <a:pt x="605" y="2401"/>
                    </a:lnTo>
                    <a:lnTo>
                      <a:pt x="606" y="2402"/>
                    </a:lnTo>
                    <a:lnTo>
                      <a:pt x="562" y="2362"/>
                    </a:lnTo>
                    <a:lnTo>
                      <a:pt x="563" y="2363"/>
                    </a:lnTo>
                    <a:lnTo>
                      <a:pt x="511" y="2335"/>
                    </a:lnTo>
                    <a:lnTo>
                      <a:pt x="515" y="2334"/>
                    </a:lnTo>
                    <a:lnTo>
                      <a:pt x="447" y="2402"/>
                    </a:lnTo>
                    <a:lnTo>
                      <a:pt x="388" y="2477"/>
                    </a:lnTo>
                    <a:close/>
                    <a:moveTo>
                      <a:pt x="442" y="2396"/>
                    </a:moveTo>
                    <a:lnTo>
                      <a:pt x="510" y="2328"/>
                    </a:lnTo>
                    <a:cubicBezTo>
                      <a:pt x="511" y="2327"/>
                      <a:pt x="513" y="2327"/>
                      <a:pt x="514" y="2327"/>
                    </a:cubicBezTo>
                    <a:lnTo>
                      <a:pt x="566" y="2355"/>
                    </a:lnTo>
                    <a:cubicBezTo>
                      <a:pt x="567" y="2356"/>
                      <a:pt x="567" y="2356"/>
                      <a:pt x="567" y="2356"/>
                    </a:cubicBezTo>
                    <a:lnTo>
                      <a:pt x="611" y="2396"/>
                    </a:lnTo>
                    <a:cubicBezTo>
                      <a:pt x="611" y="2396"/>
                      <a:pt x="612" y="2396"/>
                      <a:pt x="612" y="2397"/>
                    </a:cubicBezTo>
                    <a:lnTo>
                      <a:pt x="648" y="2449"/>
                    </a:lnTo>
                    <a:lnTo>
                      <a:pt x="712" y="2553"/>
                    </a:lnTo>
                    <a:lnTo>
                      <a:pt x="709" y="2551"/>
                    </a:lnTo>
                    <a:lnTo>
                      <a:pt x="757" y="2559"/>
                    </a:lnTo>
                    <a:lnTo>
                      <a:pt x="756" y="2559"/>
                    </a:lnTo>
                    <a:lnTo>
                      <a:pt x="864" y="2559"/>
                    </a:lnTo>
                    <a:cubicBezTo>
                      <a:pt x="866" y="2559"/>
                      <a:pt x="867" y="2559"/>
                      <a:pt x="867" y="2560"/>
                    </a:cubicBezTo>
                    <a:lnTo>
                      <a:pt x="931" y="2632"/>
                    </a:lnTo>
                    <a:cubicBezTo>
                      <a:pt x="932" y="2632"/>
                      <a:pt x="932" y="2633"/>
                      <a:pt x="932" y="2633"/>
                    </a:cubicBezTo>
                    <a:lnTo>
                      <a:pt x="952" y="2677"/>
                    </a:lnTo>
                    <a:cubicBezTo>
                      <a:pt x="953" y="2678"/>
                      <a:pt x="953" y="2679"/>
                      <a:pt x="952" y="2680"/>
                    </a:cubicBezTo>
                    <a:lnTo>
                      <a:pt x="920" y="2764"/>
                    </a:lnTo>
                    <a:cubicBezTo>
                      <a:pt x="920" y="2764"/>
                      <a:pt x="920" y="2765"/>
                      <a:pt x="920" y="2765"/>
                    </a:cubicBezTo>
                    <a:lnTo>
                      <a:pt x="876" y="2833"/>
                    </a:lnTo>
                    <a:cubicBezTo>
                      <a:pt x="875" y="2834"/>
                      <a:pt x="874" y="2835"/>
                      <a:pt x="873" y="2835"/>
                    </a:cubicBezTo>
                    <a:lnTo>
                      <a:pt x="813" y="2843"/>
                    </a:lnTo>
                    <a:lnTo>
                      <a:pt x="749" y="2855"/>
                    </a:lnTo>
                    <a:cubicBezTo>
                      <a:pt x="749" y="2855"/>
                      <a:pt x="749" y="2855"/>
                      <a:pt x="748" y="2855"/>
                    </a:cubicBezTo>
                    <a:lnTo>
                      <a:pt x="692" y="2851"/>
                    </a:lnTo>
                    <a:cubicBezTo>
                      <a:pt x="692" y="2851"/>
                      <a:pt x="692" y="2851"/>
                      <a:pt x="691" y="2851"/>
                    </a:cubicBezTo>
                    <a:lnTo>
                      <a:pt x="635" y="2835"/>
                    </a:lnTo>
                    <a:cubicBezTo>
                      <a:pt x="635" y="2834"/>
                      <a:pt x="635" y="2834"/>
                      <a:pt x="634" y="2834"/>
                    </a:cubicBezTo>
                    <a:lnTo>
                      <a:pt x="586" y="2802"/>
                    </a:lnTo>
                    <a:lnTo>
                      <a:pt x="589" y="2803"/>
                    </a:lnTo>
                    <a:lnTo>
                      <a:pt x="493" y="2827"/>
                    </a:lnTo>
                    <a:lnTo>
                      <a:pt x="401" y="2843"/>
                    </a:lnTo>
                    <a:cubicBezTo>
                      <a:pt x="401" y="2843"/>
                      <a:pt x="401" y="2843"/>
                      <a:pt x="400" y="2843"/>
                    </a:cubicBezTo>
                    <a:lnTo>
                      <a:pt x="304" y="2839"/>
                    </a:lnTo>
                    <a:cubicBezTo>
                      <a:pt x="303" y="2839"/>
                      <a:pt x="302" y="2838"/>
                      <a:pt x="301" y="2837"/>
                    </a:cubicBezTo>
                    <a:cubicBezTo>
                      <a:pt x="301" y="2837"/>
                      <a:pt x="300" y="2835"/>
                      <a:pt x="300" y="2834"/>
                    </a:cubicBezTo>
                    <a:lnTo>
                      <a:pt x="313" y="2710"/>
                    </a:lnTo>
                    <a:lnTo>
                      <a:pt x="337" y="2586"/>
                    </a:lnTo>
                    <a:cubicBezTo>
                      <a:pt x="337" y="2586"/>
                      <a:pt x="337" y="2586"/>
                      <a:pt x="337" y="2585"/>
                    </a:cubicBezTo>
                    <a:lnTo>
                      <a:pt x="381" y="2473"/>
                    </a:lnTo>
                    <a:cubicBezTo>
                      <a:pt x="381" y="2473"/>
                      <a:pt x="381" y="2473"/>
                      <a:pt x="381" y="2472"/>
                    </a:cubicBezTo>
                    <a:lnTo>
                      <a:pt x="442" y="2396"/>
                    </a:lnTo>
                    <a:close/>
                    <a:moveTo>
                      <a:pt x="1543" y="2590"/>
                    </a:moveTo>
                    <a:lnTo>
                      <a:pt x="1544" y="2589"/>
                    </a:lnTo>
                    <a:lnTo>
                      <a:pt x="1524" y="2629"/>
                    </a:lnTo>
                    <a:lnTo>
                      <a:pt x="1524" y="2627"/>
                    </a:lnTo>
                    <a:lnTo>
                      <a:pt x="1520" y="2663"/>
                    </a:lnTo>
                    <a:lnTo>
                      <a:pt x="1520" y="2739"/>
                    </a:lnTo>
                    <a:cubicBezTo>
                      <a:pt x="1520" y="2739"/>
                      <a:pt x="1520" y="2740"/>
                      <a:pt x="1520" y="2741"/>
                    </a:cubicBezTo>
                    <a:lnTo>
                      <a:pt x="1492" y="2793"/>
                    </a:lnTo>
                    <a:lnTo>
                      <a:pt x="1460" y="2841"/>
                    </a:lnTo>
                    <a:lnTo>
                      <a:pt x="1460" y="2840"/>
                    </a:lnTo>
                    <a:lnTo>
                      <a:pt x="1436" y="2892"/>
                    </a:lnTo>
                    <a:lnTo>
                      <a:pt x="1436" y="2889"/>
                    </a:lnTo>
                    <a:lnTo>
                      <a:pt x="1440" y="2901"/>
                    </a:lnTo>
                    <a:lnTo>
                      <a:pt x="1439" y="2900"/>
                    </a:lnTo>
                    <a:lnTo>
                      <a:pt x="1459" y="2920"/>
                    </a:lnTo>
                    <a:lnTo>
                      <a:pt x="1459" y="2919"/>
                    </a:lnTo>
                    <a:lnTo>
                      <a:pt x="1471" y="2927"/>
                    </a:lnTo>
                    <a:lnTo>
                      <a:pt x="1468" y="2927"/>
                    </a:lnTo>
                    <a:lnTo>
                      <a:pt x="1484" y="2927"/>
                    </a:lnTo>
                    <a:lnTo>
                      <a:pt x="1484" y="2927"/>
                    </a:lnTo>
                    <a:lnTo>
                      <a:pt x="1640" y="2895"/>
                    </a:lnTo>
                    <a:cubicBezTo>
                      <a:pt x="1640" y="2895"/>
                      <a:pt x="1640" y="2895"/>
                      <a:pt x="1641" y="2895"/>
                    </a:cubicBezTo>
                    <a:lnTo>
                      <a:pt x="1721" y="2899"/>
                    </a:lnTo>
                    <a:lnTo>
                      <a:pt x="1719" y="2899"/>
                    </a:lnTo>
                    <a:lnTo>
                      <a:pt x="1775" y="2871"/>
                    </a:lnTo>
                    <a:lnTo>
                      <a:pt x="1774" y="2872"/>
                    </a:lnTo>
                    <a:lnTo>
                      <a:pt x="1826" y="2832"/>
                    </a:lnTo>
                    <a:lnTo>
                      <a:pt x="1886" y="2795"/>
                    </a:lnTo>
                    <a:lnTo>
                      <a:pt x="1884" y="2799"/>
                    </a:lnTo>
                    <a:lnTo>
                      <a:pt x="1872" y="2667"/>
                    </a:lnTo>
                    <a:lnTo>
                      <a:pt x="1849" y="2536"/>
                    </a:lnTo>
                    <a:lnTo>
                      <a:pt x="1854" y="2538"/>
                    </a:lnTo>
                    <a:lnTo>
                      <a:pt x="1830" y="2550"/>
                    </a:lnTo>
                    <a:lnTo>
                      <a:pt x="1807" y="2566"/>
                    </a:lnTo>
                    <a:cubicBezTo>
                      <a:pt x="1806" y="2566"/>
                      <a:pt x="1806" y="2566"/>
                      <a:pt x="1806" y="2567"/>
                    </a:cubicBezTo>
                    <a:lnTo>
                      <a:pt x="1786" y="2575"/>
                    </a:lnTo>
                    <a:cubicBezTo>
                      <a:pt x="1785" y="2575"/>
                      <a:pt x="1783" y="2575"/>
                      <a:pt x="1782" y="2574"/>
                    </a:cubicBezTo>
                    <a:lnTo>
                      <a:pt x="1734" y="2534"/>
                    </a:lnTo>
                    <a:lnTo>
                      <a:pt x="1690" y="2490"/>
                    </a:lnTo>
                    <a:lnTo>
                      <a:pt x="1692" y="2491"/>
                    </a:lnTo>
                    <a:lnTo>
                      <a:pt x="1656" y="2491"/>
                    </a:lnTo>
                    <a:lnTo>
                      <a:pt x="1658" y="2491"/>
                    </a:lnTo>
                    <a:lnTo>
                      <a:pt x="1626" y="2506"/>
                    </a:lnTo>
                    <a:lnTo>
                      <a:pt x="1627" y="2506"/>
                    </a:lnTo>
                    <a:lnTo>
                      <a:pt x="1595" y="2534"/>
                    </a:lnTo>
                    <a:lnTo>
                      <a:pt x="1596" y="2533"/>
                    </a:lnTo>
                    <a:lnTo>
                      <a:pt x="1572" y="2565"/>
                    </a:lnTo>
                    <a:cubicBezTo>
                      <a:pt x="1571" y="2566"/>
                      <a:pt x="1571" y="2566"/>
                      <a:pt x="1571" y="2566"/>
                    </a:cubicBezTo>
                    <a:lnTo>
                      <a:pt x="1543" y="2590"/>
                    </a:lnTo>
                    <a:close/>
                    <a:moveTo>
                      <a:pt x="1566" y="2560"/>
                    </a:moveTo>
                    <a:lnTo>
                      <a:pt x="1565" y="2560"/>
                    </a:lnTo>
                    <a:lnTo>
                      <a:pt x="1589" y="2528"/>
                    </a:lnTo>
                    <a:cubicBezTo>
                      <a:pt x="1589" y="2528"/>
                      <a:pt x="1590" y="2528"/>
                      <a:pt x="1590" y="2528"/>
                    </a:cubicBezTo>
                    <a:lnTo>
                      <a:pt x="1622" y="2500"/>
                    </a:lnTo>
                    <a:cubicBezTo>
                      <a:pt x="1622" y="2500"/>
                      <a:pt x="1622" y="2499"/>
                      <a:pt x="1623" y="2499"/>
                    </a:cubicBezTo>
                    <a:lnTo>
                      <a:pt x="1655" y="2483"/>
                    </a:lnTo>
                    <a:cubicBezTo>
                      <a:pt x="1655" y="2483"/>
                      <a:pt x="1656" y="2483"/>
                      <a:pt x="1656" y="2483"/>
                    </a:cubicBezTo>
                    <a:lnTo>
                      <a:pt x="1692" y="2483"/>
                    </a:lnTo>
                    <a:cubicBezTo>
                      <a:pt x="1694" y="2483"/>
                      <a:pt x="1695" y="2483"/>
                      <a:pt x="1695" y="2484"/>
                    </a:cubicBezTo>
                    <a:lnTo>
                      <a:pt x="1739" y="2528"/>
                    </a:lnTo>
                    <a:lnTo>
                      <a:pt x="1787" y="2568"/>
                    </a:lnTo>
                    <a:lnTo>
                      <a:pt x="1783" y="2567"/>
                    </a:lnTo>
                    <a:lnTo>
                      <a:pt x="1803" y="2559"/>
                    </a:lnTo>
                    <a:lnTo>
                      <a:pt x="1802" y="2560"/>
                    </a:lnTo>
                    <a:lnTo>
                      <a:pt x="1827" y="2543"/>
                    </a:lnTo>
                    <a:lnTo>
                      <a:pt x="1851" y="2531"/>
                    </a:lnTo>
                    <a:cubicBezTo>
                      <a:pt x="1852" y="2531"/>
                      <a:pt x="1853" y="2531"/>
                      <a:pt x="1854" y="2531"/>
                    </a:cubicBezTo>
                    <a:cubicBezTo>
                      <a:pt x="1855" y="2532"/>
                      <a:pt x="1856" y="2533"/>
                      <a:pt x="1856" y="2534"/>
                    </a:cubicBezTo>
                    <a:lnTo>
                      <a:pt x="1880" y="2666"/>
                    </a:lnTo>
                    <a:lnTo>
                      <a:pt x="1892" y="2798"/>
                    </a:lnTo>
                    <a:cubicBezTo>
                      <a:pt x="1893" y="2800"/>
                      <a:pt x="1892" y="2801"/>
                      <a:pt x="1891" y="2802"/>
                    </a:cubicBezTo>
                    <a:lnTo>
                      <a:pt x="1831" y="2838"/>
                    </a:lnTo>
                    <a:lnTo>
                      <a:pt x="1779" y="2878"/>
                    </a:lnTo>
                    <a:cubicBezTo>
                      <a:pt x="1779" y="2878"/>
                      <a:pt x="1778" y="2878"/>
                      <a:pt x="1778" y="2878"/>
                    </a:cubicBezTo>
                    <a:lnTo>
                      <a:pt x="1722" y="2906"/>
                    </a:lnTo>
                    <a:cubicBezTo>
                      <a:pt x="1722" y="2907"/>
                      <a:pt x="1721" y="2907"/>
                      <a:pt x="1720" y="2907"/>
                    </a:cubicBezTo>
                    <a:lnTo>
                      <a:pt x="1640" y="2903"/>
                    </a:lnTo>
                    <a:lnTo>
                      <a:pt x="1641" y="2903"/>
                    </a:lnTo>
                    <a:lnTo>
                      <a:pt x="1485" y="2935"/>
                    </a:lnTo>
                    <a:cubicBezTo>
                      <a:pt x="1485" y="2935"/>
                      <a:pt x="1485" y="2935"/>
                      <a:pt x="1484" y="2935"/>
                    </a:cubicBezTo>
                    <a:lnTo>
                      <a:pt x="1468" y="2935"/>
                    </a:lnTo>
                    <a:cubicBezTo>
                      <a:pt x="1468" y="2935"/>
                      <a:pt x="1467" y="2934"/>
                      <a:pt x="1466" y="2934"/>
                    </a:cubicBezTo>
                    <a:lnTo>
                      <a:pt x="1454" y="2926"/>
                    </a:lnTo>
                    <a:cubicBezTo>
                      <a:pt x="1454" y="2926"/>
                      <a:pt x="1454" y="2926"/>
                      <a:pt x="1454" y="2925"/>
                    </a:cubicBezTo>
                    <a:lnTo>
                      <a:pt x="1434" y="2905"/>
                    </a:lnTo>
                    <a:cubicBezTo>
                      <a:pt x="1433" y="2905"/>
                      <a:pt x="1433" y="2905"/>
                      <a:pt x="1433" y="2904"/>
                    </a:cubicBezTo>
                    <a:lnTo>
                      <a:pt x="1429" y="2892"/>
                    </a:lnTo>
                    <a:cubicBezTo>
                      <a:pt x="1428" y="2891"/>
                      <a:pt x="1428" y="2890"/>
                      <a:pt x="1429" y="2889"/>
                    </a:cubicBezTo>
                    <a:lnTo>
                      <a:pt x="1453" y="2837"/>
                    </a:lnTo>
                    <a:cubicBezTo>
                      <a:pt x="1453" y="2837"/>
                      <a:pt x="1453" y="2837"/>
                      <a:pt x="1453" y="2836"/>
                    </a:cubicBezTo>
                    <a:lnTo>
                      <a:pt x="1485" y="2789"/>
                    </a:lnTo>
                    <a:lnTo>
                      <a:pt x="1513" y="2737"/>
                    </a:lnTo>
                    <a:lnTo>
                      <a:pt x="1512" y="2739"/>
                    </a:lnTo>
                    <a:lnTo>
                      <a:pt x="1512" y="2662"/>
                    </a:lnTo>
                    <a:lnTo>
                      <a:pt x="1516" y="2626"/>
                    </a:lnTo>
                    <a:cubicBezTo>
                      <a:pt x="1517" y="2626"/>
                      <a:pt x="1517" y="2625"/>
                      <a:pt x="1517" y="2625"/>
                    </a:cubicBezTo>
                    <a:lnTo>
                      <a:pt x="1537" y="2585"/>
                    </a:lnTo>
                    <a:cubicBezTo>
                      <a:pt x="1537" y="2585"/>
                      <a:pt x="1537" y="2584"/>
                      <a:pt x="1538" y="2584"/>
                    </a:cubicBezTo>
                    <a:lnTo>
                      <a:pt x="1566" y="2560"/>
                    </a:lnTo>
                    <a:close/>
                    <a:moveTo>
                      <a:pt x="4763" y="2642"/>
                    </a:moveTo>
                    <a:cubicBezTo>
                      <a:pt x="4762" y="2642"/>
                      <a:pt x="4762" y="2643"/>
                      <a:pt x="4762" y="2643"/>
                    </a:cubicBezTo>
                    <a:lnTo>
                      <a:pt x="4738" y="2651"/>
                    </a:lnTo>
                    <a:cubicBezTo>
                      <a:pt x="4737" y="2651"/>
                      <a:pt x="4736" y="2651"/>
                      <a:pt x="4736" y="2651"/>
                    </a:cubicBezTo>
                    <a:lnTo>
                      <a:pt x="4672" y="2639"/>
                    </a:lnTo>
                    <a:lnTo>
                      <a:pt x="4676" y="2637"/>
                    </a:lnTo>
                    <a:lnTo>
                      <a:pt x="4640" y="2685"/>
                    </a:lnTo>
                    <a:lnTo>
                      <a:pt x="4608" y="2725"/>
                    </a:lnTo>
                    <a:lnTo>
                      <a:pt x="4608" y="2724"/>
                    </a:lnTo>
                    <a:lnTo>
                      <a:pt x="4592" y="2764"/>
                    </a:lnTo>
                    <a:lnTo>
                      <a:pt x="4576" y="2804"/>
                    </a:lnTo>
                    <a:lnTo>
                      <a:pt x="4556" y="2841"/>
                    </a:lnTo>
                    <a:cubicBezTo>
                      <a:pt x="4556" y="2841"/>
                      <a:pt x="4555" y="2841"/>
                      <a:pt x="4555" y="2842"/>
                    </a:cubicBezTo>
                    <a:lnTo>
                      <a:pt x="4511" y="2878"/>
                    </a:lnTo>
                    <a:lnTo>
                      <a:pt x="4511" y="2877"/>
                    </a:lnTo>
                    <a:lnTo>
                      <a:pt x="4471" y="2921"/>
                    </a:lnTo>
                    <a:lnTo>
                      <a:pt x="4435" y="2961"/>
                    </a:lnTo>
                    <a:lnTo>
                      <a:pt x="4436" y="2960"/>
                    </a:lnTo>
                    <a:lnTo>
                      <a:pt x="4412" y="3016"/>
                    </a:lnTo>
                    <a:lnTo>
                      <a:pt x="4360" y="3152"/>
                    </a:lnTo>
                    <a:lnTo>
                      <a:pt x="4360" y="3151"/>
                    </a:lnTo>
                    <a:lnTo>
                      <a:pt x="4344" y="3223"/>
                    </a:lnTo>
                    <a:lnTo>
                      <a:pt x="4344" y="3222"/>
                    </a:lnTo>
                    <a:lnTo>
                      <a:pt x="4356" y="3294"/>
                    </a:lnTo>
                    <a:lnTo>
                      <a:pt x="4356" y="3292"/>
                    </a:lnTo>
                    <a:lnTo>
                      <a:pt x="4384" y="3328"/>
                    </a:lnTo>
                    <a:lnTo>
                      <a:pt x="4411" y="3356"/>
                    </a:lnTo>
                    <a:lnTo>
                      <a:pt x="4410" y="3355"/>
                    </a:lnTo>
                    <a:lnTo>
                      <a:pt x="4450" y="3375"/>
                    </a:lnTo>
                    <a:cubicBezTo>
                      <a:pt x="4451" y="3375"/>
                      <a:pt x="4451" y="3375"/>
                      <a:pt x="4451" y="3376"/>
                    </a:cubicBezTo>
                    <a:lnTo>
                      <a:pt x="4479" y="3404"/>
                    </a:lnTo>
                    <a:cubicBezTo>
                      <a:pt x="4479" y="3404"/>
                      <a:pt x="4480" y="3404"/>
                      <a:pt x="4480" y="3404"/>
                    </a:cubicBezTo>
                    <a:lnTo>
                      <a:pt x="4540" y="3484"/>
                    </a:lnTo>
                    <a:lnTo>
                      <a:pt x="4588" y="3564"/>
                    </a:lnTo>
                    <a:cubicBezTo>
                      <a:pt x="4588" y="3565"/>
                      <a:pt x="4588" y="3565"/>
                      <a:pt x="4588" y="3566"/>
                    </a:cubicBezTo>
                    <a:lnTo>
                      <a:pt x="4596" y="3622"/>
                    </a:lnTo>
                    <a:cubicBezTo>
                      <a:pt x="4596" y="3622"/>
                      <a:pt x="4596" y="3622"/>
                      <a:pt x="4596" y="3623"/>
                    </a:cubicBezTo>
                    <a:lnTo>
                      <a:pt x="4592" y="3674"/>
                    </a:lnTo>
                    <a:cubicBezTo>
                      <a:pt x="4592" y="3675"/>
                      <a:pt x="4592" y="3675"/>
                      <a:pt x="4592" y="3676"/>
                    </a:cubicBezTo>
                    <a:lnTo>
                      <a:pt x="4576" y="3720"/>
                    </a:lnTo>
                    <a:lnTo>
                      <a:pt x="4576" y="3718"/>
                    </a:lnTo>
                    <a:lnTo>
                      <a:pt x="4572" y="3774"/>
                    </a:lnTo>
                    <a:lnTo>
                      <a:pt x="4572" y="3774"/>
                    </a:lnTo>
                    <a:lnTo>
                      <a:pt x="4576" y="3826"/>
                    </a:lnTo>
                    <a:lnTo>
                      <a:pt x="4576" y="3825"/>
                    </a:lnTo>
                    <a:lnTo>
                      <a:pt x="4592" y="3893"/>
                    </a:lnTo>
                    <a:cubicBezTo>
                      <a:pt x="4592" y="3893"/>
                      <a:pt x="4592" y="3894"/>
                      <a:pt x="4592" y="3894"/>
                    </a:cubicBezTo>
                    <a:lnTo>
                      <a:pt x="4592" y="3962"/>
                    </a:lnTo>
                    <a:cubicBezTo>
                      <a:pt x="4592" y="3962"/>
                      <a:pt x="4592" y="3962"/>
                      <a:pt x="4592" y="3963"/>
                    </a:cubicBezTo>
                    <a:lnTo>
                      <a:pt x="4580" y="4031"/>
                    </a:lnTo>
                    <a:lnTo>
                      <a:pt x="4579" y="4027"/>
                    </a:lnTo>
                    <a:lnTo>
                      <a:pt x="4695" y="4103"/>
                    </a:lnTo>
                    <a:cubicBezTo>
                      <a:pt x="4696" y="4103"/>
                      <a:pt x="4696" y="4104"/>
                      <a:pt x="4696" y="4106"/>
                    </a:cubicBezTo>
                    <a:lnTo>
                      <a:pt x="4700" y="4182"/>
                    </a:lnTo>
                    <a:lnTo>
                      <a:pt x="4700" y="4181"/>
                    </a:lnTo>
                    <a:lnTo>
                      <a:pt x="4716" y="4253"/>
                    </a:lnTo>
                    <a:lnTo>
                      <a:pt x="4716" y="4252"/>
                    </a:lnTo>
                    <a:lnTo>
                      <a:pt x="4744" y="4320"/>
                    </a:lnTo>
                    <a:lnTo>
                      <a:pt x="4739" y="4318"/>
                    </a:lnTo>
                    <a:lnTo>
                      <a:pt x="4863" y="4282"/>
                    </a:lnTo>
                    <a:lnTo>
                      <a:pt x="4991" y="4250"/>
                    </a:lnTo>
                    <a:lnTo>
                      <a:pt x="5059" y="4226"/>
                    </a:lnTo>
                    <a:lnTo>
                      <a:pt x="5058" y="4227"/>
                    </a:lnTo>
                    <a:lnTo>
                      <a:pt x="5114" y="4187"/>
                    </a:lnTo>
                    <a:lnTo>
                      <a:pt x="5174" y="4143"/>
                    </a:lnTo>
                    <a:lnTo>
                      <a:pt x="5173" y="4144"/>
                    </a:lnTo>
                    <a:lnTo>
                      <a:pt x="5213" y="4084"/>
                    </a:lnTo>
                    <a:cubicBezTo>
                      <a:pt x="5214" y="4082"/>
                      <a:pt x="5217" y="4081"/>
                      <a:pt x="5218" y="4082"/>
                    </a:cubicBezTo>
                    <a:lnTo>
                      <a:pt x="5330" y="4142"/>
                    </a:lnTo>
                    <a:lnTo>
                      <a:pt x="5438" y="4202"/>
                    </a:lnTo>
                    <a:cubicBezTo>
                      <a:pt x="5439" y="4203"/>
                      <a:pt x="5439" y="4203"/>
                      <a:pt x="5439" y="4203"/>
                    </a:cubicBezTo>
                    <a:lnTo>
                      <a:pt x="5499" y="4271"/>
                    </a:lnTo>
                    <a:cubicBezTo>
                      <a:pt x="5500" y="4271"/>
                      <a:pt x="5500" y="4272"/>
                      <a:pt x="5500" y="4272"/>
                    </a:cubicBezTo>
                    <a:lnTo>
                      <a:pt x="5540" y="4352"/>
                    </a:lnTo>
                    <a:lnTo>
                      <a:pt x="5584" y="4424"/>
                    </a:lnTo>
                    <a:lnTo>
                      <a:pt x="5600" y="4456"/>
                    </a:lnTo>
                    <a:lnTo>
                      <a:pt x="5620" y="4492"/>
                    </a:lnTo>
                    <a:lnTo>
                      <a:pt x="5619" y="4490"/>
                    </a:lnTo>
                    <a:lnTo>
                      <a:pt x="5651" y="4514"/>
                    </a:lnTo>
                    <a:lnTo>
                      <a:pt x="5650" y="4514"/>
                    </a:lnTo>
                    <a:lnTo>
                      <a:pt x="5750" y="4554"/>
                    </a:lnTo>
                    <a:lnTo>
                      <a:pt x="5850" y="4586"/>
                    </a:lnTo>
                    <a:lnTo>
                      <a:pt x="5845" y="4587"/>
                    </a:lnTo>
                    <a:lnTo>
                      <a:pt x="5889" y="4531"/>
                    </a:lnTo>
                    <a:lnTo>
                      <a:pt x="5941" y="4471"/>
                    </a:lnTo>
                    <a:cubicBezTo>
                      <a:pt x="5942" y="4471"/>
                      <a:pt x="5942" y="4471"/>
                      <a:pt x="5942" y="4470"/>
                    </a:cubicBezTo>
                    <a:lnTo>
                      <a:pt x="6006" y="4423"/>
                    </a:lnTo>
                    <a:cubicBezTo>
                      <a:pt x="6006" y="4422"/>
                      <a:pt x="6007" y="4422"/>
                      <a:pt x="6007" y="4422"/>
                    </a:cubicBezTo>
                    <a:lnTo>
                      <a:pt x="6075" y="4394"/>
                    </a:lnTo>
                    <a:lnTo>
                      <a:pt x="6073" y="4396"/>
                    </a:lnTo>
                    <a:lnTo>
                      <a:pt x="6117" y="4316"/>
                    </a:lnTo>
                    <a:lnTo>
                      <a:pt x="6149" y="4232"/>
                    </a:lnTo>
                    <a:lnTo>
                      <a:pt x="6177" y="4145"/>
                    </a:lnTo>
                    <a:cubicBezTo>
                      <a:pt x="6177" y="4143"/>
                      <a:pt x="6179" y="4142"/>
                      <a:pt x="6181" y="4142"/>
                    </a:cubicBezTo>
                    <a:lnTo>
                      <a:pt x="6305" y="4146"/>
                    </a:lnTo>
                    <a:lnTo>
                      <a:pt x="6424" y="4146"/>
                    </a:lnTo>
                    <a:cubicBezTo>
                      <a:pt x="6426" y="4146"/>
                      <a:pt x="6427" y="4147"/>
                      <a:pt x="6428" y="4148"/>
                    </a:cubicBezTo>
                    <a:lnTo>
                      <a:pt x="6448" y="4180"/>
                    </a:lnTo>
                    <a:lnTo>
                      <a:pt x="6447" y="4179"/>
                    </a:lnTo>
                    <a:lnTo>
                      <a:pt x="6475" y="4203"/>
                    </a:lnTo>
                    <a:lnTo>
                      <a:pt x="6473" y="4202"/>
                    </a:lnTo>
                    <a:lnTo>
                      <a:pt x="6645" y="4210"/>
                    </a:lnTo>
                    <a:cubicBezTo>
                      <a:pt x="6645" y="4210"/>
                      <a:pt x="6646" y="4210"/>
                      <a:pt x="6646" y="4210"/>
                    </a:cubicBezTo>
                    <a:lnTo>
                      <a:pt x="6714" y="4242"/>
                    </a:lnTo>
                    <a:lnTo>
                      <a:pt x="6786" y="4278"/>
                    </a:lnTo>
                    <a:lnTo>
                      <a:pt x="6782" y="4278"/>
                    </a:lnTo>
                    <a:lnTo>
                      <a:pt x="6862" y="4226"/>
                    </a:lnTo>
                    <a:lnTo>
                      <a:pt x="6947" y="4182"/>
                    </a:lnTo>
                    <a:cubicBezTo>
                      <a:pt x="6948" y="4182"/>
                      <a:pt x="6949" y="4182"/>
                      <a:pt x="6950" y="4182"/>
                    </a:cubicBezTo>
                    <a:lnTo>
                      <a:pt x="7002" y="4198"/>
                    </a:lnTo>
                    <a:lnTo>
                      <a:pt x="7058" y="4214"/>
                    </a:lnTo>
                    <a:lnTo>
                      <a:pt x="7054" y="4214"/>
                    </a:lnTo>
                    <a:lnTo>
                      <a:pt x="7134" y="4166"/>
                    </a:lnTo>
                    <a:lnTo>
                      <a:pt x="7214" y="4111"/>
                    </a:lnTo>
                    <a:lnTo>
                      <a:pt x="7214" y="4117"/>
                    </a:lnTo>
                    <a:lnTo>
                      <a:pt x="7106" y="4041"/>
                    </a:lnTo>
                    <a:cubicBezTo>
                      <a:pt x="7106" y="4041"/>
                      <a:pt x="7105" y="4040"/>
                      <a:pt x="7105" y="4040"/>
                    </a:cubicBezTo>
                    <a:lnTo>
                      <a:pt x="7085" y="4004"/>
                    </a:lnTo>
                    <a:cubicBezTo>
                      <a:pt x="7085" y="4004"/>
                      <a:pt x="7085" y="4003"/>
                      <a:pt x="7085" y="4003"/>
                    </a:cubicBezTo>
                    <a:lnTo>
                      <a:pt x="7077" y="3967"/>
                    </a:lnTo>
                    <a:lnTo>
                      <a:pt x="7065" y="3927"/>
                    </a:lnTo>
                    <a:lnTo>
                      <a:pt x="7053" y="3887"/>
                    </a:lnTo>
                    <a:lnTo>
                      <a:pt x="7054" y="3890"/>
                    </a:lnTo>
                    <a:lnTo>
                      <a:pt x="6978" y="3846"/>
                    </a:lnTo>
                    <a:lnTo>
                      <a:pt x="6979" y="3846"/>
                    </a:lnTo>
                    <a:lnTo>
                      <a:pt x="6895" y="3814"/>
                    </a:lnTo>
                    <a:lnTo>
                      <a:pt x="6811" y="3786"/>
                    </a:lnTo>
                    <a:cubicBezTo>
                      <a:pt x="6811" y="3786"/>
                      <a:pt x="6810" y="3786"/>
                      <a:pt x="6810" y="3785"/>
                    </a:cubicBezTo>
                    <a:lnTo>
                      <a:pt x="6766" y="3749"/>
                    </a:lnTo>
                    <a:cubicBezTo>
                      <a:pt x="6766" y="3749"/>
                      <a:pt x="6766" y="3749"/>
                      <a:pt x="6765" y="3749"/>
                    </a:cubicBezTo>
                    <a:lnTo>
                      <a:pt x="6729" y="3709"/>
                    </a:lnTo>
                    <a:lnTo>
                      <a:pt x="6693" y="3669"/>
                    </a:lnTo>
                    <a:lnTo>
                      <a:pt x="6699" y="3669"/>
                    </a:lnTo>
                    <a:lnTo>
                      <a:pt x="6635" y="3717"/>
                    </a:lnTo>
                    <a:lnTo>
                      <a:pt x="6571" y="3761"/>
                    </a:lnTo>
                    <a:cubicBezTo>
                      <a:pt x="6570" y="3762"/>
                      <a:pt x="6569" y="3762"/>
                      <a:pt x="6569" y="3762"/>
                    </a:cubicBezTo>
                    <a:lnTo>
                      <a:pt x="6365" y="3770"/>
                    </a:lnTo>
                    <a:cubicBezTo>
                      <a:pt x="6363" y="3770"/>
                      <a:pt x="6362" y="3770"/>
                      <a:pt x="6361" y="3769"/>
                    </a:cubicBezTo>
                    <a:lnTo>
                      <a:pt x="6293" y="3693"/>
                    </a:lnTo>
                    <a:lnTo>
                      <a:pt x="6226" y="3625"/>
                    </a:lnTo>
                    <a:lnTo>
                      <a:pt x="6227" y="3626"/>
                    </a:lnTo>
                    <a:lnTo>
                      <a:pt x="6171" y="3602"/>
                    </a:lnTo>
                    <a:lnTo>
                      <a:pt x="6171" y="3602"/>
                    </a:lnTo>
                    <a:lnTo>
                      <a:pt x="6107" y="3586"/>
                    </a:lnTo>
                    <a:lnTo>
                      <a:pt x="6051" y="3570"/>
                    </a:lnTo>
                    <a:lnTo>
                      <a:pt x="6003" y="3550"/>
                    </a:lnTo>
                    <a:lnTo>
                      <a:pt x="5959" y="3526"/>
                    </a:lnTo>
                    <a:cubicBezTo>
                      <a:pt x="5958" y="3526"/>
                      <a:pt x="5958" y="3525"/>
                      <a:pt x="5958" y="3525"/>
                    </a:cubicBezTo>
                    <a:lnTo>
                      <a:pt x="5918" y="3489"/>
                    </a:lnTo>
                    <a:lnTo>
                      <a:pt x="5918" y="3490"/>
                    </a:lnTo>
                    <a:lnTo>
                      <a:pt x="5874" y="3462"/>
                    </a:lnTo>
                    <a:lnTo>
                      <a:pt x="5876" y="3462"/>
                    </a:lnTo>
                    <a:lnTo>
                      <a:pt x="5740" y="3450"/>
                    </a:lnTo>
                    <a:cubicBezTo>
                      <a:pt x="5739" y="3450"/>
                      <a:pt x="5737" y="3449"/>
                      <a:pt x="5737" y="3448"/>
                    </a:cubicBezTo>
                    <a:lnTo>
                      <a:pt x="5705" y="3380"/>
                    </a:lnTo>
                    <a:lnTo>
                      <a:pt x="5677" y="3308"/>
                    </a:lnTo>
                    <a:lnTo>
                      <a:pt x="5653" y="3236"/>
                    </a:lnTo>
                    <a:cubicBezTo>
                      <a:pt x="5653" y="3236"/>
                      <a:pt x="5653" y="3235"/>
                      <a:pt x="5653" y="3235"/>
                    </a:cubicBezTo>
                    <a:lnTo>
                      <a:pt x="5645" y="3191"/>
                    </a:lnTo>
                    <a:lnTo>
                      <a:pt x="5645" y="3192"/>
                    </a:lnTo>
                    <a:lnTo>
                      <a:pt x="5625" y="3156"/>
                    </a:lnTo>
                    <a:lnTo>
                      <a:pt x="5626" y="3157"/>
                    </a:lnTo>
                    <a:lnTo>
                      <a:pt x="5594" y="3125"/>
                    </a:lnTo>
                    <a:lnTo>
                      <a:pt x="5594" y="3126"/>
                    </a:lnTo>
                    <a:lnTo>
                      <a:pt x="5554" y="3102"/>
                    </a:lnTo>
                    <a:lnTo>
                      <a:pt x="5557" y="3103"/>
                    </a:lnTo>
                    <a:lnTo>
                      <a:pt x="5501" y="3107"/>
                    </a:lnTo>
                    <a:lnTo>
                      <a:pt x="5502" y="3106"/>
                    </a:lnTo>
                    <a:lnTo>
                      <a:pt x="5450" y="3126"/>
                    </a:lnTo>
                    <a:cubicBezTo>
                      <a:pt x="5450" y="3126"/>
                      <a:pt x="5450" y="3126"/>
                      <a:pt x="5449" y="3126"/>
                    </a:cubicBezTo>
                    <a:lnTo>
                      <a:pt x="5393" y="3138"/>
                    </a:lnTo>
                    <a:cubicBezTo>
                      <a:pt x="5392" y="3139"/>
                      <a:pt x="5391" y="3139"/>
                      <a:pt x="5391" y="3138"/>
                    </a:cubicBezTo>
                    <a:lnTo>
                      <a:pt x="5343" y="3114"/>
                    </a:lnTo>
                    <a:lnTo>
                      <a:pt x="5294" y="3086"/>
                    </a:lnTo>
                    <a:cubicBezTo>
                      <a:pt x="5294" y="3085"/>
                      <a:pt x="5293" y="3085"/>
                      <a:pt x="5293" y="3084"/>
                    </a:cubicBezTo>
                    <a:lnTo>
                      <a:pt x="5281" y="3036"/>
                    </a:lnTo>
                    <a:cubicBezTo>
                      <a:pt x="5281" y="3035"/>
                      <a:pt x="5280" y="3035"/>
                      <a:pt x="5280" y="3035"/>
                    </a:cubicBezTo>
                    <a:lnTo>
                      <a:pt x="5276" y="2983"/>
                    </a:lnTo>
                    <a:lnTo>
                      <a:pt x="5279" y="2986"/>
                    </a:lnTo>
                    <a:lnTo>
                      <a:pt x="5199" y="2946"/>
                    </a:lnTo>
                    <a:lnTo>
                      <a:pt x="5200" y="2947"/>
                    </a:lnTo>
                    <a:lnTo>
                      <a:pt x="5116" y="2927"/>
                    </a:lnTo>
                    <a:lnTo>
                      <a:pt x="5032" y="2919"/>
                    </a:lnTo>
                    <a:lnTo>
                      <a:pt x="4948" y="2911"/>
                    </a:lnTo>
                    <a:cubicBezTo>
                      <a:pt x="4947" y="2911"/>
                      <a:pt x="4946" y="2910"/>
                      <a:pt x="4945" y="2909"/>
                    </a:cubicBezTo>
                    <a:lnTo>
                      <a:pt x="4909" y="2865"/>
                    </a:lnTo>
                    <a:lnTo>
                      <a:pt x="4873" y="2809"/>
                    </a:lnTo>
                    <a:cubicBezTo>
                      <a:pt x="4872" y="2808"/>
                      <a:pt x="4872" y="2806"/>
                      <a:pt x="4873" y="2805"/>
                    </a:cubicBezTo>
                    <a:lnTo>
                      <a:pt x="4921" y="2717"/>
                    </a:lnTo>
                    <a:lnTo>
                      <a:pt x="4937" y="2677"/>
                    </a:lnTo>
                    <a:lnTo>
                      <a:pt x="4936" y="2679"/>
                    </a:lnTo>
                    <a:lnTo>
                      <a:pt x="4936" y="2587"/>
                    </a:lnTo>
                    <a:lnTo>
                      <a:pt x="4940" y="2543"/>
                    </a:lnTo>
                    <a:lnTo>
                      <a:pt x="4946" y="2547"/>
                    </a:lnTo>
                    <a:lnTo>
                      <a:pt x="4882" y="2567"/>
                    </a:lnTo>
                    <a:lnTo>
                      <a:pt x="4883" y="2566"/>
                    </a:lnTo>
                    <a:lnTo>
                      <a:pt x="4823" y="2602"/>
                    </a:lnTo>
                    <a:lnTo>
                      <a:pt x="4763" y="2642"/>
                    </a:lnTo>
                    <a:close/>
                    <a:moveTo>
                      <a:pt x="4818" y="2595"/>
                    </a:moveTo>
                    <a:lnTo>
                      <a:pt x="4878" y="2559"/>
                    </a:lnTo>
                    <a:cubicBezTo>
                      <a:pt x="4879" y="2559"/>
                      <a:pt x="4879" y="2559"/>
                      <a:pt x="4879" y="2559"/>
                    </a:cubicBezTo>
                    <a:lnTo>
                      <a:pt x="4943" y="2539"/>
                    </a:lnTo>
                    <a:cubicBezTo>
                      <a:pt x="4945" y="2539"/>
                      <a:pt x="4946" y="2539"/>
                      <a:pt x="4947" y="2540"/>
                    </a:cubicBezTo>
                    <a:cubicBezTo>
                      <a:pt x="4948" y="2541"/>
                      <a:pt x="4949" y="2542"/>
                      <a:pt x="4948" y="2543"/>
                    </a:cubicBezTo>
                    <a:lnTo>
                      <a:pt x="4944" y="2587"/>
                    </a:lnTo>
                    <a:lnTo>
                      <a:pt x="4944" y="2679"/>
                    </a:lnTo>
                    <a:cubicBezTo>
                      <a:pt x="4944" y="2679"/>
                      <a:pt x="4944" y="2680"/>
                      <a:pt x="4944" y="2680"/>
                    </a:cubicBezTo>
                    <a:lnTo>
                      <a:pt x="4928" y="2721"/>
                    </a:lnTo>
                    <a:lnTo>
                      <a:pt x="4880" y="2809"/>
                    </a:lnTo>
                    <a:lnTo>
                      <a:pt x="4880" y="2805"/>
                    </a:lnTo>
                    <a:lnTo>
                      <a:pt x="4916" y="2860"/>
                    </a:lnTo>
                    <a:lnTo>
                      <a:pt x="4952" y="2904"/>
                    </a:lnTo>
                    <a:lnTo>
                      <a:pt x="4949" y="2903"/>
                    </a:lnTo>
                    <a:lnTo>
                      <a:pt x="5033" y="2911"/>
                    </a:lnTo>
                    <a:lnTo>
                      <a:pt x="5117" y="2919"/>
                    </a:lnTo>
                    <a:lnTo>
                      <a:pt x="5201" y="2939"/>
                    </a:lnTo>
                    <a:cubicBezTo>
                      <a:pt x="5202" y="2939"/>
                      <a:pt x="5202" y="2939"/>
                      <a:pt x="5202" y="2939"/>
                    </a:cubicBezTo>
                    <a:lnTo>
                      <a:pt x="5282" y="2979"/>
                    </a:lnTo>
                    <a:cubicBezTo>
                      <a:pt x="5284" y="2980"/>
                      <a:pt x="5284" y="2981"/>
                      <a:pt x="5284" y="2982"/>
                    </a:cubicBezTo>
                    <a:lnTo>
                      <a:pt x="5288" y="3034"/>
                    </a:lnTo>
                    <a:lnTo>
                      <a:pt x="5288" y="3034"/>
                    </a:lnTo>
                    <a:lnTo>
                      <a:pt x="5300" y="3082"/>
                    </a:lnTo>
                    <a:lnTo>
                      <a:pt x="5298" y="3079"/>
                    </a:lnTo>
                    <a:lnTo>
                      <a:pt x="5346" y="3107"/>
                    </a:lnTo>
                    <a:lnTo>
                      <a:pt x="5394" y="3131"/>
                    </a:lnTo>
                    <a:lnTo>
                      <a:pt x="5392" y="3131"/>
                    </a:lnTo>
                    <a:lnTo>
                      <a:pt x="5448" y="3119"/>
                    </a:lnTo>
                    <a:lnTo>
                      <a:pt x="5447" y="3119"/>
                    </a:lnTo>
                    <a:lnTo>
                      <a:pt x="5499" y="3099"/>
                    </a:lnTo>
                    <a:cubicBezTo>
                      <a:pt x="5499" y="3099"/>
                      <a:pt x="5500" y="3099"/>
                      <a:pt x="5500" y="3099"/>
                    </a:cubicBezTo>
                    <a:lnTo>
                      <a:pt x="5556" y="3095"/>
                    </a:lnTo>
                    <a:cubicBezTo>
                      <a:pt x="5557" y="3094"/>
                      <a:pt x="5558" y="3095"/>
                      <a:pt x="5559" y="3095"/>
                    </a:cubicBezTo>
                    <a:lnTo>
                      <a:pt x="5599" y="3119"/>
                    </a:lnTo>
                    <a:cubicBezTo>
                      <a:pt x="5599" y="3119"/>
                      <a:pt x="5599" y="3119"/>
                      <a:pt x="5599" y="3120"/>
                    </a:cubicBezTo>
                    <a:lnTo>
                      <a:pt x="5631" y="3152"/>
                    </a:lnTo>
                    <a:cubicBezTo>
                      <a:pt x="5632" y="3152"/>
                      <a:pt x="5632" y="3152"/>
                      <a:pt x="5632" y="3153"/>
                    </a:cubicBezTo>
                    <a:lnTo>
                      <a:pt x="5652" y="3189"/>
                    </a:lnTo>
                    <a:cubicBezTo>
                      <a:pt x="5652" y="3189"/>
                      <a:pt x="5652" y="3189"/>
                      <a:pt x="5652" y="3190"/>
                    </a:cubicBezTo>
                    <a:lnTo>
                      <a:pt x="5660" y="3234"/>
                    </a:lnTo>
                    <a:lnTo>
                      <a:pt x="5660" y="3233"/>
                    </a:lnTo>
                    <a:lnTo>
                      <a:pt x="5684" y="3305"/>
                    </a:lnTo>
                    <a:lnTo>
                      <a:pt x="5712" y="3377"/>
                    </a:lnTo>
                    <a:lnTo>
                      <a:pt x="5744" y="3445"/>
                    </a:lnTo>
                    <a:lnTo>
                      <a:pt x="5741" y="3442"/>
                    </a:lnTo>
                    <a:lnTo>
                      <a:pt x="5877" y="3454"/>
                    </a:lnTo>
                    <a:cubicBezTo>
                      <a:pt x="5877" y="3454"/>
                      <a:pt x="5878" y="3455"/>
                      <a:pt x="5879" y="3455"/>
                    </a:cubicBezTo>
                    <a:lnTo>
                      <a:pt x="5923" y="3483"/>
                    </a:lnTo>
                    <a:cubicBezTo>
                      <a:pt x="5923" y="3483"/>
                      <a:pt x="5923" y="3483"/>
                      <a:pt x="5923" y="3483"/>
                    </a:cubicBezTo>
                    <a:lnTo>
                      <a:pt x="5963" y="3519"/>
                    </a:lnTo>
                    <a:lnTo>
                      <a:pt x="5962" y="3519"/>
                    </a:lnTo>
                    <a:lnTo>
                      <a:pt x="6006" y="3543"/>
                    </a:lnTo>
                    <a:lnTo>
                      <a:pt x="6054" y="3562"/>
                    </a:lnTo>
                    <a:lnTo>
                      <a:pt x="6109" y="3578"/>
                    </a:lnTo>
                    <a:lnTo>
                      <a:pt x="6173" y="3594"/>
                    </a:lnTo>
                    <a:cubicBezTo>
                      <a:pt x="6174" y="3594"/>
                      <a:pt x="6174" y="3594"/>
                      <a:pt x="6174" y="3595"/>
                    </a:cubicBezTo>
                    <a:lnTo>
                      <a:pt x="6230" y="3619"/>
                    </a:lnTo>
                    <a:cubicBezTo>
                      <a:pt x="6231" y="3619"/>
                      <a:pt x="6231" y="3619"/>
                      <a:pt x="6231" y="3619"/>
                    </a:cubicBezTo>
                    <a:lnTo>
                      <a:pt x="6299" y="3687"/>
                    </a:lnTo>
                    <a:lnTo>
                      <a:pt x="6367" y="3763"/>
                    </a:lnTo>
                    <a:lnTo>
                      <a:pt x="6364" y="3762"/>
                    </a:lnTo>
                    <a:lnTo>
                      <a:pt x="6568" y="3754"/>
                    </a:lnTo>
                    <a:lnTo>
                      <a:pt x="6566" y="3755"/>
                    </a:lnTo>
                    <a:lnTo>
                      <a:pt x="6630" y="3711"/>
                    </a:lnTo>
                    <a:lnTo>
                      <a:pt x="6694" y="3663"/>
                    </a:lnTo>
                    <a:cubicBezTo>
                      <a:pt x="6696" y="3662"/>
                      <a:pt x="6698" y="3662"/>
                      <a:pt x="6699" y="3664"/>
                    </a:cubicBezTo>
                    <a:lnTo>
                      <a:pt x="6735" y="3703"/>
                    </a:lnTo>
                    <a:lnTo>
                      <a:pt x="6771" y="3743"/>
                    </a:lnTo>
                    <a:lnTo>
                      <a:pt x="6771" y="3743"/>
                    </a:lnTo>
                    <a:lnTo>
                      <a:pt x="6815" y="3779"/>
                    </a:lnTo>
                    <a:lnTo>
                      <a:pt x="6814" y="3778"/>
                    </a:lnTo>
                    <a:lnTo>
                      <a:pt x="6898" y="3806"/>
                    </a:lnTo>
                    <a:lnTo>
                      <a:pt x="6982" y="3838"/>
                    </a:lnTo>
                    <a:cubicBezTo>
                      <a:pt x="6982" y="3838"/>
                      <a:pt x="6982" y="3839"/>
                      <a:pt x="6982" y="3839"/>
                    </a:cubicBezTo>
                    <a:lnTo>
                      <a:pt x="7058" y="3883"/>
                    </a:lnTo>
                    <a:cubicBezTo>
                      <a:pt x="7059" y="3883"/>
                      <a:pt x="7060" y="3884"/>
                      <a:pt x="7060" y="3885"/>
                    </a:cubicBezTo>
                    <a:lnTo>
                      <a:pt x="7072" y="3925"/>
                    </a:lnTo>
                    <a:lnTo>
                      <a:pt x="7084" y="3965"/>
                    </a:lnTo>
                    <a:lnTo>
                      <a:pt x="7092" y="4001"/>
                    </a:lnTo>
                    <a:lnTo>
                      <a:pt x="7092" y="4000"/>
                    </a:lnTo>
                    <a:lnTo>
                      <a:pt x="7112" y="4036"/>
                    </a:lnTo>
                    <a:lnTo>
                      <a:pt x="7111" y="4035"/>
                    </a:lnTo>
                    <a:lnTo>
                      <a:pt x="7219" y="4111"/>
                    </a:lnTo>
                    <a:cubicBezTo>
                      <a:pt x="7220" y="4111"/>
                      <a:pt x="7220" y="4113"/>
                      <a:pt x="7220" y="4114"/>
                    </a:cubicBezTo>
                    <a:cubicBezTo>
                      <a:pt x="7220" y="4115"/>
                      <a:pt x="7220" y="4116"/>
                      <a:pt x="7219" y="4117"/>
                    </a:cubicBezTo>
                    <a:lnTo>
                      <a:pt x="7139" y="4173"/>
                    </a:lnTo>
                    <a:lnTo>
                      <a:pt x="7059" y="4221"/>
                    </a:lnTo>
                    <a:cubicBezTo>
                      <a:pt x="7058" y="4222"/>
                      <a:pt x="7056" y="4222"/>
                      <a:pt x="7055" y="4222"/>
                    </a:cubicBezTo>
                    <a:lnTo>
                      <a:pt x="6999" y="4206"/>
                    </a:lnTo>
                    <a:lnTo>
                      <a:pt x="6947" y="4190"/>
                    </a:lnTo>
                    <a:lnTo>
                      <a:pt x="6950" y="4189"/>
                    </a:lnTo>
                    <a:lnTo>
                      <a:pt x="6867" y="4233"/>
                    </a:lnTo>
                    <a:lnTo>
                      <a:pt x="6787" y="4285"/>
                    </a:lnTo>
                    <a:cubicBezTo>
                      <a:pt x="6785" y="4286"/>
                      <a:pt x="6784" y="4286"/>
                      <a:pt x="6783" y="4285"/>
                    </a:cubicBezTo>
                    <a:lnTo>
                      <a:pt x="6711" y="4249"/>
                    </a:lnTo>
                    <a:lnTo>
                      <a:pt x="6643" y="4217"/>
                    </a:lnTo>
                    <a:lnTo>
                      <a:pt x="6644" y="4218"/>
                    </a:lnTo>
                    <a:lnTo>
                      <a:pt x="6472" y="4210"/>
                    </a:lnTo>
                    <a:cubicBezTo>
                      <a:pt x="6471" y="4210"/>
                      <a:pt x="6471" y="4209"/>
                      <a:pt x="6470" y="4209"/>
                    </a:cubicBezTo>
                    <a:lnTo>
                      <a:pt x="6442" y="4185"/>
                    </a:lnTo>
                    <a:cubicBezTo>
                      <a:pt x="6442" y="4185"/>
                      <a:pt x="6441" y="4184"/>
                      <a:pt x="6441" y="4184"/>
                    </a:cubicBezTo>
                    <a:lnTo>
                      <a:pt x="6421" y="4152"/>
                    </a:lnTo>
                    <a:lnTo>
                      <a:pt x="6424" y="4154"/>
                    </a:lnTo>
                    <a:lnTo>
                      <a:pt x="6304" y="4154"/>
                    </a:lnTo>
                    <a:lnTo>
                      <a:pt x="6180" y="4150"/>
                    </a:lnTo>
                    <a:lnTo>
                      <a:pt x="6184" y="4147"/>
                    </a:lnTo>
                    <a:lnTo>
                      <a:pt x="6156" y="4235"/>
                    </a:lnTo>
                    <a:lnTo>
                      <a:pt x="6124" y="4320"/>
                    </a:lnTo>
                    <a:lnTo>
                      <a:pt x="6080" y="4400"/>
                    </a:lnTo>
                    <a:cubicBezTo>
                      <a:pt x="6080" y="4400"/>
                      <a:pt x="6079" y="4401"/>
                      <a:pt x="6078" y="4401"/>
                    </a:cubicBezTo>
                    <a:lnTo>
                      <a:pt x="6010" y="4429"/>
                    </a:lnTo>
                    <a:lnTo>
                      <a:pt x="6011" y="4429"/>
                    </a:lnTo>
                    <a:lnTo>
                      <a:pt x="5947" y="4477"/>
                    </a:lnTo>
                    <a:lnTo>
                      <a:pt x="5947" y="4476"/>
                    </a:lnTo>
                    <a:lnTo>
                      <a:pt x="5896" y="4536"/>
                    </a:lnTo>
                    <a:lnTo>
                      <a:pt x="5852" y="4592"/>
                    </a:lnTo>
                    <a:cubicBezTo>
                      <a:pt x="5851" y="4593"/>
                      <a:pt x="5849" y="4594"/>
                      <a:pt x="5847" y="4593"/>
                    </a:cubicBezTo>
                    <a:lnTo>
                      <a:pt x="5747" y="4561"/>
                    </a:lnTo>
                    <a:lnTo>
                      <a:pt x="5647" y="4521"/>
                    </a:lnTo>
                    <a:cubicBezTo>
                      <a:pt x="5647" y="4521"/>
                      <a:pt x="5646" y="4521"/>
                      <a:pt x="5646" y="4521"/>
                    </a:cubicBezTo>
                    <a:lnTo>
                      <a:pt x="5614" y="4497"/>
                    </a:lnTo>
                    <a:cubicBezTo>
                      <a:pt x="5614" y="4497"/>
                      <a:pt x="5613" y="4496"/>
                      <a:pt x="5613" y="4496"/>
                    </a:cubicBezTo>
                    <a:lnTo>
                      <a:pt x="5593" y="4459"/>
                    </a:lnTo>
                    <a:lnTo>
                      <a:pt x="5577" y="4428"/>
                    </a:lnTo>
                    <a:lnTo>
                      <a:pt x="5533" y="4356"/>
                    </a:lnTo>
                    <a:lnTo>
                      <a:pt x="5493" y="4276"/>
                    </a:lnTo>
                    <a:lnTo>
                      <a:pt x="5493" y="4276"/>
                    </a:lnTo>
                    <a:lnTo>
                      <a:pt x="5433" y="4208"/>
                    </a:lnTo>
                    <a:lnTo>
                      <a:pt x="5435" y="4209"/>
                    </a:lnTo>
                    <a:lnTo>
                      <a:pt x="5327" y="4149"/>
                    </a:lnTo>
                    <a:lnTo>
                      <a:pt x="5215" y="4089"/>
                    </a:lnTo>
                    <a:lnTo>
                      <a:pt x="5220" y="4088"/>
                    </a:lnTo>
                    <a:lnTo>
                      <a:pt x="5180" y="4148"/>
                    </a:lnTo>
                    <a:cubicBezTo>
                      <a:pt x="5180" y="4148"/>
                      <a:pt x="5179" y="4149"/>
                      <a:pt x="5179" y="4149"/>
                    </a:cubicBezTo>
                    <a:lnTo>
                      <a:pt x="5119" y="4193"/>
                    </a:lnTo>
                    <a:lnTo>
                      <a:pt x="5063" y="4233"/>
                    </a:lnTo>
                    <a:cubicBezTo>
                      <a:pt x="5062" y="4233"/>
                      <a:pt x="5062" y="4233"/>
                      <a:pt x="5062" y="4234"/>
                    </a:cubicBezTo>
                    <a:lnTo>
                      <a:pt x="4993" y="4258"/>
                    </a:lnTo>
                    <a:lnTo>
                      <a:pt x="4866" y="4290"/>
                    </a:lnTo>
                    <a:lnTo>
                      <a:pt x="4742" y="4326"/>
                    </a:lnTo>
                    <a:cubicBezTo>
                      <a:pt x="4740" y="4326"/>
                      <a:pt x="4738" y="4325"/>
                      <a:pt x="4737" y="4323"/>
                    </a:cubicBezTo>
                    <a:lnTo>
                      <a:pt x="4709" y="4255"/>
                    </a:lnTo>
                    <a:cubicBezTo>
                      <a:pt x="4709" y="4255"/>
                      <a:pt x="4709" y="4255"/>
                      <a:pt x="4709" y="4255"/>
                    </a:cubicBezTo>
                    <a:lnTo>
                      <a:pt x="4693" y="4183"/>
                    </a:lnTo>
                    <a:cubicBezTo>
                      <a:pt x="4693" y="4183"/>
                      <a:pt x="4692" y="4182"/>
                      <a:pt x="4692" y="4182"/>
                    </a:cubicBezTo>
                    <a:lnTo>
                      <a:pt x="4688" y="4106"/>
                    </a:lnTo>
                    <a:lnTo>
                      <a:pt x="4690" y="4109"/>
                    </a:lnTo>
                    <a:lnTo>
                      <a:pt x="4574" y="4033"/>
                    </a:lnTo>
                    <a:cubicBezTo>
                      <a:pt x="4573" y="4032"/>
                      <a:pt x="4572" y="4031"/>
                      <a:pt x="4573" y="4029"/>
                    </a:cubicBezTo>
                    <a:lnTo>
                      <a:pt x="4585" y="3961"/>
                    </a:lnTo>
                    <a:lnTo>
                      <a:pt x="4584" y="3962"/>
                    </a:lnTo>
                    <a:lnTo>
                      <a:pt x="4584" y="3894"/>
                    </a:lnTo>
                    <a:lnTo>
                      <a:pt x="4585" y="3895"/>
                    </a:lnTo>
                    <a:lnTo>
                      <a:pt x="4569" y="3827"/>
                    </a:lnTo>
                    <a:cubicBezTo>
                      <a:pt x="4569" y="3827"/>
                      <a:pt x="4568" y="3827"/>
                      <a:pt x="4568" y="3826"/>
                    </a:cubicBezTo>
                    <a:lnTo>
                      <a:pt x="4564" y="3774"/>
                    </a:lnTo>
                    <a:cubicBezTo>
                      <a:pt x="4564" y="3774"/>
                      <a:pt x="4564" y="3774"/>
                      <a:pt x="4564" y="3774"/>
                    </a:cubicBezTo>
                    <a:lnTo>
                      <a:pt x="4568" y="3718"/>
                    </a:lnTo>
                    <a:cubicBezTo>
                      <a:pt x="4568" y="3717"/>
                      <a:pt x="4569" y="3717"/>
                      <a:pt x="4569" y="3717"/>
                    </a:cubicBezTo>
                    <a:lnTo>
                      <a:pt x="4585" y="3673"/>
                    </a:lnTo>
                    <a:lnTo>
                      <a:pt x="4584" y="3674"/>
                    </a:lnTo>
                    <a:lnTo>
                      <a:pt x="4588" y="3622"/>
                    </a:lnTo>
                    <a:lnTo>
                      <a:pt x="4589" y="3623"/>
                    </a:lnTo>
                    <a:lnTo>
                      <a:pt x="4581" y="3567"/>
                    </a:lnTo>
                    <a:lnTo>
                      <a:pt x="4581" y="3568"/>
                    </a:lnTo>
                    <a:lnTo>
                      <a:pt x="4533" y="3489"/>
                    </a:lnTo>
                    <a:lnTo>
                      <a:pt x="4473" y="3409"/>
                    </a:lnTo>
                    <a:lnTo>
                      <a:pt x="4474" y="3409"/>
                    </a:lnTo>
                    <a:lnTo>
                      <a:pt x="4446" y="3381"/>
                    </a:lnTo>
                    <a:lnTo>
                      <a:pt x="4447" y="3382"/>
                    </a:lnTo>
                    <a:lnTo>
                      <a:pt x="4407" y="3362"/>
                    </a:lnTo>
                    <a:cubicBezTo>
                      <a:pt x="4406" y="3362"/>
                      <a:pt x="4406" y="3362"/>
                      <a:pt x="4406" y="3361"/>
                    </a:cubicBezTo>
                    <a:lnTo>
                      <a:pt x="4377" y="3333"/>
                    </a:lnTo>
                    <a:lnTo>
                      <a:pt x="4349" y="3297"/>
                    </a:lnTo>
                    <a:cubicBezTo>
                      <a:pt x="4349" y="3296"/>
                      <a:pt x="4349" y="3296"/>
                      <a:pt x="4349" y="3295"/>
                    </a:cubicBezTo>
                    <a:lnTo>
                      <a:pt x="4337" y="3223"/>
                    </a:lnTo>
                    <a:cubicBezTo>
                      <a:pt x="4336" y="3223"/>
                      <a:pt x="4336" y="3222"/>
                      <a:pt x="4337" y="3222"/>
                    </a:cubicBezTo>
                    <a:lnTo>
                      <a:pt x="4353" y="3150"/>
                    </a:lnTo>
                    <a:cubicBezTo>
                      <a:pt x="4353" y="3149"/>
                      <a:pt x="4353" y="3149"/>
                      <a:pt x="4353" y="3149"/>
                    </a:cubicBezTo>
                    <a:lnTo>
                      <a:pt x="4405" y="3013"/>
                    </a:lnTo>
                    <a:lnTo>
                      <a:pt x="4429" y="2957"/>
                    </a:lnTo>
                    <a:cubicBezTo>
                      <a:pt x="4429" y="2957"/>
                      <a:pt x="4429" y="2956"/>
                      <a:pt x="4429" y="2956"/>
                    </a:cubicBezTo>
                    <a:lnTo>
                      <a:pt x="4466" y="2916"/>
                    </a:lnTo>
                    <a:lnTo>
                      <a:pt x="4506" y="2872"/>
                    </a:lnTo>
                    <a:cubicBezTo>
                      <a:pt x="4506" y="2872"/>
                      <a:pt x="4506" y="2872"/>
                      <a:pt x="4506" y="2872"/>
                    </a:cubicBezTo>
                    <a:lnTo>
                      <a:pt x="4550" y="2836"/>
                    </a:lnTo>
                    <a:lnTo>
                      <a:pt x="4549" y="2837"/>
                    </a:lnTo>
                    <a:lnTo>
                      <a:pt x="4569" y="2801"/>
                    </a:lnTo>
                    <a:lnTo>
                      <a:pt x="4585" y="2761"/>
                    </a:lnTo>
                    <a:lnTo>
                      <a:pt x="4601" y="2721"/>
                    </a:lnTo>
                    <a:cubicBezTo>
                      <a:pt x="4601" y="2721"/>
                      <a:pt x="4601" y="2721"/>
                      <a:pt x="4601" y="2720"/>
                    </a:cubicBezTo>
                    <a:lnTo>
                      <a:pt x="4633" y="2680"/>
                    </a:lnTo>
                    <a:lnTo>
                      <a:pt x="4669" y="2632"/>
                    </a:lnTo>
                    <a:cubicBezTo>
                      <a:pt x="4670" y="2631"/>
                      <a:pt x="4672" y="2631"/>
                      <a:pt x="4673" y="2631"/>
                    </a:cubicBezTo>
                    <a:lnTo>
                      <a:pt x="4737" y="2643"/>
                    </a:lnTo>
                    <a:lnTo>
                      <a:pt x="4735" y="2643"/>
                    </a:lnTo>
                    <a:lnTo>
                      <a:pt x="4759" y="2635"/>
                    </a:lnTo>
                    <a:lnTo>
                      <a:pt x="4758" y="2635"/>
                    </a:lnTo>
                    <a:lnTo>
                      <a:pt x="4818" y="2595"/>
                    </a:lnTo>
                    <a:close/>
                    <a:moveTo>
                      <a:pt x="1045" y="2687"/>
                    </a:moveTo>
                    <a:lnTo>
                      <a:pt x="1009" y="2691"/>
                    </a:lnTo>
                    <a:lnTo>
                      <a:pt x="1011" y="2690"/>
                    </a:lnTo>
                    <a:lnTo>
                      <a:pt x="979" y="2714"/>
                    </a:lnTo>
                    <a:lnTo>
                      <a:pt x="980" y="2713"/>
                    </a:lnTo>
                    <a:lnTo>
                      <a:pt x="936" y="2773"/>
                    </a:lnTo>
                    <a:lnTo>
                      <a:pt x="936" y="2773"/>
                    </a:lnTo>
                    <a:lnTo>
                      <a:pt x="920" y="2805"/>
                    </a:lnTo>
                    <a:lnTo>
                      <a:pt x="920" y="2803"/>
                    </a:lnTo>
                    <a:lnTo>
                      <a:pt x="916" y="2839"/>
                    </a:lnTo>
                    <a:lnTo>
                      <a:pt x="916" y="2836"/>
                    </a:lnTo>
                    <a:lnTo>
                      <a:pt x="936" y="2864"/>
                    </a:lnTo>
                    <a:lnTo>
                      <a:pt x="935" y="2864"/>
                    </a:lnTo>
                    <a:lnTo>
                      <a:pt x="963" y="2888"/>
                    </a:lnTo>
                    <a:lnTo>
                      <a:pt x="987" y="2912"/>
                    </a:lnTo>
                    <a:lnTo>
                      <a:pt x="1011" y="2936"/>
                    </a:lnTo>
                    <a:cubicBezTo>
                      <a:pt x="1012" y="2936"/>
                      <a:pt x="1012" y="2937"/>
                      <a:pt x="1012" y="2938"/>
                    </a:cubicBezTo>
                    <a:lnTo>
                      <a:pt x="1020" y="2970"/>
                    </a:lnTo>
                    <a:cubicBezTo>
                      <a:pt x="1020" y="2970"/>
                      <a:pt x="1020" y="2970"/>
                      <a:pt x="1020" y="2971"/>
                    </a:cubicBezTo>
                    <a:lnTo>
                      <a:pt x="1020" y="3007"/>
                    </a:lnTo>
                    <a:lnTo>
                      <a:pt x="1020" y="3006"/>
                    </a:lnTo>
                    <a:lnTo>
                      <a:pt x="1028" y="3038"/>
                    </a:lnTo>
                    <a:cubicBezTo>
                      <a:pt x="1028" y="3038"/>
                      <a:pt x="1028" y="3038"/>
                      <a:pt x="1028" y="3038"/>
                    </a:cubicBezTo>
                    <a:lnTo>
                      <a:pt x="1032" y="3090"/>
                    </a:lnTo>
                    <a:lnTo>
                      <a:pt x="1032" y="3089"/>
                    </a:lnTo>
                    <a:lnTo>
                      <a:pt x="1048" y="3137"/>
                    </a:lnTo>
                    <a:lnTo>
                      <a:pt x="1068" y="3185"/>
                    </a:lnTo>
                    <a:lnTo>
                      <a:pt x="1084" y="3233"/>
                    </a:lnTo>
                    <a:cubicBezTo>
                      <a:pt x="1084" y="3234"/>
                      <a:pt x="1085" y="3235"/>
                      <a:pt x="1084" y="3235"/>
                    </a:cubicBezTo>
                    <a:lnTo>
                      <a:pt x="1068" y="3311"/>
                    </a:lnTo>
                    <a:lnTo>
                      <a:pt x="1064" y="3306"/>
                    </a:lnTo>
                    <a:lnTo>
                      <a:pt x="1212" y="3282"/>
                    </a:lnTo>
                    <a:lnTo>
                      <a:pt x="1364" y="3258"/>
                    </a:lnTo>
                    <a:lnTo>
                      <a:pt x="1361" y="3261"/>
                    </a:lnTo>
                    <a:lnTo>
                      <a:pt x="1381" y="3209"/>
                    </a:lnTo>
                    <a:lnTo>
                      <a:pt x="1393" y="3158"/>
                    </a:lnTo>
                    <a:lnTo>
                      <a:pt x="1393" y="3161"/>
                    </a:lnTo>
                    <a:lnTo>
                      <a:pt x="1369" y="3125"/>
                    </a:lnTo>
                    <a:lnTo>
                      <a:pt x="1345" y="3089"/>
                    </a:lnTo>
                    <a:lnTo>
                      <a:pt x="1325" y="3053"/>
                    </a:lnTo>
                    <a:cubicBezTo>
                      <a:pt x="1325" y="3052"/>
                      <a:pt x="1325" y="3052"/>
                      <a:pt x="1325" y="3052"/>
                    </a:cubicBezTo>
                    <a:lnTo>
                      <a:pt x="1313" y="3008"/>
                    </a:lnTo>
                    <a:cubicBezTo>
                      <a:pt x="1312" y="3007"/>
                      <a:pt x="1312" y="3006"/>
                      <a:pt x="1313" y="3006"/>
                    </a:cubicBezTo>
                    <a:lnTo>
                      <a:pt x="1325" y="2954"/>
                    </a:lnTo>
                    <a:cubicBezTo>
                      <a:pt x="1325" y="2953"/>
                      <a:pt x="1325" y="2953"/>
                      <a:pt x="1325" y="2953"/>
                    </a:cubicBezTo>
                    <a:lnTo>
                      <a:pt x="1349" y="2905"/>
                    </a:lnTo>
                    <a:cubicBezTo>
                      <a:pt x="1349" y="2905"/>
                      <a:pt x="1349" y="2904"/>
                      <a:pt x="1349" y="2904"/>
                    </a:cubicBezTo>
                    <a:lnTo>
                      <a:pt x="1381" y="2864"/>
                    </a:lnTo>
                    <a:cubicBezTo>
                      <a:pt x="1382" y="2864"/>
                      <a:pt x="1382" y="2864"/>
                      <a:pt x="1382" y="2864"/>
                    </a:cubicBezTo>
                    <a:lnTo>
                      <a:pt x="1422" y="2832"/>
                    </a:lnTo>
                    <a:lnTo>
                      <a:pt x="1422" y="2838"/>
                    </a:lnTo>
                    <a:lnTo>
                      <a:pt x="1366" y="2802"/>
                    </a:lnTo>
                    <a:lnTo>
                      <a:pt x="1367" y="2803"/>
                    </a:lnTo>
                    <a:lnTo>
                      <a:pt x="1303" y="2783"/>
                    </a:lnTo>
                    <a:lnTo>
                      <a:pt x="1168" y="2751"/>
                    </a:lnTo>
                    <a:cubicBezTo>
                      <a:pt x="1167" y="2751"/>
                      <a:pt x="1167" y="2750"/>
                      <a:pt x="1166" y="2750"/>
                    </a:cubicBezTo>
                    <a:lnTo>
                      <a:pt x="1142" y="2734"/>
                    </a:lnTo>
                    <a:cubicBezTo>
                      <a:pt x="1142" y="2734"/>
                      <a:pt x="1142" y="2734"/>
                      <a:pt x="1142" y="2734"/>
                    </a:cubicBezTo>
                    <a:lnTo>
                      <a:pt x="1098" y="2690"/>
                    </a:lnTo>
                    <a:lnTo>
                      <a:pt x="1099" y="2691"/>
                    </a:lnTo>
                    <a:lnTo>
                      <a:pt x="1075" y="2683"/>
                    </a:lnTo>
                    <a:lnTo>
                      <a:pt x="1077" y="2683"/>
                    </a:lnTo>
                    <a:lnTo>
                      <a:pt x="1045" y="2687"/>
                    </a:lnTo>
                    <a:close/>
                    <a:moveTo>
                      <a:pt x="1076" y="2675"/>
                    </a:moveTo>
                    <a:cubicBezTo>
                      <a:pt x="1077" y="2675"/>
                      <a:pt x="1077" y="2675"/>
                      <a:pt x="1078" y="2675"/>
                    </a:cubicBezTo>
                    <a:lnTo>
                      <a:pt x="1102" y="2683"/>
                    </a:lnTo>
                    <a:cubicBezTo>
                      <a:pt x="1102" y="2683"/>
                      <a:pt x="1103" y="2684"/>
                      <a:pt x="1103" y="2684"/>
                    </a:cubicBezTo>
                    <a:lnTo>
                      <a:pt x="1147" y="2728"/>
                    </a:lnTo>
                    <a:lnTo>
                      <a:pt x="1147" y="2727"/>
                    </a:lnTo>
                    <a:lnTo>
                      <a:pt x="1171" y="2743"/>
                    </a:lnTo>
                    <a:lnTo>
                      <a:pt x="1169" y="2743"/>
                    </a:lnTo>
                    <a:lnTo>
                      <a:pt x="1306" y="2775"/>
                    </a:lnTo>
                    <a:lnTo>
                      <a:pt x="1370" y="2795"/>
                    </a:lnTo>
                    <a:cubicBezTo>
                      <a:pt x="1370" y="2795"/>
                      <a:pt x="1370" y="2795"/>
                      <a:pt x="1371" y="2795"/>
                    </a:cubicBezTo>
                    <a:lnTo>
                      <a:pt x="1427" y="2831"/>
                    </a:lnTo>
                    <a:cubicBezTo>
                      <a:pt x="1428" y="2832"/>
                      <a:pt x="1428" y="2833"/>
                      <a:pt x="1428" y="2834"/>
                    </a:cubicBezTo>
                    <a:cubicBezTo>
                      <a:pt x="1429" y="2836"/>
                      <a:pt x="1428" y="2837"/>
                      <a:pt x="1427" y="2838"/>
                    </a:cubicBezTo>
                    <a:lnTo>
                      <a:pt x="1387" y="2870"/>
                    </a:lnTo>
                    <a:lnTo>
                      <a:pt x="1388" y="2869"/>
                    </a:lnTo>
                    <a:lnTo>
                      <a:pt x="1356" y="2909"/>
                    </a:lnTo>
                    <a:lnTo>
                      <a:pt x="1356" y="2908"/>
                    </a:lnTo>
                    <a:lnTo>
                      <a:pt x="1332" y="2956"/>
                    </a:lnTo>
                    <a:lnTo>
                      <a:pt x="1332" y="2956"/>
                    </a:lnTo>
                    <a:lnTo>
                      <a:pt x="1320" y="3007"/>
                    </a:lnTo>
                    <a:lnTo>
                      <a:pt x="1320" y="3006"/>
                    </a:lnTo>
                    <a:lnTo>
                      <a:pt x="1332" y="3050"/>
                    </a:lnTo>
                    <a:lnTo>
                      <a:pt x="1332" y="3049"/>
                    </a:lnTo>
                    <a:lnTo>
                      <a:pt x="1352" y="3084"/>
                    </a:lnTo>
                    <a:lnTo>
                      <a:pt x="1376" y="3120"/>
                    </a:lnTo>
                    <a:lnTo>
                      <a:pt x="1400" y="3156"/>
                    </a:lnTo>
                    <a:cubicBezTo>
                      <a:pt x="1400" y="3157"/>
                      <a:pt x="1401" y="3158"/>
                      <a:pt x="1400" y="3159"/>
                    </a:cubicBezTo>
                    <a:lnTo>
                      <a:pt x="1388" y="3212"/>
                    </a:lnTo>
                    <a:lnTo>
                      <a:pt x="1368" y="3264"/>
                    </a:lnTo>
                    <a:cubicBezTo>
                      <a:pt x="1368" y="3265"/>
                      <a:pt x="1367" y="3266"/>
                      <a:pt x="1365" y="3266"/>
                    </a:cubicBezTo>
                    <a:lnTo>
                      <a:pt x="1213" y="3290"/>
                    </a:lnTo>
                    <a:lnTo>
                      <a:pt x="1065" y="3314"/>
                    </a:lnTo>
                    <a:cubicBezTo>
                      <a:pt x="1064" y="3315"/>
                      <a:pt x="1062" y="3314"/>
                      <a:pt x="1062" y="3313"/>
                    </a:cubicBezTo>
                    <a:cubicBezTo>
                      <a:pt x="1061" y="3312"/>
                      <a:pt x="1060" y="3311"/>
                      <a:pt x="1061" y="3310"/>
                    </a:cubicBezTo>
                    <a:lnTo>
                      <a:pt x="1077" y="3234"/>
                    </a:lnTo>
                    <a:lnTo>
                      <a:pt x="1077" y="3236"/>
                    </a:lnTo>
                    <a:lnTo>
                      <a:pt x="1061" y="3188"/>
                    </a:lnTo>
                    <a:lnTo>
                      <a:pt x="1041" y="3140"/>
                    </a:lnTo>
                    <a:lnTo>
                      <a:pt x="1025" y="3092"/>
                    </a:lnTo>
                    <a:cubicBezTo>
                      <a:pt x="1025" y="3091"/>
                      <a:pt x="1025" y="3091"/>
                      <a:pt x="1024" y="3091"/>
                    </a:cubicBezTo>
                    <a:lnTo>
                      <a:pt x="1020" y="3039"/>
                    </a:lnTo>
                    <a:lnTo>
                      <a:pt x="1021" y="3040"/>
                    </a:lnTo>
                    <a:lnTo>
                      <a:pt x="1013" y="3008"/>
                    </a:lnTo>
                    <a:cubicBezTo>
                      <a:pt x="1013" y="3007"/>
                      <a:pt x="1012" y="3007"/>
                      <a:pt x="1012" y="3007"/>
                    </a:cubicBezTo>
                    <a:lnTo>
                      <a:pt x="1012" y="2971"/>
                    </a:lnTo>
                    <a:lnTo>
                      <a:pt x="1013" y="2972"/>
                    </a:lnTo>
                    <a:lnTo>
                      <a:pt x="1005" y="2940"/>
                    </a:lnTo>
                    <a:lnTo>
                      <a:pt x="1006" y="2941"/>
                    </a:lnTo>
                    <a:lnTo>
                      <a:pt x="982" y="2917"/>
                    </a:lnTo>
                    <a:lnTo>
                      <a:pt x="958" y="2894"/>
                    </a:lnTo>
                    <a:lnTo>
                      <a:pt x="930" y="2870"/>
                    </a:lnTo>
                    <a:cubicBezTo>
                      <a:pt x="930" y="2870"/>
                      <a:pt x="929" y="2869"/>
                      <a:pt x="929" y="2869"/>
                    </a:cubicBezTo>
                    <a:lnTo>
                      <a:pt x="909" y="2841"/>
                    </a:lnTo>
                    <a:cubicBezTo>
                      <a:pt x="909" y="2840"/>
                      <a:pt x="908" y="2839"/>
                      <a:pt x="908" y="2838"/>
                    </a:cubicBezTo>
                    <a:lnTo>
                      <a:pt x="912" y="2802"/>
                    </a:lnTo>
                    <a:cubicBezTo>
                      <a:pt x="913" y="2802"/>
                      <a:pt x="913" y="2801"/>
                      <a:pt x="913" y="2801"/>
                    </a:cubicBezTo>
                    <a:lnTo>
                      <a:pt x="929" y="2769"/>
                    </a:lnTo>
                    <a:cubicBezTo>
                      <a:pt x="929" y="2769"/>
                      <a:pt x="929" y="2769"/>
                      <a:pt x="929" y="2768"/>
                    </a:cubicBezTo>
                    <a:lnTo>
                      <a:pt x="973" y="2708"/>
                    </a:lnTo>
                    <a:cubicBezTo>
                      <a:pt x="973" y="2708"/>
                      <a:pt x="974" y="2708"/>
                      <a:pt x="974" y="2708"/>
                    </a:cubicBezTo>
                    <a:lnTo>
                      <a:pt x="1006" y="2684"/>
                    </a:lnTo>
                    <a:cubicBezTo>
                      <a:pt x="1007" y="2683"/>
                      <a:pt x="1007" y="2683"/>
                      <a:pt x="1008" y="2683"/>
                    </a:cubicBezTo>
                    <a:lnTo>
                      <a:pt x="1044" y="2679"/>
                    </a:lnTo>
                    <a:lnTo>
                      <a:pt x="1076" y="2675"/>
                    </a:lnTo>
                    <a:close/>
                    <a:moveTo>
                      <a:pt x="1990" y="2786"/>
                    </a:moveTo>
                    <a:lnTo>
                      <a:pt x="1898" y="2826"/>
                    </a:lnTo>
                    <a:lnTo>
                      <a:pt x="1899" y="2826"/>
                    </a:lnTo>
                    <a:lnTo>
                      <a:pt x="1815" y="2886"/>
                    </a:lnTo>
                    <a:lnTo>
                      <a:pt x="1743" y="2946"/>
                    </a:lnTo>
                    <a:lnTo>
                      <a:pt x="1741" y="2939"/>
                    </a:lnTo>
                    <a:lnTo>
                      <a:pt x="1825" y="2951"/>
                    </a:lnTo>
                    <a:lnTo>
                      <a:pt x="1824" y="2951"/>
                    </a:lnTo>
                    <a:lnTo>
                      <a:pt x="1912" y="2939"/>
                    </a:lnTo>
                    <a:cubicBezTo>
                      <a:pt x="1913" y="2938"/>
                      <a:pt x="1915" y="2939"/>
                      <a:pt x="1916" y="2940"/>
                    </a:cubicBezTo>
                    <a:lnTo>
                      <a:pt x="1992" y="3036"/>
                    </a:lnTo>
                    <a:cubicBezTo>
                      <a:pt x="1992" y="3036"/>
                      <a:pt x="1992" y="3037"/>
                      <a:pt x="1992" y="3037"/>
                    </a:cubicBezTo>
                    <a:lnTo>
                      <a:pt x="2016" y="3089"/>
                    </a:lnTo>
                    <a:lnTo>
                      <a:pt x="2016" y="3088"/>
                    </a:lnTo>
                    <a:lnTo>
                      <a:pt x="2044" y="3124"/>
                    </a:lnTo>
                    <a:lnTo>
                      <a:pt x="2043" y="3123"/>
                    </a:lnTo>
                    <a:lnTo>
                      <a:pt x="2075" y="3147"/>
                    </a:lnTo>
                    <a:lnTo>
                      <a:pt x="2111" y="3171"/>
                    </a:lnTo>
                    <a:lnTo>
                      <a:pt x="2108" y="3170"/>
                    </a:lnTo>
                    <a:lnTo>
                      <a:pt x="2164" y="3170"/>
                    </a:lnTo>
                    <a:lnTo>
                      <a:pt x="2163" y="3171"/>
                    </a:lnTo>
                    <a:lnTo>
                      <a:pt x="2223" y="3155"/>
                    </a:lnTo>
                    <a:lnTo>
                      <a:pt x="2279" y="3135"/>
                    </a:lnTo>
                    <a:cubicBezTo>
                      <a:pt x="2280" y="3134"/>
                      <a:pt x="2282" y="3134"/>
                      <a:pt x="2283" y="3135"/>
                    </a:cubicBezTo>
                    <a:lnTo>
                      <a:pt x="2359" y="3183"/>
                    </a:lnTo>
                    <a:lnTo>
                      <a:pt x="2430" y="3223"/>
                    </a:lnTo>
                    <a:lnTo>
                      <a:pt x="2427" y="3223"/>
                    </a:lnTo>
                    <a:lnTo>
                      <a:pt x="2467" y="3203"/>
                    </a:lnTo>
                    <a:lnTo>
                      <a:pt x="2514" y="3175"/>
                    </a:lnTo>
                    <a:lnTo>
                      <a:pt x="2559" y="3151"/>
                    </a:lnTo>
                    <a:cubicBezTo>
                      <a:pt x="2559" y="3151"/>
                      <a:pt x="2560" y="3151"/>
                      <a:pt x="2560" y="3151"/>
                    </a:cubicBezTo>
                    <a:lnTo>
                      <a:pt x="2616" y="3147"/>
                    </a:lnTo>
                    <a:cubicBezTo>
                      <a:pt x="2616" y="3146"/>
                      <a:pt x="2617" y="3146"/>
                      <a:pt x="2617" y="3147"/>
                    </a:cubicBezTo>
                    <a:lnTo>
                      <a:pt x="2673" y="3151"/>
                    </a:lnTo>
                    <a:lnTo>
                      <a:pt x="2669" y="3154"/>
                    </a:lnTo>
                    <a:lnTo>
                      <a:pt x="2685" y="3070"/>
                    </a:lnTo>
                    <a:lnTo>
                      <a:pt x="2709" y="2986"/>
                    </a:lnTo>
                    <a:lnTo>
                      <a:pt x="2713" y="2991"/>
                    </a:lnTo>
                    <a:lnTo>
                      <a:pt x="2629" y="3010"/>
                    </a:lnTo>
                    <a:lnTo>
                      <a:pt x="2589" y="3019"/>
                    </a:lnTo>
                    <a:cubicBezTo>
                      <a:pt x="2589" y="3019"/>
                      <a:pt x="2588" y="3019"/>
                      <a:pt x="2587" y="3018"/>
                    </a:cubicBezTo>
                    <a:lnTo>
                      <a:pt x="2547" y="3006"/>
                    </a:lnTo>
                    <a:lnTo>
                      <a:pt x="2475" y="2986"/>
                    </a:lnTo>
                    <a:cubicBezTo>
                      <a:pt x="2475" y="2986"/>
                      <a:pt x="2475" y="2986"/>
                      <a:pt x="2474" y="2986"/>
                    </a:cubicBezTo>
                    <a:lnTo>
                      <a:pt x="2434" y="2962"/>
                    </a:lnTo>
                    <a:cubicBezTo>
                      <a:pt x="2434" y="2962"/>
                      <a:pt x="2434" y="2962"/>
                      <a:pt x="2434" y="2961"/>
                    </a:cubicBezTo>
                    <a:lnTo>
                      <a:pt x="2410" y="2937"/>
                    </a:lnTo>
                    <a:cubicBezTo>
                      <a:pt x="2409" y="2937"/>
                      <a:pt x="2409" y="2937"/>
                      <a:pt x="2409" y="2937"/>
                    </a:cubicBezTo>
                    <a:lnTo>
                      <a:pt x="2377" y="2893"/>
                    </a:lnTo>
                    <a:lnTo>
                      <a:pt x="2341" y="2849"/>
                    </a:lnTo>
                    <a:lnTo>
                      <a:pt x="2305" y="2805"/>
                    </a:lnTo>
                    <a:lnTo>
                      <a:pt x="2306" y="2806"/>
                    </a:lnTo>
                    <a:lnTo>
                      <a:pt x="2258" y="2774"/>
                    </a:lnTo>
                    <a:lnTo>
                      <a:pt x="2259" y="2774"/>
                    </a:lnTo>
                    <a:lnTo>
                      <a:pt x="2207" y="2754"/>
                    </a:lnTo>
                    <a:lnTo>
                      <a:pt x="2208" y="2755"/>
                    </a:lnTo>
                    <a:lnTo>
                      <a:pt x="2092" y="2755"/>
                    </a:lnTo>
                    <a:lnTo>
                      <a:pt x="2093" y="2755"/>
                    </a:lnTo>
                    <a:lnTo>
                      <a:pt x="2041" y="2767"/>
                    </a:lnTo>
                    <a:lnTo>
                      <a:pt x="1990" y="2786"/>
                    </a:lnTo>
                    <a:close/>
                    <a:moveTo>
                      <a:pt x="2040" y="2759"/>
                    </a:moveTo>
                    <a:lnTo>
                      <a:pt x="2092" y="2747"/>
                    </a:lnTo>
                    <a:cubicBezTo>
                      <a:pt x="2092" y="2747"/>
                      <a:pt x="2092" y="2747"/>
                      <a:pt x="2092" y="2747"/>
                    </a:cubicBezTo>
                    <a:lnTo>
                      <a:pt x="2208" y="2747"/>
                    </a:lnTo>
                    <a:cubicBezTo>
                      <a:pt x="2209" y="2747"/>
                      <a:pt x="2209" y="2747"/>
                      <a:pt x="2210" y="2747"/>
                    </a:cubicBezTo>
                    <a:lnTo>
                      <a:pt x="2262" y="2767"/>
                    </a:lnTo>
                    <a:cubicBezTo>
                      <a:pt x="2262" y="2767"/>
                      <a:pt x="2262" y="2767"/>
                      <a:pt x="2263" y="2767"/>
                    </a:cubicBezTo>
                    <a:lnTo>
                      <a:pt x="2311" y="2799"/>
                    </a:lnTo>
                    <a:cubicBezTo>
                      <a:pt x="2311" y="2800"/>
                      <a:pt x="2311" y="2800"/>
                      <a:pt x="2312" y="2800"/>
                    </a:cubicBezTo>
                    <a:lnTo>
                      <a:pt x="2348" y="2844"/>
                    </a:lnTo>
                    <a:lnTo>
                      <a:pt x="2384" y="2888"/>
                    </a:lnTo>
                    <a:lnTo>
                      <a:pt x="2416" y="2932"/>
                    </a:lnTo>
                    <a:lnTo>
                      <a:pt x="2415" y="2932"/>
                    </a:lnTo>
                    <a:lnTo>
                      <a:pt x="2439" y="2956"/>
                    </a:lnTo>
                    <a:lnTo>
                      <a:pt x="2439" y="2955"/>
                    </a:lnTo>
                    <a:lnTo>
                      <a:pt x="2479" y="2979"/>
                    </a:lnTo>
                    <a:lnTo>
                      <a:pt x="2478" y="2979"/>
                    </a:lnTo>
                    <a:lnTo>
                      <a:pt x="2550" y="2999"/>
                    </a:lnTo>
                    <a:lnTo>
                      <a:pt x="2590" y="3011"/>
                    </a:lnTo>
                    <a:lnTo>
                      <a:pt x="2588" y="3011"/>
                    </a:lnTo>
                    <a:lnTo>
                      <a:pt x="2628" y="3003"/>
                    </a:lnTo>
                    <a:lnTo>
                      <a:pt x="2712" y="2983"/>
                    </a:lnTo>
                    <a:cubicBezTo>
                      <a:pt x="2713" y="2982"/>
                      <a:pt x="2714" y="2983"/>
                      <a:pt x="2715" y="2984"/>
                    </a:cubicBezTo>
                    <a:cubicBezTo>
                      <a:pt x="2716" y="2985"/>
                      <a:pt x="2717" y="2986"/>
                      <a:pt x="2716" y="2988"/>
                    </a:cubicBezTo>
                    <a:lnTo>
                      <a:pt x="2692" y="3071"/>
                    </a:lnTo>
                    <a:lnTo>
                      <a:pt x="2676" y="3155"/>
                    </a:lnTo>
                    <a:cubicBezTo>
                      <a:pt x="2676" y="3157"/>
                      <a:pt x="2674" y="3159"/>
                      <a:pt x="2672" y="3158"/>
                    </a:cubicBezTo>
                    <a:lnTo>
                      <a:pt x="2616" y="3154"/>
                    </a:lnTo>
                    <a:lnTo>
                      <a:pt x="2617" y="3154"/>
                    </a:lnTo>
                    <a:lnTo>
                      <a:pt x="2561" y="3158"/>
                    </a:lnTo>
                    <a:lnTo>
                      <a:pt x="2562" y="3158"/>
                    </a:lnTo>
                    <a:lnTo>
                      <a:pt x="2518" y="3182"/>
                    </a:lnTo>
                    <a:lnTo>
                      <a:pt x="2470" y="3210"/>
                    </a:lnTo>
                    <a:lnTo>
                      <a:pt x="2430" y="3230"/>
                    </a:lnTo>
                    <a:cubicBezTo>
                      <a:pt x="2429" y="3231"/>
                      <a:pt x="2428" y="3231"/>
                      <a:pt x="2427" y="3230"/>
                    </a:cubicBezTo>
                    <a:lnTo>
                      <a:pt x="2354" y="3190"/>
                    </a:lnTo>
                    <a:lnTo>
                      <a:pt x="2278" y="3142"/>
                    </a:lnTo>
                    <a:lnTo>
                      <a:pt x="2282" y="3142"/>
                    </a:lnTo>
                    <a:lnTo>
                      <a:pt x="2225" y="3162"/>
                    </a:lnTo>
                    <a:lnTo>
                      <a:pt x="2165" y="3178"/>
                    </a:lnTo>
                    <a:cubicBezTo>
                      <a:pt x="2165" y="3178"/>
                      <a:pt x="2165" y="3178"/>
                      <a:pt x="2164" y="3178"/>
                    </a:cubicBezTo>
                    <a:lnTo>
                      <a:pt x="2108" y="3178"/>
                    </a:lnTo>
                    <a:cubicBezTo>
                      <a:pt x="2108" y="3178"/>
                      <a:pt x="2107" y="3178"/>
                      <a:pt x="2106" y="3178"/>
                    </a:cubicBezTo>
                    <a:lnTo>
                      <a:pt x="2070" y="3154"/>
                    </a:lnTo>
                    <a:lnTo>
                      <a:pt x="2038" y="3130"/>
                    </a:lnTo>
                    <a:cubicBezTo>
                      <a:pt x="2038" y="3130"/>
                      <a:pt x="2038" y="3129"/>
                      <a:pt x="2037" y="3129"/>
                    </a:cubicBezTo>
                    <a:lnTo>
                      <a:pt x="2009" y="3093"/>
                    </a:lnTo>
                    <a:cubicBezTo>
                      <a:pt x="2009" y="3093"/>
                      <a:pt x="2009" y="3092"/>
                      <a:pt x="2009" y="3092"/>
                    </a:cubicBezTo>
                    <a:lnTo>
                      <a:pt x="1985" y="3040"/>
                    </a:lnTo>
                    <a:lnTo>
                      <a:pt x="1985" y="3041"/>
                    </a:lnTo>
                    <a:lnTo>
                      <a:pt x="1909" y="2945"/>
                    </a:lnTo>
                    <a:lnTo>
                      <a:pt x="1913" y="2947"/>
                    </a:lnTo>
                    <a:lnTo>
                      <a:pt x="1825" y="2959"/>
                    </a:lnTo>
                    <a:cubicBezTo>
                      <a:pt x="1825" y="2959"/>
                      <a:pt x="1824" y="2959"/>
                      <a:pt x="1824" y="2959"/>
                    </a:cubicBezTo>
                    <a:lnTo>
                      <a:pt x="1740" y="2947"/>
                    </a:lnTo>
                    <a:cubicBezTo>
                      <a:pt x="1738" y="2946"/>
                      <a:pt x="1737" y="2945"/>
                      <a:pt x="1737" y="2944"/>
                    </a:cubicBezTo>
                    <a:cubicBezTo>
                      <a:pt x="1736" y="2942"/>
                      <a:pt x="1737" y="2941"/>
                      <a:pt x="1738" y="2940"/>
                    </a:cubicBezTo>
                    <a:lnTo>
                      <a:pt x="1810" y="2879"/>
                    </a:lnTo>
                    <a:lnTo>
                      <a:pt x="1894" y="2819"/>
                    </a:lnTo>
                    <a:cubicBezTo>
                      <a:pt x="1894" y="2819"/>
                      <a:pt x="1895" y="2819"/>
                      <a:pt x="1895" y="2819"/>
                    </a:cubicBezTo>
                    <a:lnTo>
                      <a:pt x="1987" y="2779"/>
                    </a:lnTo>
                    <a:lnTo>
                      <a:pt x="2040" y="2759"/>
                    </a:lnTo>
                    <a:close/>
                    <a:moveTo>
                      <a:pt x="2806" y="2850"/>
                    </a:moveTo>
                    <a:lnTo>
                      <a:pt x="2808" y="2847"/>
                    </a:lnTo>
                    <a:lnTo>
                      <a:pt x="2808" y="2903"/>
                    </a:lnTo>
                    <a:cubicBezTo>
                      <a:pt x="2808" y="2903"/>
                      <a:pt x="2808" y="2904"/>
                      <a:pt x="2808" y="2904"/>
                    </a:cubicBezTo>
                    <a:lnTo>
                      <a:pt x="2788" y="2960"/>
                    </a:lnTo>
                    <a:lnTo>
                      <a:pt x="2760" y="3016"/>
                    </a:lnTo>
                    <a:lnTo>
                      <a:pt x="2740" y="3068"/>
                    </a:lnTo>
                    <a:lnTo>
                      <a:pt x="2720" y="3124"/>
                    </a:lnTo>
                    <a:lnTo>
                      <a:pt x="2720" y="3123"/>
                    </a:lnTo>
                    <a:lnTo>
                      <a:pt x="2720" y="3178"/>
                    </a:lnTo>
                    <a:cubicBezTo>
                      <a:pt x="2720" y="3181"/>
                      <a:pt x="2719" y="3182"/>
                      <a:pt x="2717" y="3182"/>
                    </a:cubicBezTo>
                    <a:lnTo>
                      <a:pt x="2613" y="3194"/>
                    </a:lnTo>
                    <a:lnTo>
                      <a:pt x="2565" y="3206"/>
                    </a:lnTo>
                    <a:lnTo>
                      <a:pt x="2566" y="3206"/>
                    </a:lnTo>
                    <a:lnTo>
                      <a:pt x="2518" y="3226"/>
                    </a:lnTo>
                    <a:lnTo>
                      <a:pt x="2519" y="3225"/>
                    </a:lnTo>
                    <a:lnTo>
                      <a:pt x="2515" y="3229"/>
                    </a:lnTo>
                    <a:cubicBezTo>
                      <a:pt x="2515" y="3230"/>
                      <a:pt x="2515" y="3230"/>
                      <a:pt x="2514" y="3230"/>
                    </a:cubicBezTo>
                    <a:lnTo>
                      <a:pt x="2482" y="3246"/>
                    </a:lnTo>
                    <a:lnTo>
                      <a:pt x="2483" y="3245"/>
                    </a:lnTo>
                    <a:lnTo>
                      <a:pt x="2471" y="3257"/>
                    </a:lnTo>
                    <a:lnTo>
                      <a:pt x="2472" y="3256"/>
                    </a:lnTo>
                    <a:lnTo>
                      <a:pt x="2468" y="3264"/>
                    </a:lnTo>
                    <a:lnTo>
                      <a:pt x="2468" y="3262"/>
                    </a:lnTo>
                    <a:lnTo>
                      <a:pt x="2468" y="3274"/>
                    </a:lnTo>
                    <a:lnTo>
                      <a:pt x="2467" y="3271"/>
                    </a:lnTo>
                    <a:lnTo>
                      <a:pt x="2591" y="3375"/>
                    </a:lnTo>
                    <a:cubicBezTo>
                      <a:pt x="2592" y="3376"/>
                      <a:pt x="2592" y="3377"/>
                      <a:pt x="2592" y="3378"/>
                    </a:cubicBezTo>
                    <a:cubicBezTo>
                      <a:pt x="2592" y="3380"/>
                      <a:pt x="2592" y="3381"/>
                      <a:pt x="2591" y="3381"/>
                    </a:cubicBezTo>
                    <a:lnTo>
                      <a:pt x="2531" y="3429"/>
                    </a:lnTo>
                    <a:cubicBezTo>
                      <a:pt x="2531" y="3430"/>
                      <a:pt x="2530" y="3430"/>
                      <a:pt x="2530" y="3430"/>
                    </a:cubicBezTo>
                    <a:lnTo>
                      <a:pt x="2498" y="3442"/>
                    </a:lnTo>
                    <a:cubicBezTo>
                      <a:pt x="2497" y="3442"/>
                      <a:pt x="2497" y="3442"/>
                      <a:pt x="2496" y="3442"/>
                    </a:cubicBezTo>
                    <a:lnTo>
                      <a:pt x="2464" y="3442"/>
                    </a:lnTo>
                    <a:cubicBezTo>
                      <a:pt x="2464" y="3442"/>
                      <a:pt x="2464" y="3442"/>
                      <a:pt x="2463" y="3442"/>
                    </a:cubicBezTo>
                    <a:lnTo>
                      <a:pt x="2435" y="3434"/>
                    </a:lnTo>
                    <a:lnTo>
                      <a:pt x="2438" y="3434"/>
                    </a:lnTo>
                    <a:lnTo>
                      <a:pt x="2410" y="3442"/>
                    </a:lnTo>
                    <a:lnTo>
                      <a:pt x="2410" y="3442"/>
                    </a:lnTo>
                    <a:lnTo>
                      <a:pt x="2382" y="3458"/>
                    </a:lnTo>
                    <a:lnTo>
                      <a:pt x="2384" y="3457"/>
                    </a:lnTo>
                    <a:lnTo>
                      <a:pt x="2364" y="3481"/>
                    </a:lnTo>
                    <a:lnTo>
                      <a:pt x="2343" y="3501"/>
                    </a:lnTo>
                    <a:lnTo>
                      <a:pt x="2344" y="3498"/>
                    </a:lnTo>
                    <a:lnTo>
                      <a:pt x="2360" y="3606"/>
                    </a:lnTo>
                    <a:lnTo>
                      <a:pt x="2354" y="3603"/>
                    </a:lnTo>
                    <a:lnTo>
                      <a:pt x="2398" y="3575"/>
                    </a:lnTo>
                    <a:cubicBezTo>
                      <a:pt x="2399" y="3575"/>
                      <a:pt x="2399" y="3575"/>
                      <a:pt x="2399" y="3575"/>
                    </a:cubicBezTo>
                    <a:lnTo>
                      <a:pt x="2451" y="3555"/>
                    </a:lnTo>
                    <a:cubicBezTo>
                      <a:pt x="2452" y="3554"/>
                      <a:pt x="2453" y="3554"/>
                      <a:pt x="2453" y="3554"/>
                    </a:cubicBezTo>
                    <a:lnTo>
                      <a:pt x="2549" y="3574"/>
                    </a:lnTo>
                    <a:lnTo>
                      <a:pt x="2650" y="3602"/>
                    </a:lnTo>
                    <a:cubicBezTo>
                      <a:pt x="2651" y="3603"/>
                      <a:pt x="2652" y="3604"/>
                      <a:pt x="2652" y="3605"/>
                    </a:cubicBezTo>
                    <a:lnTo>
                      <a:pt x="2688" y="3793"/>
                    </a:lnTo>
                    <a:lnTo>
                      <a:pt x="2732" y="3981"/>
                    </a:lnTo>
                    <a:lnTo>
                      <a:pt x="2725" y="3980"/>
                    </a:lnTo>
                    <a:lnTo>
                      <a:pt x="2749" y="3928"/>
                    </a:lnTo>
                    <a:cubicBezTo>
                      <a:pt x="2749" y="3928"/>
                      <a:pt x="2749" y="3928"/>
                      <a:pt x="2750" y="3927"/>
                    </a:cubicBezTo>
                    <a:lnTo>
                      <a:pt x="2794" y="3879"/>
                    </a:lnTo>
                    <a:lnTo>
                      <a:pt x="2793" y="3880"/>
                    </a:lnTo>
                    <a:lnTo>
                      <a:pt x="2817" y="3840"/>
                    </a:lnTo>
                    <a:lnTo>
                      <a:pt x="2817" y="3841"/>
                    </a:lnTo>
                    <a:lnTo>
                      <a:pt x="2833" y="3793"/>
                    </a:lnTo>
                    <a:lnTo>
                      <a:pt x="2845" y="3749"/>
                    </a:lnTo>
                    <a:cubicBezTo>
                      <a:pt x="2845" y="3748"/>
                      <a:pt x="2846" y="3746"/>
                      <a:pt x="2848" y="3746"/>
                    </a:cubicBezTo>
                    <a:lnTo>
                      <a:pt x="2908" y="3738"/>
                    </a:lnTo>
                    <a:lnTo>
                      <a:pt x="2907" y="3738"/>
                    </a:lnTo>
                    <a:lnTo>
                      <a:pt x="2939" y="3726"/>
                    </a:lnTo>
                    <a:lnTo>
                      <a:pt x="2938" y="3727"/>
                    </a:lnTo>
                    <a:lnTo>
                      <a:pt x="2962" y="3707"/>
                    </a:lnTo>
                    <a:lnTo>
                      <a:pt x="2961" y="3708"/>
                    </a:lnTo>
                    <a:lnTo>
                      <a:pt x="3005" y="3640"/>
                    </a:lnTo>
                    <a:lnTo>
                      <a:pt x="3049" y="3572"/>
                    </a:lnTo>
                    <a:cubicBezTo>
                      <a:pt x="3050" y="3570"/>
                      <a:pt x="3052" y="3570"/>
                      <a:pt x="3054" y="3571"/>
                    </a:cubicBezTo>
                    <a:lnTo>
                      <a:pt x="3174" y="3618"/>
                    </a:lnTo>
                    <a:lnTo>
                      <a:pt x="3294" y="3671"/>
                    </a:lnTo>
                    <a:lnTo>
                      <a:pt x="3289" y="3672"/>
                    </a:lnTo>
                    <a:lnTo>
                      <a:pt x="3317" y="3628"/>
                    </a:lnTo>
                    <a:lnTo>
                      <a:pt x="3341" y="3580"/>
                    </a:lnTo>
                    <a:lnTo>
                      <a:pt x="3341" y="3583"/>
                    </a:lnTo>
                    <a:lnTo>
                      <a:pt x="3325" y="3531"/>
                    </a:lnTo>
                    <a:lnTo>
                      <a:pt x="3317" y="3487"/>
                    </a:lnTo>
                    <a:cubicBezTo>
                      <a:pt x="3316" y="3486"/>
                      <a:pt x="3317" y="3484"/>
                      <a:pt x="3318" y="3483"/>
                    </a:cubicBezTo>
                    <a:lnTo>
                      <a:pt x="3458" y="3344"/>
                    </a:lnTo>
                    <a:lnTo>
                      <a:pt x="3457" y="3349"/>
                    </a:lnTo>
                    <a:lnTo>
                      <a:pt x="3409" y="3293"/>
                    </a:lnTo>
                    <a:lnTo>
                      <a:pt x="3354" y="3241"/>
                    </a:lnTo>
                    <a:lnTo>
                      <a:pt x="3356" y="3242"/>
                    </a:lnTo>
                    <a:lnTo>
                      <a:pt x="3092" y="3198"/>
                    </a:lnTo>
                    <a:lnTo>
                      <a:pt x="3095" y="3198"/>
                    </a:lnTo>
                    <a:lnTo>
                      <a:pt x="3051" y="3226"/>
                    </a:lnTo>
                    <a:lnTo>
                      <a:pt x="3003" y="3262"/>
                    </a:lnTo>
                    <a:lnTo>
                      <a:pt x="2955" y="3294"/>
                    </a:lnTo>
                    <a:cubicBezTo>
                      <a:pt x="2954" y="3294"/>
                      <a:pt x="2952" y="3295"/>
                      <a:pt x="2951" y="3294"/>
                    </a:cubicBezTo>
                    <a:cubicBezTo>
                      <a:pt x="2950" y="3294"/>
                      <a:pt x="2949" y="3293"/>
                      <a:pt x="2949" y="3292"/>
                    </a:cubicBezTo>
                    <a:lnTo>
                      <a:pt x="2917" y="3196"/>
                    </a:lnTo>
                    <a:lnTo>
                      <a:pt x="2897" y="3103"/>
                    </a:lnTo>
                    <a:cubicBezTo>
                      <a:pt x="2896" y="3103"/>
                      <a:pt x="2896" y="3103"/>
                      <a:pt x="2896" y="3103"/>
                    </a:cubicBezTo>
                    <a:lnTo>
                      <a:pt x="2896" y="3059"/>
                    </a:lnTo>
                    <a:cubicBezTo>
                      <a:pt x="2896" y="3058"/>
                      <a:pt x="2897" y="3057"/>
                      <a:pt x="2897" y="3057"/>
                    </a:cubicBezTo>
                    <a:lnTo>
                      <a:pt x="2913" y="3021"/>
                    </a:lnTo>
                    <a:cubicBezTo>
                      <a:pt x="2913" y="3021"/>
                      <a:pt x="2913" y="3020"/>
                      <a:pt x="2913" y="3020"/>
                    </a:cubicBezTo>
                    <a:lnTo>
                      <a:pt x="2937" y="2988"/>
                    </a:lnTo>
                    <a:lnTo>
                      <a:pt x="2961" y="2956"/>
                    </a:lnTo>
                    <a:lnTo>
                      <a:pt x="2961" y="2957"/>
                    </a:lnTo>
                    <a:lnTo>
                      <a:pt x="2977" y="2921"/>
                    </a:lnTo>
                    <a:lnTo>
                      <a:pt x="2977" y="2922"/>
                    </a:lnTo>
                    <a:lnTo>
                      <a:pt x="2989" y="2870"/>
                    </a:lnTo>
                    <a:lnTo>
                      <a:pt x="2989" y="2871"/>
                    </a:lnTo>
                    <a:lnTo>
                      <a:pt x="2981" y="2819"/>
                    </a:lnTo>
                    <a:lnTo>
                      <a:pt x="2981" y="2820"/>
                    </a:lnTo>
                    <a:lnTo>
                      <a:pt x="2965" y="2768"/>
                    </a:lnTo>
                    <a:lnTo>
                      <a:pt x="2970" y="2770"/>
                    </a:lnTo>
                    <a:lnTo>
                      <a:pt x="2890" y="2806"/>
                    </a:lnTo>
                    <a:lnTo>
                      <a:pt x="2806" y="2850"/>
                    </a:lnTo>
                    <a:close/>
                    <a:moveTo>
                      <a:pt x="2887" y="2799"/>
                    </a:moveTo>
                    <a:lnTo>
                      <a:pt x="2967" y="2763"/>
                    </a:lnTo>
                    <a:cubicBezTo>
                      <a:pt x="2968" y="2763"/>
                      <a:pt x="2969" y="2763"/>
                      <a:pt x="2970" y="2763"/>
                    </a:cubicBezTo>
                    <a:cubicBezTo>
                      <a:pt x="2971" y="2764"/>
                      <a:pt x="2972" y="2764"/>
                      <a:pt x="2972" y="2766"/>
                    </a:cubicBezTo>
                    <a:lnTo>
                      <a:pt x="2988" y="2818"/>
                    </a:lnTo>
                    <a:cubicBezTo>
                      <a:pt x="2988" y="2818"/>
                      <a:pt x="2988" y="2818"/>
                      <a:pt x="2988" y="2818"/>
                    </a:cubicBezTo>
                    <a:lnTo>
                      <a:pt x="2996" y="2870"/>
                    </a:lnTo>
                    <a:cubicBezTo>
                      <a:pt x="2997" y="2871"/>
                      <a:pt x="2996" y="2871"/>
                      <a:pt x="2996" y="2872"/>
                    </a:cubicBezTo>
                    <a:lnTo>
                      <a:pt x="2984" y="2924"/>
                    </a:lnTo>
                    <a:cubicBezTo>
                      <a:pt x="2984" y="2924"/>
                      <a:pt x="2984" y="2924"/>
                      <a:pt x="2984" y="2924"/>
                    </a:cubicBezTo>
                    <a:lnTo>
                      <a:pt x="2968" y="2960"/>
                    </a:lnTo>
                    <a:cubicBezTo>
                      <a:pt x="2968" y="2961"/>
                      <a:pt x="2968" y="2961"/>
                      <a:pt x="2968" y="2961"/>
                    </a:cubicBezTo>
                    <a:lnTo>
                      <a:pt x="2944" y="2993"/>
                    </a:lnTo>
                    <a:lnTo>
                      <a:pt x="2920" y="3025"/>
                    </a:lnTo>
                    <a:lnTo>
                      <a:pt x="2920" y="3024"/>
                    </a:lnTo>
                    <a:lnTo>
                      <a:pt x="2904" y="3060"/>
                    </a:lnTo>
                    <a:lnTo>
                      <a:pt x="2904" y="3059"/>
                    </a:lnTo>
                    <a:lnTo>
                      <a:pt x="2904" y="3103"/>
                    </a:lnTo>
                    <a:lnTo>
                      <a:pt x="2904" y="3102"/>
                    </a:lnTo>
                    <a:lnTo>
                      <a:pt x="2924" y="3193"/>
                    </a:lnTo>
                    <a:lnTo>
                      <a:pt x="2956" y="3289"/>
                    </a:lnTo>
                    <a:lnTo>
                      <a:pt x="2950" y="3287"/>
                    </a:lnTo>
                    <a:lnTo>
                      <a:pt x="2998" y="3255"/>
                    </a:lnTo>
                    <a:lnTo>
                      <a:pt x="3046" y="3219"/>
                    </a:lnTo>
                    <a:lnTo>
                      <a:pt x="3090" y="3191"/>
                    </a:lnTo>
                    <a:cubicBezTo>
                      <a:pt x="3091" y="3191"/>
                      <a:pt x="3092" y="3190"/>
                      <a:pt x="3093" y="3191"/>
                    </a:cubicBezTo>
                    <a:lnTo>
                      <a:pt x="3357" y="3235"/>
                    </a:lnTo>
                    <a:cubicBezTo>
                      <a:pt x="3358" y="3235"/>
                      <a:pt x="3359" y="3235"/>
                      <a:pt x="3359" y="3236"/>
                    </a:cubicBezTo>
                    <a:lnTo>
                      <a:pt x="3416" y="3288"/>
                    </a:lnTo>
                    <a:lnTo>
                      <a:pt x="3464" y="3344"/>
                    </a:lnTo>
                    <a:cubicBezTo>
                      <a:pt x="3465" y="3345"/>
                      <a:pt x="3465" y="3348"/>
                      <a:pt x="3463" y="3349"/>
                    </a:cubicBezTo>
                    <a:lnTo>
                      <a:pt x="3323" y="3489"/>
                    </a:lnTo>
                    <a:lnTo>
                      <a:pt x="3324" y="3486"/>
                    </a:lnTo>
                    <a:lnTo>
                      <a:pt x="3332" y="3529"/>
                    </a:lnTo>
                    <a:lnTo>
                      <a:pt x="3348" y="3581"/>
                    </a:lnTo>
                    <a:cubicBezTo>
                      <a:pt x="3349" y="3582"/>
                      <a:pt x="3349" y="3583"/>
                      <a:pt x="3348" y="3584"/>
                    </a:cubicBezTo>
                    <a:lnTo>
                      <a:pt x="3324" y="3632"/>
                    </a:lnTo>
                    <a:lnTo>
                      <a:pt x="3296" y="3676"/>
                    </a:lnTo>
                    <a:cubicBezTo>
                      <a:pt x="3295" y="3678"/>
                      <a:pt x="3293" y="3679"/>
                      <a:pt x="3291" y="3678"/>
                    </a:cubicBezTo>
                    <a:lnTo>
                      <a:pt x="3171" y="3626"/>
                    </a:lnTo>
                    <a:lnTo>
                      <a:pt x="3051" y="3578"/>
                    </a:lnTo>
                    <a:lnTo>
                      <a:pt x="3056" y="3576"/>
                    </a:lnTo>
                    <a:lnTo>
                      <a:pt x="3012" y="3644"/>
                    </a:lnTo>
                    <a:lnTo>
                      <a:pt x="2968" y="3712"/>
                    </a:lnTo>
                    <a:cubicBezTo>
                      <a:pt x="2968" y="3713"/>
                      <a:pt x="2967" y="3713"/>
                      <a:pt x="2967" y="3713"/>
                    </a:cubicBezTo>
                    <a:lnTo>
                      <a:pt x="2943" y="3733"/>
                    </a:lnTo>
                    <a:cubicBezTo>
                      <a:pt x="2943" y="3734"/>
                      <a:pt x="2942" y="3734"/>
                      <a:pt x="2942" y="3734"/>
                    </a:cubicBezTo>
                    <a:lnTo>
                      <a:pt x="2910" y="3746"/>
                    </a:lnTo>
                    <a:cubicBezTo>
                      <a:pt x="2910" y="3746"/>
                      <a:pt x="2909" y="3746"/>
                      <a:pt x="2909" y="3746"/>
                    </a:cubicBezTo>
                    <a:lnTo>
                      <a:pt x="2849" y="3754"/>
                    </a:lnTo>
                    <a:lnTo>
                      <a:pt x="2852" y="3751"/>
                    </a:lnTo>
                    <a:lnTo>
                      <a:pt x="2840" y="3795"/>
                    </a:lnTo>
                    <a:lnTo>
                      <a:pt x="2824" y="3843"/>
                    </a:lnTo>
                    <a:cubicBezTo>
                      <a:pt x="2824" y="3844"/>
                      <a:pt x="2824" y="3844"/>
                      <a:pt x="2824" y="3844"/>
                    </a:cubicBezTo>
                    <a:lnTo>
                      <a:pt x="2800" y="3884"/>
                    </a:lnTo>
                    <a:cubicBezTo>
                      <a:pt x="2800" y="3884"/>
                      <a:pt x="2800" y="3885"/>
                      <a:pt x="2799" y="3885"/>
                    </a:cubicBezTo>
                    <a:lnTo>
                      <a:pt x="2755" y="3933"/>
                    </a:lnTo>
                    <a:lnTo>
                      <a:pt x="2756" y="3932"/>
                    </a:lnTo>
                    <a:lnTo>
                      <a:pt x="2732" y="3984"/>
                    </a:lnTo>
                    <a:cubicBezTo>
                      <a:pt x="2731" y="3985"/>
                      <a:pt x="2730" y="3986"/>
                      <a:pt x="2728" y="3986"/>
                    </a:cubicBezTo>
                    <a:cubicBezTo>
                      <a:pt x="2726" y="3986"/>
                      <a:pt x="2725" y="3985"/>
                      <a:pt x="2725" y="3983"/>
                    </a:cubicBezTo>
                    <a:lnTo>
                      <a:pt x="2681" y="3795"/>
                    </a:lnTo>
                    <a:lnTo>
                      <a:pt x="2645" y="3607"/>
                    </a:lnTo>
                    <a:lnTo>
                      <a:pt x="2647" y="3610"/>
                    </a:lnTo>
                    <a:lnTo>
                      <a:pt x="2548" y="3582"/>
                    </a:lnTo>
                    <a:lnTo>
                      <a:pt x="2452" y="3562"/>
                    </a:lnTo>
                    <a:lnTo>
                      <a:pt x="2454" y="3562"/>
                    </a:lnTo>
                    <a:lnTo>
                      <a:pt x="2402" y="3582"/>
                    </a:lnTo>
                    <a:lnTo>
                      <a:pt x="2403" y="3582"/>
                    </a:lnTo>
                    <a:lnTo>
                      <a:pt x="2359" y="3610"/>
                    </a:lnTo>
                    <a:cubicBezTo>
                      <a:pt x="2357" y="3610"/>
                      <a:pt x="2356" y="3610"/>
                      <a:pt x="2355" y="3610"/>
                    </a:cubicBezTo>
                    <a:cubicBezTo>
                      <a:pt x="2354" y="3609"/>
                      <a:pt x="2353" y="3608"/>
                      <a:pt x="2353" y="3607"/>
                    </a:cubicBezTo>
                    <a:lnTo>
                      <a:pt x="2337" y="3499"/>
                    </a:lnTo>
                    <a:cubicBezTo>
                      <a:pt x="2336" y="3498"/>
                      <a:pt x="2337" y="3496"/>
                      <a:pt x="2338" y="3495"/>
                    </a:cubicBezTo>
                    <a:lnTo>
                      <a:pt x="2357" y="3476"/>
                    </a:lnTo>
                    <a:lnTo>
                      <a:pt x="2377" y="3452"/>
                    </a:lnTo>
                    <a:cubicBezTo>
                      <a:pt x="2378" y="3451"/>
                      <a:pt x="2378" y="3451"/>
                      <a:pt x="2378" y="3451"/>
                    </a:cubicBezTo>
                    <a:lnTo>
                      <a:pt x="2406" y="3435"/>
                    </a:lnTo>
                    <a:cubicBezTo>
                      <a:pt x="2407" y="3435"/>
                      <a:pt x="2407" y="3435"/>
                      <a:pt x="2407" y="3434"/>
                    </a:cubicBezTo>
                    <a:lnTo>
                      <a:pt x="2435" y="3426"/>
                    </a:lnTo>
                    <a:cubicBezTo>
                      <a:pt x="2436" y="3426"/>
                      <a:pt x="2437" y="3426"/>
                      <a:pt x="2438" y="3426"/>
                    </a:cubicBezTo>
                    <a:lnTo>
                      <a:pt x="2466" y="3434"/>
                    </a:lnTo>
                    <a:lnTo>
                      <a:pt x="2464" y="3434"/>
                    </a:lnTo>
                    <a:lnTo>
                      <a:pt x="2496" y="3434"/>
                    </a:lnTo>
                    <a:lnTo>
                      <a:pt x="2495" y="3435"/>
                    </a:lnTo>
                    <a:lnTo>
                      <a:pt x="2527" y="3423"/>
                    </a:lnTo>
                    <a:lnTo>
                      <a:pt x="2526" y="3423"/>
                    </a:lnTo>
                    <a:lnTo>
                      <a:pt x="2586" y="3375"/>
                    </a:lnTo>
                    <a:lnTo>
                      <a:pt x="2586" y="3381"/>
                    </a:lnTo>
                    <a:lnTo>
                      <a:pt x="2462" y="3277"/>
                    </a:lnTo>
                    <a:cubicBezTo>
                      <a:pt x="2461" y="3277"/>
                      <a:pt x="2460" y="3276"/>
                      <a:pt x="2460" y="3274"/>
                    </a:cubicBezTo>
                    <a:lnTo>
                      <a:pt x="2460" y="3262"/>
                    </a:lnTo>
                    <a:cubicBezTo>
                      <a:pt x="2460" y="3262"/>
                      <a:pt x="2461" y="3261"/>
                      <a:pt x="2461" y="3261"/>
                    </a:cubicBezTo>
                    <a:lnTo>
                      <a:pt x="2465" y="3253"/>
                    </a:lnTo>
                    <a:cubicBezTo>
                      <a:pt x="2465" y="3252"/>
                      <a:pt x="2465" y="3252"/>
                      <a:pt x="2466" y="3252"/>
                    </a:cubicBezTo>
                    <a:lnTo>
                      <a:pt x="2478" y="3240"/>
                    </a:lnTo>
                    <a:cubicBezTo>
                      <a:pt x="2478" y="3239"/>
                      <a:pt x="2478" y="3239"/>
                      <a:pt x="2479" y="3239"/>
                    </a:cubicBezTo>
                    <a:lnTo>
                      <a:pt x="2511" y="3223"/>
                    </a:lnTo>
                    <a:lnTo>
                      <a:pt x="2510" y="3224"/>
                    </a:lnTo>
                    <a:lnTo>
                      <a:pt x="2514" y="3220"/>
                    </a:lnTo>
                    <a:cubicBezTo>
                      <a:pt x="2514" y="3219"/>
                      <a:pt x="2514" y="3219"/>
                      <a:pt x="2515" y="3219"/>
                    </a:cubicBezTo>
                    <a:lnTo>
                      <a:pt x="2563" y="3199"/>
                    </a:lnTo>
                    <a:cubicBezTo>
                      <a:pt x="2563" y="3199"/>
                      <a:pt x="2563" y="3199"/>
                      <a:pt x="2563" y="3199"/>
                    </a:cubicBezTo>
                    <a:lnTo>
                      <a:pt x="2612" y="3187"/>
                    </a:lnTo>
                    <a:lnTo>
                      <a:pt x="2716" y="3175"/>
                    </a:lnTo>
                    <a:lnTo>
                      <a:pt x="2712" y="3178"/>
                    </a:lnTo>
                    <a:lnTo>
                      <a:pt x="2712" y="3123"/>
                    </a:lnTo>
                    <a:cubicBezTo>
                      <a:pt x="2712" y="3122"/>
                      <a:pt x="2713" y="3122"/>
                      <a:pt x="2713" y="3121"/>
                    </a:cubicBezTo>
                    <a:lnTo>
                      <a:pt x="2733" y="3065"/>
                    </a:lnTo>
                    <a:lnTo>
                      <a:pt x="2753" y="3013"/>
                    </a:lnTo>
                    <a:lnTo>
                      <a:pt x="2781" y="2957"/>
                    </a:lnTo>
                    <a:lnTo>
                      <a:pt x="2801" y="2901"/>
                    </a:lnTo>
                    <a:lnTo>
                      <a:pt x="2800" y="2903"/>
                    </a:lnTo>
                    <a:lnTo>
                      <a:pt x="2800" y="2847"/>
                    </a:lnTo>
                    <a:cubicBezTo>
                      <a:pt x="2800" y="2845"/>
                      <a:pt x="2801" y="2844"/>
                      <a:pt x="2803" y="2843"/>
                    </a:cubicBezTo>
                    <a:lnTo>
                      <a:pt x="2887" y="2799"/>
                    </a:lnTo>
                    <a:close/>
                    <a:moveTo>
                      <a:pt x="94" y="2834"/>
                    </a:moveTo>
                    <a:lnTo>
                      <a:pt x="100" y="2833"/>
                    </a:lnTo>
                    <a:lnTo>
                      <a:pt x="8" y="2973"/>
                    </a:lnTo>
                    <a:lnTo>
                      <a:pt x="7" y="2967"/>
                    </a:lnTo>
                    <a:lnTo>
                      <a:pt x="59" y="3003"/>
                    </a:lnTo>
                    <a:cubicBezTo>
                      <a:pt x="59" y="3004"/>
                      <a:pt x="59" y="3004"/>
                      <a:pt x="60" y="3004"/>
                    </a:cubicBezTo>
                    <a:lnTo>
                      <a:pt x="100" y="3056"/>
                    </a:lnTo>
                    <a:cubicBezTo>
                      <a:pt x="100" y="3057"/>
                      <a:pt x="100" y="3057"/>
                      <a:pt x="100" y="3058"/>
                    </a:cubicBezTo>
                    <a:lnTo>
                      <a:pt x="108" y="3122"/>
                    </a:lnTo>
                    <a:lnTo>
                      <a:pt x="105" y="3119"/>
                    </a:lnTo>
                    <a:lnTo>
                      <a:pt x="253" y="3131"/>
                    </a:lnTo>
                    <a:cubicBezTo>
                      <a:pt x="254" y="3131"/>
                      <a:pt x="255" y="3131"/>
                      <a:pt x="256" y="3132"/>
                    </a:cubicBezTo>
                    <a:cubicBezTo>
                      <a:pt x="256" y="3133"/>
                      <a:pt x="257" y="3134"/>
                      <a:pt x="256" y="3136"/>
                    </a:cubicBezTo>
                    <a:lnTo>
                      <a:pt x="240" y="3196"/>
                    </a:lnTo>
                    <a:lnTo>
                      <a:pt x="228" y="3255"/>
                    </a:lnTo>
                    <a:lnTo>
                      <a:pt x="225" y="3250"/>
                    </a:lnTo>
                    <a:lnTo>
                      <a:pt x="337" y="3258"/>
                    </a:lnTo>
                    <a:lnTo>
                      <a:pt x="334" y="3260"/>
                    </a:lnTo>
                    <a:lnTo>
                      <a:pt x="390" y="3204"/>
                    </a:lnTo>
                    <a:lnTo>
                      <a:pt x="454" y="3147"/>
                    </a:lnTo>
                    <a:lnTo>
                      <a:pt x="452" y="3150"/>
                    </a:lnTo>
                    <a:lnTo>
                      <a:pt x="456" y="3090"/>
                    </a:lnTo>
                    <a:cubicBezTo>
                      <a:pt x="456" y="3090"/>
                      <a:pt x="457" y="3090"/>
                      <a:pt x="457" y="3089"/>
                    </a:cubicBezTo>
                    <a:lnTo>
                      <a:pt x="473" y="3033"/>
                    </a:lnTo>
                    <a:lnTo>
                      <a:pt x="493" y="2973"/>
                    </a:lnTo>
                    <a:lnTo>
                      <a:pt x="509" y="2918"/>
                    </a:lnTo>
                    <a:lnTo>
                      <a:pt x="517" y="2862"/>
                    </a:lnTo>
                    <a:lnTo>
                      <a:pt x="521" y="2867"/>
                    </a:lnTo>
                    <a:lnTo>
                      <a:pt x="385" y="2879"/>
                    </a:lnTo>
                    <a:lnTo>
                      <a:pt x="253" y="2895"/>
                    </a:lnTo>
                    <a:cubicBezTo>
                      <a:pt x="253" y="2895"/>
                      <a:pt x="252" y="2895"/>
                      <a:pt x="252" y="2895"/>
                    </a:cubicBezTo>
                    <a:lnTo>
                      <a:pt x="192" y="2887"/>
                    </a:lnTo>
                    <a:cubicBezTo>
                      <a:pt x="192" y="2887"/>
                      <a:pt x="191" y="2887"/>
                      <a:pt x="191" y="2886"/>
                    </a:cubicBezTo>
                    <a:lnTo>
                      <a:pt x="139" y="2866"/>
                    </a:lnTo>
                    <a:cubicBezTo>
                      <a:pt x="139" y="2866"/>
                      <a:pt x="138" y="2866"/>
                      <a:pt x="138" y="2866"/>
                    </a:cubicBezTo>
                    <a:lnTo>
                      <a:pt x="94" y="2834"/>
                    </a:lnTo>
                    <a:close/>
                    <a:moveTo>
                      <a:pt x="143" y="2859"/>
                    </a:moveTo>
                    <a:lnTo>
                      <a:pt x="142" y="2859"/>
                    </a:lnTo>
                    <a:lnTo>
                      <a:pt x="194" y="2879"/>
                    </a:lnTo>
                    <a:lnTo>
                      <a:pt x="193" y="2879"/>
                    </a:lnTo>
                    <a:lnTo>
                      <a:pt x="253" y="2887"/>
                    </a:lnTo>
                    <a:lnTo>
                      <a:pt x="252" y="2887"/>
                    </a:lnTo>
                    <a:lnTo>
                      <a:pt x="384" y="2871"/>
                    </a:lnTo>
                    <a:lnTo>
                      <a:pt x="520" y="2859"/>
                    </a:lnTo>
                    <a:cubicBezTo>
                      <a:pt x="521" y="2859"/>
                      <a:pt x="523" y="2859"/>
                      <a:pt x="523" y="2860"/>
                    </a:cubicBezTo>
                    <a:cubicBezTo>
                      <a:pt x="524" y="2861"/>
                      <a:pt x="525" y="2862"/>
                      <a:pt x="524" y="2863"/>
                    </a:cubicBezTo>
                    <a:lnTo>
                      <a:pt x="516" y="2920"/>
                    </a:lnTo>
                    <a:lnTo>
                      <a:pt x="500" y="2976"/>
                    </a:lnTo>
                    <a:lnTo>
                      <a:pt x="480" y="3036"/>
                    </a:lnTo>
                    <a:lnTo>
                      <a:pt x="464" y="3092"/>
                    </a:lnTo>
                    <a:lnTo>
                      <a:pt x="464" y="3091"/>
                    </a:lnTo>
                    <a:lnTo>
                      <a:pt x="460" y="3151"/>
                    </a:lnTo>
                    <a:cubicBezTo>
                      <a:pt x="460" y="3152"/>
                      <a:pt x="460" y="3153"/>
                      <a:pt x="459" y="3154"/>
                    </a:cubicBezTo>
                    <a:lnTo>
                      <a:pt x="395" y="3209"/>
                    </a:lnTo>
                    <a:lnTo>
                      <a:pt x="339" y="3265"/>
                    </a:lnTo>
                    <a:cubicBezTo>
                      <a:pt x="338" y="3266"/>
                      <a:pt x="337" y="3267"/>
                      <a:pt x="336" y="3266"/>
                    </a:cubicBezTo>
                    <a:lnTo>
                      <a:pt x="224" y="3258"/>
                    </a:lnTo>
                    <a:cubicBezTo>
                      <a:pt x="223" y="3258"/>
                      <a:pt x="222" y="3258"/>
                      <a:pt x="221" y="3257"/>
                    </a:cubicBezTo>
                    <a:cubicBezTo>
                      <a:pt x="221" y="3256"/>
                      <a:pt x="220" y="3255"/>
                      <a:pt x="221" y="3254"/>
                    </a:cubicBezTo>
                    <a:lnTo>
                      <a:pt x="233" y="3193"/>
                    </a:lnTo>
                    <a:lnTo>
                      <a:pt x="249" y="3133"/>
                    </a:lnTo>
                    <a:lnTo>
                      <a:pt x="252" y="3139"/>
                    </a:lnTo>
                    <a:lnTo>
                      <a:pt x="104" y="3127"/>
                    </a:lnTo>
                    <a:cubicBezTo>
                      <a:pt x="102" y="3126"/>
                      <a:pt x="101" y="3125"/>
                      <a:pt x="100" y="3123"/>
                    </a:cubicBezTo>
                    <a:lnTo>
                      <a:pt x="92" y="3059"/>
                    </a:lnTo>
                    <a:lnTo>
                      <a:pt x="93" y="3061"/>
                    </a:lnTo>
                    <a:lnTo>
                      <a:pt x="53" y="3009"/>
                    </a:lnTo>
                    <a:lnTo>
                      <a:pt x="54" y="3010"/>
                    </a:lnTo>
                    <a:lnTo>
                      <a:pt x="2" y="2974"/>
                    </a:lnTo>
                    <a:cubicBezTo>
                      <a:pt x="0" y="2973"/>
                      <a:pt x="0" y="2970"/>
                      <a:pt x="1" y="2968"/>
                    </a:cubicBezTo>
                    <a:lnTo>
                      <a:pt x="93" y="2829"/>
                    </a:lnTo>
                    <a:cubicBezTo>
                      <a:pt x="94" y="2828"/>
                      <a:pt x="95" y="2827"/>
                      <a:pt x="96" y="2827"/>
                    </a:cubicBezTo>
                    <a:cubicBezTo>
                      <a:pt x="97" y="2827"/>
                      <a:pt x="98" y="2827"/>
                      <a:pt x="99" y="2827"/>
                    </a:cubicBezTo>
                    <a:lnTo>
                      <a:pt x="143" y="2859"/>
                    </a:lnTo>
                    <a:close/>
                    <a:moveTo>
                      <a:pt x="555" y="2842"/>
                    </a:moveTo>
                    <a:lnTo>
                      <a:pt x="556" y="2838"/>
                    </a:lnTo>
                    <a:lnTo>
                      <a:pt x="560" y="2898"/>
                    </a:lnTo>
                    <a:lnTo>
                      <a:pt x="556" y="2959"/>
                    </a:lnTo>
                    <a:cubicBezTo>
                      <a:pt x="556" y="2959"/>
                      <a:pt x="556" y="2960"/>
                      <a:pt x="556" y="2961"/>
                    </a:cubicBezTo>
                    <a:lnTo>
                      <a:pt x="512" y="3041"/>
                    </a:lnTo>
                    <a:lnTo>
                      <a:pt x="476" y="3120"/>
                    </a:lnTo>
                    <a:lnTo>
                      <a:pt x="474" y="3115"/>
                    </a:lnTo>
                    <a:lnTo>
                      <a:pt x="538" y="3135"/>
                    </a:lnTo>
                    <a:lnTo>
                      <a:pt x="597" y="3151"/>
                    </a:lnTo>
                    <a:lnTo>
                      <a:pt x="596" y="3151"/>
                    </a:lnTo>
                    <a:lnTo>
                      <a:pt x="648" y="3147"/>
                    </a:lnTo>
                    <a:lnTo>
                      <a:pt x="647" y="3147"/>
                    </a:lnTo>
                    <a:lnTo>
                      <a:pt x="691" y="3123"/>
                    </a:lnTo>
                    <a:lnTo>
                      <a:pt x="730" y="3099"/>
                    </a:lnTo>
                    <a:lnTo>
                      <a:pt x="778" y="3071"/>
                    </a:lnTo>
                    <a:cubicBezTo>
                      <a:pt x="779" y="3071"/>
                      <a:pt x="780" y="3070"/>
                      <a:pt x="781" y="3071"/>
                    </a:cubicBezTo>
                    <a:lnTo>
                      <a:pt x="857" y="3087"/>
                    </a:lnTo>
                    <a:lnTo>
                      <a:pt x="926" y="3107"/>
                    </a:lnTo>
                    <a:lnTo>
                      <a:pt x="922" y="3108"/>
                    </a:lnTo>
                    <a:lnTo>
                      <a:pt x="950" y="3080"/>
                    </a:lnTo>
                    <a:lnTo>
                      <a:pt x="977" y="3048"/>
                    </a:lnTo>
                    <a:lnTo>
                      <a:pt x="977" y="3049"/>
                    </a:lnTo>
                    <a:lnTo>
                      <a:pt x="993" y="3013"/>
                    </a:lnTo>
                    <a:lnTo>
                      <a:pt x="992" y="3015"/>
                    </a:lnTo>
                    <a:lnTo>
                      <a:pt x="988" y="2971"/>
                    </a:lnTo>
                    <a:lnTo>
                      <a:pt x="989" y="2973"/>
                    </a:lnTo>
                    <a:lnTo>
                      <a:pt x="941" y="2917"/>
                    </a:lnTo>
                    <a:lnTo>
                      <a:pt x="942" y="2918"/>
                    </a:lnTo>
                    <a:lnTo>
                      <a:pt x="882" y="2870"/>
                    </a:lnTo>
                    <a:lnTo>
                      <a:pt x="884" y="2871"/>
                    </a:lnTo>
                    <a:lnTo>
                      <a:pt x="824" y="2871"/>
                    </a:lnTo>
                    <a:lnTo>
                      <a:pt x="757" y="2875"/>
                    </a:lnTo>
                    <a:lnTo>
                      <a:pt x="693" y="2879"/>
                    </a:lnTo>
                    <a:cubicBezTo>
                      <a:pt x="692" y="2879"/>
                      <a:pt x="692" y="2879"/>
                      <a:pt x="692" y="2879"/>
                    </a:cubicBezTo>
                    <a:lnTo>
                      <a:pt x="628" y="2871"/>
                    </a:lnTo>
                    <a:cubicBezTo>
                      <a:pt x="627" y="2871"/>
                      <a:pt x="627" y="2870"/>
                      <a:pt x="626" y="2870"/>
                    </a:cubicBezTo>
                    <a:lnTo>
                      <a:pt x="570" y="2838"/>
                    </a:lnTo>
                    <a:lnTo>
                      <a:pt x="572" y="2839"/>
                    </a:lnTo>
                    <a:lnTo>
                      <a:pt x="556" y="2839"/>
                    </a:lnTo>
                    <a:lnTo>
                      <a:pt x="559" y="2838"/>
                    </a:lnTo>
                    <a:lnTo>
                      <a:pt x="555" y="2842"/>
                    </a:lnTo>
                    <a:close/>
                    <a:moveTo>
                      <a:pt x="554" y="2832"/>
                    </a:moveTo>
                    <a:cubicBezTo>
                      <a:pt x="554" y="2831"/>
                      <a:pt x="555" y="2831"/>
                      <a:pt x="556" y="2831"/>
                    </a:cubicBezTo>
                    <a:lnTo>
                      <a:pt x="572" y="2831"/>
                    </a:lnTo>
                    <a:cubicBezTo>
                      <a:pt x="573" y="2831"/>
                      <a:pt x="574" y="2831"/>
                      <a:pt x="574" y="2831"/>
                    </a:cubicBezTo>
                    <a:lnTo>
                      <a:pt x="630" y="2863"/>
                    </a:lnTo>
                    <a:lnTo>
                      <a:pt x="629" y="2863"/>
                    </a:lnTo>
                    <a:lnTo>
                      <a:pt x="693" y="2871"/>
                    </a:lnTo>
                    <a:lnTo>
                      <a:pt x="692" y="2871"/>
                    </a:lnTo>
                    <a:lnTo>
                      <a:pt x="756" y="2867"/>
                    </a:lnTo>
                    <a:lnTo>
                      <a:pt x="824" y="2863"/>
                    </a:lnTo>
                    <a:lnTo>
                      <a:pt x="884" y="2863"/>
                    </a:lnTo>
                    <a:cubicBezTo>
                      <a:pt x="885" y="2863"/>
                      <a:pt x="886" y="2863"/>
                      <a:pt x="887" y="2864"/>
                    </a:cubicBezTo>
                    <a:lnTo>
                      <a:pt x="947" y="2912"/>
                    </a:lnTo>
                    <a:cubicBezTo>
                      <a:pt x="947" y="2912"/>
                      <a:pt x="947" y="2912"/>
                      <a:pt x="948" y="2912"/>
                    </a:cubicBezTo>
                    <a:lnTo>
                      <a:pt x="996" y="2968"/>
                    </a:lnTo>
                    <a:cubicBezTo>
                      <a:pt x="996" y="2969"/>
                      <a:pt x="996" y="2969"/>
                      <a:pt x="996" y="2970"/>
                    </a:cubicBezTo>
                    <a:lnTo>
                      <a:pt x="1000" y="3014"/>
                    </a:lnTo>
                    <a:cubicBezTo>
                      <a:pt x="1001" y="3015"/>
                      <a:pt x="1000" y="3016"/>
                      <a:pt x="1000" y="3016"/>
                    </a:cubicBezTo>
                    <a:lnTo>
                      <a:pt x="984" y="3052"/>
                    </a:lnTo>
                    <a:cubicBezTo>
                      <a:pt x="984" y="3053"/>
                      <a:pt x="984" y="3053"/>
                      <a:pt x="983" y="3053"/>
                    </a:cubicBezTo>
                    <a:lnTo>
                      <a:pt x="955" y="3085"/>
                    </a:lnTo>
                    <a:lnTo>
                      <a:pt x="927" y="3113"/>
                    </a:lnTo>
                    <a:cubicBezTo>
                      <a:pt x="926" y="3114"/>
                      <a:pt x="925" y="3115"/>
                      <a:pt x="923" y="3114"/>
                    </a:cubicBezTo>
                    <a:lnTo>
                      <a:pt x="856" y="3094"/>
                    </a:lnTo>
                    <a:lnTo>
                      <a:pt x="780" y="3078"/>
                    </a:lnTo>
                    <a:lnTo>
                      <a:pt x="782" y="3078"/>
                    </a:lnTo>
                    <a:lnTo>
                      <a:pt x="735" y="3106"/>
                    </a:lnTo>
                    <a:lnTo>
                      <a:pt x="694" y="3130"/>
                    </a:lnTo>
                    <a:lnTo>
                      <a:pt x="650" y="3154"/>
                    </a:lnTo>
                    <a:cubicBezTo>
                      <a:pt x="650" y="3154"/>
                      <a:pt x="649" y="3154"/>
                      <a:pt x="649" y="3154"/>
                    </a:cubicBezTo>
                    <a:lnTo>
                      <a:pt x="597" y="3158"/>
                    </a:lnTo>
                    <a:cubicBezTo>
                      <a:pt x="596" y="3159"/>
                      <a:pt x="596" y="3158"/>
                      <a:pt x="595" y="3158"/>
                    </a:cubicBezTo>
                    <a:lnTo>
                      <a:pt x="535" y="3142"/>
                    </a:lnTo>
                    <a:lnTo>
                      <a:pt x="471" y="3122"/>
                    </a:lnTo>
                    <a:cubicBezTo>
                      <a:pt x="470" y="3122"/>
                      <a:pt x="469" y="3121"/>
                      <a:pt x="469" y="3120"/>
                    </a:cubicBezTo>
                    <a:cubicBezTo>
                      <a:pt x="468" y="3119"/>
                      <a:pt x="468" y="3118"/>
                      <a:pt x="469" y="3117"/>
                    </a:cubicBezTo>
                    <a:lnTo>
                      <a:pt x="505" y="3037"/>
                    </a:lnTo>
                    <a:lnTo>
                      <a:pt x="549" y="2957"/>
                    </a:lnTo>
                    <a:lnTo>
                      <a:pt x="548" y="2958"/>
                    </a:lnTo>
                    <a:lnTo>
                      <a:pt x="552" y="2899"/>
                    </a:lnTo>
                    <a:lnTo>
                      <a:pt x="548" y="2839"/>
                    </a:lnTo>
                    <a:cubicBezTo>
                      <a:pt x="548" y="2838"/>
                      <a:pt x="549" y="2837"/>
                      <a:pt x="550" y="2836"/>
                    </a:cubicBezTo>
                    <a:lnTo>
                      <a:pt x="554" y="2832"/>
                    </a:lnTo>
                    <a:close/>
                    <a:moveTo>
                      <a:pt x="1378" y="2890"/>
                    </a:moveTo>
                    <a:lnTo>
                      <a:pt x="1384" y="2888"/>
                    </a:lnTo>
                    <a:lnTo>
                      <a:pt x="1360" y="2960"/>
                    </a:lnTo>
                    <a:lnTo>
                      <a:pt x="1360" y="2959"/>
                    </a:lnTo>
                    <a:lnTo>
                      <a:pt x="1352" y="3027"/>
                    </a:lnTo>
                    <a:lnTo>
                      <a:pt x="1352" y="3025"/>
                    </a:lnTo>
                    <a:lnTo>
                      <a:pt x="1372" y="3073"/>
                    </a:lnTo>
                    <a:lnTo>
                      <a:pt x="1371" y="3072"/>
                    </a:lnTo>
                    <a:lnTo>
                      <a:pt x="1443" y="3148"/>
                    </a:lnTo>
                    <a:cubicBezTo>
                      <a:pt x="1445" y="3149"/>
                      <a:pt x="1445" y="3151"/>
                      <a:pt x="1444" y="3152"/>
                    </a:cubicBezTo>
                    <a:lnTo>
                      <a:pt x="1404" y="3236"/>
                    </a:lnTo>
                    <a:lnTo>
                      <a:pt x="1404" y="3235"/>
                    </a:lnTo>
                    <a:lnTo>
                      <a:pt x="1400" y="3279"/>
                    </a:lnTo>
                    <a:lnTo>
                      <a:pt x="1400" y="3277"/>
                    </a:lnTo>
                    <a:lnTo>
                      <a:pt x="1428" y="3328"/>
                    </a:lnTo>
                    <a:lnTo>
                      <a:pt x="1427" y="3328"/>
                    </a:lnTo>
                    <a:lnTo>
                      <a:pt x="1471" y="3376"/>
                    </a:lnTo>
                    <a:lnTo>
                      <a:pt x="1508" y="3424"/>
                    </a:lnTo>
                    <a:lnTo>
                      <a:pt x="1503" y="3423"/>
                    </a:lnTo>
                    <a:lnTo>
                      <a:pt x="1787" y="3299"/>
                    </a:lnTo>
                    <a:lnTo>
                      <a:pt x="1785" y="3305"/>
                    </a:lnTo>
                    <a:lnTo>
                      <a:pt x="1749" y="3257"/>
                    </a:lnTo>
                    <a:lnTo>
                      <a:pt x="1713" y="3205"/>
                    </a:lnTo>
                    <a:lnTo>
                      <a:pt x="1670" y="3157"/>
                    </a:lnTo>
                    <a:lnTo>
                      <a:pt x="1670" y="3158"/>
                    </a:lnTo>
                    <a:lnTo>
                      <a:pt x="1622" y="3122"/>
                    </a:lnTo>
                    <a:lnTo>
                      <a:pt x="1590" y="3094"/>
                    </a:lnTo>
                    <a:lnTo>
                      <a:pt x="1591" y="3094"/>
                    </a:lnTo>
                    <a:lnTo>
                      <a:pt x="1555" y="3074"/>
                    </a:lnTo>
                    <a:cubicBezTo>
                      <a:pt x="1554" y="3074"/>
                      <a:pt x="1554" y="3073"/>
                      <a:pt x="1553" y="3073"/>
                    </a:cubicBezTo>
                    <a:lnTo>
                      <a:pt x="1529" y="3041"/>
                    </a:lnTo>
                    <a:cubicBezTo>
                      <a:pt x="1529" y="3040"/>
                      <a:pt x="1528" y="3039"/>
                      <a:pt x="1529" y="3038"/>
                    </a:cubicBezTo>
                    <a:lnTo>
                      <a:pt x="1537" y="3002"/>
                    </a:lnTo>
                    <a:lnTo>
                      <a:pt x="1553" y="2957"/>
                    </a:lnTo>
                    <a:lnTo>
                      <a:pt x="1556" y="2963"/>
                    </a:lnTo>
                    <a:lnTo>
                      <a:pt x="1456" y="2963"/>
                    </a:lnTo>
                    <a:cubicBezTo>
                      <a:pt x="1455" y="2963"/>
                      <a:pt x="1455" y="2962"/>
                      <a:pt x="1454" y="2962"/>
                    </a:cubicBezTo>
                    <a:lnTo>
                      <a:pt x="1414" y="2926"/>
                    </a:lnTo>
                    <a:lnTo>
                      <a:pt x="1378" y="2890"/>
                    </a:lnTo>
                    <a:close/>
                    <a:moveTo>
                      <a:pt x="1419" y="2920"/>
                    </a:moveTo>
                    <a:lnTo>
                      <a:pt x="1459" y="2956"/>
                    </a:lnTo>
                    <a:lnTo>
                      <a:pt x="1456" y="2955"/>
                    </a:lnTo>
                    <a:lnTo>
                      <a:pt x="1556" y="2955"/>
                    </a:lnTo>
                    <a:cubicBezTo>
                      <a:pt x="1558" y="2955"/>
                      <a:pt x="1559" y="2955"/>
                      <a:pt x="1560" y="2956"/>
                    </a:cubicBezTo>
                    <a:cubicBezTo>
                      <a:pt x="1560" y="2957"/>
                      <a:pt x="1561" y="2959"/>
                      <a:pt x="1560" y="2960"/>
                    </a:cubicBezTo>
                    <a:lnTo>
                      <a:pt x="1544" y="3003"/>
                    </a:lnTo>
                    <a:lnTo>
                      <a:pt x="1536" y="3039"/>
                    </a:lnTo>
                    <a:lnTo>
                      <a:pt x="1536" y="3036"/>
                    </a:lnTo>
                    <a:lnTo>
                      <a:pt x="1560" y="3068"/>
                    </a:lnTo>
                    <a:lnTo>
                      <a:pt x="1558" y="3067"/>
                    </a:lnTo>
                    <a:lnTo>
                      <a:pt x="1594" y="3087"/>
                    </a:lnTo>
                    <a:cubicBezTo>
                      <a:pt x="1595" y="3087"/>
                      <a:pt x="1595" y="3087"/>
                      <a:pt x="1595" y="3088"/>
                    </a:cubicBezTo>
                    <a:lnTo>
                      <a:pt x="1627" y="3115"/>
                    </a:lnTo>
                    <a:lnTo>
                      <a:pt x="1675" y="3151"/>
                    </a:lnTo>
                    <a:cubicBezTo>
                      <a:pt x="1675" y="3151"/>
                      <a:pt x="1675" y="3152"/>
                      <a:pt x="1675" y="3152"/>
                    </a:cubicBezTo>
                    <a:lnTo>
                      <a:pt x="1720" y="3200"/>
                    </a:lnTo>
                    <a:lnTo>
                      <a:pt x="1756" y="3252"/>
                    </a:lnTo>
                    <a:lnTo>
                      <a:pt x="1792" y="3300"/>
                    </a:lnTo>
                    <a:cubicBezTo>
                      <a:pt x="1792" y="3301"/>
                      <a:pt x="1793" y="3302"/>
                      <a:pt x="1792" y="3303"/>
                    </a:cubicBezTo>
                    <a:cubicBezTo>
                      <a:pt x="1792" y="3305"/>
                      <a:pt x="1791" y="3306"/>
                      <a:pt x="1790" y="3306"/>
                    </a:cubicBezTo>
                    <a:lnTo>
                      <a:pt x="1506" y="3430"/>
                    </a:lnTo>
                    <a:cubicBezTo>
                      <a:pt x="1504" y="3431"/>
                      <a:pt x="1502" y="3430"/>
                      <a:pt x="1501" y="3429"/>
                    </a:cubicBezTo>
                    <a:lnTo>
                      <a:pt x="1466" y="3381"/>
                    </a:lnTo>
                    <a:lnTo>
                      <a:pt x="1422" y="3333"/>
                    </a:lnTo>
                    <a:cubicBezTo>
                      <a:pt x="1421" y="3333"/>
                      <a:pt x="1421" y="3333"/>
                      <a:pt x="1421" y="3332"/>
                    </a:cubicBezTo>
                    <a:lnTo>
                      <a:pt x="1393" y="3280"/>
                    </a:lnTo>
                    <a:cubicBezTo>
                      <a:pt x="1393" y="3280"/>
                      <a:pt x="1392" y="3279"/>
                      <a:pt x="1392" y="3278"/>
                    </a:cubicBezTo>
                    <a:lnTo>
                      <a:pt x="1396" y="3234"/>
                    </a:lnTo>
                    <a:cubicBezTo>
                      <a:pt x="1397" y="3234"/>
                      <a:pt x="1397" y="3233"/>
                      <a:pt x="1397" y="3233"/>
                    </a:cubicBezTo>
                    <a:lnTo>
                      <a:pt x="1437" y="3149"/>
                    </a:lnTo>
                    <a:lnTo>
                      <a:pt x="1438" y="3153"/>
                    </a:lnTo>
                    <a:lnTo>
                      <a:pt x="1366" y="3077"/>
                    </a:lnTo>
                    <a:cubicBezTo>
                      <a:pt x="1365" y="3077"/>
                      <a:pt x="1365" y="3077"/>
                      <a:pt x="1365" y="3076"/>
                    </a:cubicBezTo>
                    <a:lnTo>
                      <a:pt x="1345" y="3028"/>
                    </a:lnTo>
                    <a:cubicBezTo>
                      <a:pt x="1345" y="3027"/>
                      <a:pt x="1344" y="3027"/>
                      <a:pt x="1344" y="3026"/>
                    </a:cubicBezTo>
                    <a:lnTo>
                      <a:pt x="1352" y="2958"/>
                    </a:lnTo>
                    <a:cubicBezTo>
                      <a:pt x="1353" y="2958"/>
                      <a:pt x="1353" y="2958"/>
                      <a:pt x="1353" y="2957"/>
                    </a:cubicBezTo>
                    <a:lnTo>
                      <a:pt x="1377" y="2885"/>
                    </a:lnTo>
                    <a:cubicBezTo>
                      <a:pt x="1377" y="2884"/>
                      <a:pt x="1378" y="2883"/>
                      <a:pt x="1380" y="2883"/>
                    </a:cubicBezTo>
                    <a:cubicBezTo>
                      <a:pt x="1381" y="2882"/>
                      <a:pt x="1382" y="2883"/>
                      <a:pt x="1383" y="2884"/>
                    </a:cubicBezTo>
                    <a:lnTo>
                      <a:pt x="1419" y="2920"/>
                    </a:lnTo>
                    <a:close/>
                    <a:moveTo>
                      <a:pt x="1577" y="2935"/>
                    </a:moveTo>
                    <a:lnTo>
                      <a:pt x="1580" y="2931"/>
                    </a:lnTo>
                    <a:lnTo>
                      <a:pt x="1580" y="2987"/>
                    </a:lnTo>
                    <a:cubicBezTo>
                      <a:pt x="1580" y="2987"/>
                      <a:pt x="1580" y="2987"/>
                      <a:pt x="1580" y="2988"/>
                    </a:cubicBezTo>
                    <a:lnTo>
                      <a:pt x="1568" y="3039"/>
                    </a:lnTo>
                    <a:lnTo>
                      <a:pt x="1567" y="3035"/>
                    </a:lnTo>
                    <a:lnTo>
                      <a:pt x="1627" y="3071"/>
                    </a:lnTo>
                    <a:cubicBezTo>
                      <a:pt x="1627" y="3071"/>
                      <a:pt x="1627" y="3071"/>
                      <a:pt x="1627" y="3072"/>
                    </a:cubicBezTo>
                    <a:lnTo>
                      <a:pt x="1679" y="3120"/>
                    </a:lnTo>
                    <a:lnTo>
                      <a:pt x="1735" y="3172"/>
                    </a:lnTo>
                    <a:cubicBezTo>
                      <a:pt x="1735" y="3172"/>
                      <a:pt x="1736" y="3172"/>
                      <a:pt x="1736" y="3172"/>
                    </a:cubicBezTo>
                    <a:lnTo>
                      <a:pt x="1780" y="3232"/>
                    </a:lnTo>
                    <a:lnTo>
                      <a:pt x="1827" y="3284"/>
                    </a:lnTo>
                    <a:lnTo>
                      <a:pt x="1821" y="3284"/>
                    </a:lnTo>
                    <a:lnTo>
                      <a:pt x="1841" y="3252"/>
                    </a:lnTo>
                    <a:lnTo>
                      <a:pt x="1869" y="3216"/>
                    </a:lnTo>
                    <a:cubicBezTo>
                      <a:pt x="1870" y="3215"/>
                      <a:pt x="1871" y="3214"/>
                      <a:pt x="1873" y="3214"/>
                    </a:cubicBezTo>
                    <a:lnTo>
                      <a:pt x="1941" y="3218"/>
                    </a:lnTo>
                    <a:lnTo>
                      <a:pt x="1939" y="3219"/>
                    </a:lnTo>
                    <a:lnTo>
                      <a:pt x="2003" y="3203"/>
                    </a:lnTo>
                    <a:lnTo>
                      <a:pt x="2059" y="3183"/>
                    </a:lnTo>
                    <a:lnTo>
                      <a:pt x="2058" y="3189"/>
                    </a:lnTo>
                    <a:lnTo>
                      <a:pt x="1994" y="3125"/>
                    </a:lnTo>
                    <a:cubicBezTo>
                      <a:pt x="1993" y="3125"/>
                      <a:pt x="1993" y="3125"/>
                      <a:pt x="1993" y="3124"/>
                    </a:cubicBezTo>
                    <a:lnTo>
                      <a:pt x="1957" y="3052"/>
                    </a:lnTo>
                    <a:lnTo>
                      <a:pt x="1941" y="3025"/>
                    </a:lnTo>
                    <a:lnTo>
                      <a:pt x="1941" y="3025"/>
                    </a:lnTo>
                    <a:lnTo>
                      <a:pt x="1921" y="3001"/>
                    </a:lnTo>
                    <a:lnTo>
                      <a:pt x="1923" y="3002"/>
                    </a:lnTo>
                    <a:lnTo>
                      <a:pt x="1891" y="2990"/>
                    </a:lnTo>
                    <a:lnTo>
                      <a:pt x="1892" y="2991"/>
                    </a:lnTo>
                    <a:lnTo>
                      <a:pt x="1792" y="2987"/>
                    </a:lnTo>
                    <a:cubicBezTo>
                      <a:pt x="1792" y="2987"/>
                      <a:pt x="1791" y="2987"/>
                      <a:pt x="1791" y="2986"/>
                    </a:cubicBezTo>
                    <a:lnTo>
                      <a:pt x="1703" y="2954"/>
                    </a:lnTo>
                    <a:lnTo>
                      <a:pt x="1659" y="2934"/>
                    </a:lnTo>
                    <a:lnTo>
                      <a:pt x="1660" y="2935"/>
                    </a:lnTo>
                    <a:lnTo>
                      <a:pt x="1620" y="2927"/>
                    </a:lnTo>
                    <a:lnTo>
                      <a:pt x="1621" y="2927"/>
                    </a:lnTo>
                    <a:lnTo>
                      <a:pt x="1577" y="2935"/>
                    </a:lnTo>
                    <a:close/>
                    <a:moveTo>
                      <a:pt x="1620" y="2919"/>
                    </a:moveTo>
                    <a:cubicBezTo>
                      <a:pt x="1620" y="2919"/>
                      <a:pt x="1621" y="2919"/>
                      <a:pt x="1621" y="2919"/>
                    </a:cubicBezTo>
                    <a:lnTo>
                      <a:pt x="1661" y="2927"/>
                    </a:lnTo>
                    <a:cubicBezTo>
                      <a:pt x="1662" y="2927"/>
                      <a:pt x="1662" y="2927"/>
                      <a:pt x="1662" y="2927"/>
                    </a:cubicBezTo>
                    <a:lnTo>
                      <a:pt x="1706" y="2947"/>
                    </a:lnTo>
                    <a:lnTo>
                      <a:pt x="1794" y="2979"/>
                    </a:lnTo>
                    <a:lnTo>
                      <a:pt x="1793" y="2979"/>
                    </a:lnTo>
                    <a:lnTo>
                      <a:pt x="1893" y="2983"/>
                    </a:lnTo>
                    <a:cubicBezTo>
                      <a:pt x="1893" y="2983"/>
                      <a:pt x="1893" y="2983"/>
                      <a:pt x="1894" y="2983"/>
                    </a:cubicBezTo>
                    <a:lnTo>
                      <a:pt x="1926" y="2995"/>
                    </a:lnTo>
                    <a:cubicBezTo>
                      <a:pt x="1927" y="2995"/>
                      <a:pt x="1927" y="2996"/>
                      <a:pt x="1928" y="2996"/>
                    </a:cubicBezTo>
                    <a:lnTo>
                      <a:pt x="1948" y="3020"/>
                    </a:lnTo>
                    <a:cubicBezTo>
                      <a:pt x="1948" y="3020"/>
                      <a:pt x="1948" y="3020"/>
                      <a:pt x="1948" y="3021"/>
                    </a:cubicBezTo>
                    <a:lnTo>
                      <a:pt x="1964" y="3049"/>
                    </a:lnTo>
                    <a:lnTo>
                      <a:pt x="2000" y="3121"/>
                    </a:lnTo>
                    <a:lnTo>
                      <a:pt x="1999" y="3120"/>
                    </a:lnTo>
                    <a:lnTo>
                      <a:pt x="2063" y="3184"/>
                    </a:lnTo>
                    <a:cubicBezTo>
                      <a:pt x="2064" y="3185"/>
                      <a:pt x="2065" y="3186"/>
                      <a:pt x="2064" y="3187"/>
                    </a:cubicBezTo>
                    <a:cubicBezTo>
                      <a:pt x="2064" y="3189"/>
                      <a:pt x="2063" y="3190"/>
                      <a:pt x="2062" y="3190"/>
                    </a:cubicBezTo>
                    <a:lnTo>
                      <a:pt x="2005" y="3210"/>
                    </a:lnTo>
                    <a:lnTo>
                      <a:pt x="1941" y="3226"/>
                    </a:lnTo>
                    <a:cubicBezTo>
                      <a:pt x="1941" y="3226"/>
                      <a:pt x="1941" y="3226"/>
                      <a:pt x="1940" y="3226"/>
                    </a:cubicBezTo>
                    <a:lnTo>
                      <a:pt x="1872" y="3222"/>
                    </a:lnTo>
                    <a:lnTo>
                      <a:pt x="1876" y="3221"/>
                    </a:lnTo>
                    <a:lnTo>
                      <a:pt x="1848" y="3257"/>
                    </a:lnTo>
                    <a:lnTo>
                      <a:pt x="1828" y="3289"/>
                    </a:lnTo>
                    <a:cubicBezTo>
                      <a:pt x="1827" y="3290"/>
                      <a:pt x="1826" y="3290"/>
                      <a:pt x="1825" y="3290"/>
                    </a:cubicBezTo>
                    <a:cubicBezTo>
                      <a:pt x="1824" y="3291"/>
                      <a:pt x="1822" y="3290"/>
                      <a:pt x="1822" y="3289"/>
                    </a:cubicBezTo>
                    <a:lnTo>
                      <a:pt x="1773" y="3237"/>
                    </a:lnTo>
                    <a:lnTo>
                      <a:pt x="1729" y="3177"/>
                    </a:lnTo>
                    <a:lnTo>
                      <a:pt x="1730" y="3177"/>
                    </a:lnTo>
                    <a:lnTo>
                      <a:pt x="1674" y="3125"/>
                    </a:lnTo>
                    <a:lnTo>
                      <a:pt x="1622" y="3077"/>
                    </a:lnTo>
                    <a:lnTo>
                      <a:pt x="1622" y="3078"/>
                    </a:lnTo>
                    <a:lnTo>
                      <a:pt x="1562" y="3042"/>
                    </a:lnTo>
                    <a:cubicBezTo>
                      <a:pt x="1561" y="3041"/>
                      <a:pt x="1560" y="3039"/>
                      <a:pt x="1561" y="3038"/>
                    </a:cubicBezTo>
                    <a:lnTo>
                      <a:pt x="1573" y="2986"/>
                    </a:lnTo>
                    <a:lnTo>
                      <a:pt x="1572" y="2987"/>
                    </a:lnTo>
                    <a:lnTo>
                      <a:pt x="1572" y="2931"/>
                    </a:lnTo>
                    <a:cubicBezTo>
                      <a:pt x="1572" y="2929"/>
                      <a:pt x="1574" y="2927"/>
                      <a:pt x="1576" y="2927"/>
                    </a:cubicBezTo>
                    <a:lnTo>
                      <a:pt x="1620" y="2919"/>
                    </a:lnTo>
                    <a:close/>
                    <a:moveTo>
                      <a:pt x="824" y="3123"/>
                    </a:moveTo>
                    <a:lnTo>
                      <a:pt x="788" y="3123"/>
                    </a:lnTo>
                    <a:lnTo>
                      <a:pt x="789" y="3122"/>
                    </a:lnTo>
                    <a:lnTo>
                      <a:pt x="749" y="3130"/>
                    </a:lnTo>
                    <a:lnTo>
                      <a:pt x="750" y="3130"/>
                    </a:lnTo>
                    <a:lnTo>
                      <a:pt x="714" y="3146"/>
                    </a:lnTo>
                    <a:lnTo>
                      <a:pt x="715" y="3146"/>
                    </a:lnTo>
                    <a:lnTo>
                      <a:pt x="679" y="3170"/>
                    </a:lnTo>
                    <a:lnTo>
                      <a:pt x="680" y="3166"/>
                    </a:lnTo>
                    <a:lnTo>
                      <a:pt x="700" y="3270"/>
                    </a:lnTo>
                    <a:lnTo>
                      <a:pt x="700" y="3269"/>
                    </a:lnTo>
                    <a:lnTo>
                      <a:pt x="724" y="3317"/>
                    </a:lnTo>
                    <a:lnTo>
                      <a:pt x="768" y="3409"/>
                    </a:lnTo>
                    <a:lnTo>
                      <a:pt x="816" y="3496"/>
                    </a:lnTo>
                    <a:lnTo>
                      <a:pt x="811" y="3495"/>
                    </a:lnTo>
                    <a:lnTo>
                      <a:pt x="891" y="3467"/>
                    </a:lnTo>
                    <a:lnTo>
                      <a:pt x="891" y="3467"/>
                    </a:lnTo>
                    <a:lnTo>
                      <a:pt x="967" y="3427"/>
                    </a:lnTo>
                    <a:lnTo>
                      <a:pt x="965" y="3428"/>
                    </a:lnTo>
                    <a:lnTo>
                      <a:pt x="989" y="3400"/>
                    </a:lnTo>
                    <a:lnTo>
                      <a:pt x="989" y="3401"/>
                    </a:lnTo>
                    <a:lnTo>
                      <a:pt x="1005" y="3361"/>
                    </a:lnTo>
                    <a:lnTo>
                      <a:pt x="1021" y="3329"/>
                    </a:lnTo>
                    <a:lnTo>
                      <a:pt x="1021" y="3329"/>
                    </a:lnTo>
                    <a:lnTo>
                      <a:pt x="1033" y="3293"/>
                    </a:lnTo>
                    <a:lnTo>
                      <a:pt x="1045" y="3253"/>
                    </a:lnTo>
                    <a:lnTo>
                      <a:pt x="1044" y="3255"/>
                    </a:lnTo>
                    <a:lnTo>
                      <a:pt x="1040" y="3211"/>
                    </a:lnTo>
                    <a:lnTo>
                      <a:pt x="1041" y="3212"/>
                    </a:lnTo>
                    <a:lnTo>
                      <a:pt x="1021" y="3156"/>
                    </a:lnTo>
                    <a:lnTo>
                      <a:pt x="993" y="3100"/>
                    </a:lnTo>
                    <a:lnTo>
                      <a:pt x="998" y="3102"/>
                    </a:lnTo>
                    <a:lnTo>
                      <a:pt x="942" y="3126"/>
                    </a:lnTo>
                    <a:cubicBezTo>
                      <a:pt x="942" y="3126"/>
                      <a:pt x="941" y="3127"/>
                      <a:pt x="940" y="3127"/>
                    </a:cubicBezTo>
                    <a:lnTo>
                      <a:pt x="880" y="3127"/>
                    </a:lnTo>
                    <a:lnTo>
                      <a:pt x="824" y="3123"/>
                    </a:lnTo>
                    <a:close/>
                    <a:moveTo>
                      <a:pt x="880" y="3119"/>
                    </a:moveTo>
                    <a:lnTo>
                      <a:pt x="940" y="3119"/>
                    </a:lnTo>
                    <a:lnTo>
                      <a:pt x="939" y="3119"/>
                    </a:lnTo>
                    <a:lnTo>
                      <a:pt x="995" y="3095"/>
                    </a:lnTo>
                    <a:cubicBezTo>
                      <a:pt x="997" y="3094"/>
                      <a:pt x="999" y="3095"/>
                      <a:pt x="1000" y="3097"/>
                    </a:cubicBezTo>
                    <a:lnTo>
                      <a:pt x="1028" y="3153"/>
                    </a:lnTo>
                    <a:lnTo>
                      <a:pt x="1048" y="3209"/>
                    </a:lnTo>
                    <a:cubicBezTo>
                      <a:pt x="1048" y="3209"/>
                      <a:pt x="1048" y="3210"/>
                      <a:pt x="1048" y="3210"/>
                    </a:cubicBezTo>
                    <a:lnTo>
                      <a:pt x="1052" y="3254"/>
                    </a:lnTo>
                    <a:cubicBezTo>
                      <a:pt x="1053" y="3255"/>
                      <a:pt x="1052" y="3255"/>
                      <a:pt x="1052" y="3256"/>
                    </a:cubicBezTo>
                    <a:lnTo>
                      <a:pt x="1040" y="3296"/>
                    </a:lnTo>
                    <a:lnTo>
                      <a:pt x="1028" y="3332"/>
                    </a:lnTo>
                    <a:cubicBezTo>
                      <a:pt x="1028" y="3332"/>
                      <a:pt x="1028" y="3332"/>
                      <a:pt x="1028" y="3332"/>
                    </a:cubicBezTo>
                    <a:lnTo>
                      <a:pt x="1012" y="3364"/>
                    </a:lnTo>
                    <a:lnTo>
                      <a:pt x="996" y="3404"/>
                    </a:lnTo>
                    <a:cubicBezTo>
                      <a:pt x="996" y="3404"/>
                      <a:pt x="996" y="3405"/>
                      <a:pt x="996" y="3405"/>
                    </a:cubicBezTo>
                    <a:lnTo>
                      <a:pt x="972" y="3433"/>
                    </a:lnTo>
                    <a:cubicBezTo>
                      <a:pt x="971" y="3433"/>
                      <a:pt x="971" y="3434"/>
                      <a:pt x="970" y="3434"/>
                    </a:cubicBezTo>
                    <a:lnTo>
                      <a:pt x="894" y="3474"/>
                    </a:lnTo>
                    <a:cubicBezTo>
                      <a:pt x="894" y="3474"/>
                      <a:pt x="894" y="3474"/>
                      <a:pt x="894" y="3474"/>
                    </a:cubicBezTo>
                    <a:lnTo>
                      <a:pt x="814" y="3502"/>
                    </a:lnTo>
                    <a:cubicBezTo>
                      <a:pt x="812" y="3503"/>
                      <a:pt x="810" y="3502"/>
                      <a:pt x="809" y="3500"/>
                    </a:cubicBezTo>
                    <a:lnTo>
                      <a:pt x="761" y="3412"/>
                    </a:lnTo>
                    <a:lnTo>
                      <a:pt x="717" y="3320"/>
                    </a:lnTo>
                    <a:lnTo>
                      <a:pt x="693" y="3272"/>
                    </a:lnTo>
                    <a:cubicBezTo>
                      <a:pt x="693" y="3272"/>
                      <a:pt x="693" y="3272"/>
                      <a:pt x="693" y="3271"/>
                    </a:cubicBezTo>
                    <a:lnTo>
                      <a:pt x="673" y="3167"/>
                    </a:lnTo>
                    <a:cubicBezTo>
                      <a:pt x="672" y="3166"/>
                      <a:pt x="673" y="3164"/>
                      <a:pt x="674" y="3163"/>
                    </a:cubicBezTo>
                    <a:lnTo>
                      <a:pt x="710" y="3139"/>
                    </a:lnTo>
                    <a:cubicBezTo>
                      <a:pt x="710" y="3139"/>
                      <a:pt x="711" y="3139"/>
                      <a:pt x="711" y="3139"/>
                    </a:cubicBezTo>
                    <a:lnTo>
                      <a:pt x="747" y="3123"/>
                    </a:lnTo>
                    <a:cubicBezTo>
                      <a:pt x="747" y="3123"/>
                      <a:pt x="747" y="3123"/>
                      <a:pt x="748" y="3123"/>
                    </a:cubicBezTo>
                    <a:lnTo>
                      <a:pt x="788" y="3115"/>
                    </a:lnTo>
                    <a:cubicBezTo>
                      <a:pt x="788" y="3115"/>
                      <a:pt x="788" y="3115"/>
                      <a:pt x="788" y="3115"/>
                    </a:cubicBezTo>
                    <a:lnTo>
                      <a:pt x="825" y="3115"/>
                    </a:lnTo>
                    <a:lnTo>
                      <a:pt x="880" y="3119"/>
                    </a:lnTo>
                    <a:close/>
                    <a:moveTo>
                      <a:pt x="3396" y="3111"/>
                    </a:moveTo>
                    <a:lnTo>
                      <a:pt x="3400" y="3109"/>
                    </a:lnTo>
                    <a:lnTo>
                      <a:pt x="3384" y="3137"/>
                    </a:lnTo>
                    <a:lnTo>
                      <a:pt x="3384" y="3135"/>
                    </a:lnTo>
                    <a:lnTo>
                      <a:pt x="3384" y="3166"/>
                    </a:lnTo>
                    <a:lnTo>
                      <a:pt x="3384" y="3165"/>
                    </a:lnTo>
                    <a:lnTo>
                      <a:pt x="3392" y="3193"/>
                    </a:lnTo>
                    <a:cubicBezTo>
                      <a:pt x="3393" y="3194"/>
                      <a:pt x="3393" y="3195"/>
                      <a:pt x="3392" y="3195"/>
                    </a:cubicBezTo>
                    <a:lnTo>
                      <a:pt x="3384" y="3227"/>
                    </a:lnTo>
                    <a:lnTo>
                      <a:pt x="3383" y="3224"/>
                    </a:lnTo>
                    <a:lnTo>
                      <a:pt x="3507" y="3352"/>
                    </a:lnTo>
                    <a:cubicBezTo>
                      <a:pt x="3508" y="3352"/>
                      <a:pt x="3508" y="3353"/>
                      <a:pt x="3508" y="3354"/>
                    </a:cubicBezTo>
                    <a:cubicBezTo>
                      <a:pt x="3508" y="3356"/>
                      <a:pt x="3508" y="3357"/>
                      <a:pt x="3507" y="3357"/>
                    </a:cubicBezTo>
                    <a:lnTo>
                      <a:pt x="3359" y="3493"/>
                    </a:lnTo>
                    <a:lnTo>
                      <a:pt x="3360" y="3489"/>
                    </a:lnTo>
                    <a:lnTo>
                      <a:pt x="3380" y="3581"/>
                    </a:lnTo>
                    <a:cubicBezTo>
                      <a:pt x="3381" y="3582"/>
                      <a:pt x="3380" y="3583"/>
                      <a:pt x="3380" y="3584"/>
                    </a:cubicBezTo>
                    <a:lnTo>
                      <a:pt x="3344" y="3648"/>
                    </a:lnTo>
                    <a:lnTo>
                      <a:pt x="3308" y="3708"/>
                    </a:lnTo>
                    <a:lnTo>
                      <a:pt x="3308" y="3707"/>
                    </a:lnTo>
                    <a:lnTo>
                      <a:pt x="3292" y="3763"/>
                    </a:lnTo>
                    <a:lnTo>
                      <a:pt x="3292" y="3762"/>
                    </a:lnTo>
                    <a:lnTo>
                      <a:pt x="3288" y="3826"/>
                    </a:lnTo>
                    <a:cubicBezTo>
                      <a:pt x="3288" y="3827"/>
                      <a:pt x="3288" y="3827"/>
                      <a:pt x="3288" y="3827"/>
                    </a:cubicBezTo>
                    <a:lnTo>
                      <a:pt x="3272" y="3883"/>
                    </a:lnTo>
                    <a:lnTo>
                      <a:pt x="3208" y="4028"/>
                    </a:lnTo>
                    <a:cubicBezTo>
                      <a:pt x="3208" y="4028"/>
                      <a:pt x="3208" y="4028"/>
                      <a:pt x="3208" y="4029"/>
                    </a:cubicBezTo>
                    <a:lnTo>
                      <a:pt x="3188" y="4053"/>
                    </a:lnTo>
                    <a:cubicBezTo>
                      <a:pt x="3187" y="4053"/>
                      <a:pt x="3187" y="4053"/>
                      <a:pt x="3186" y="4054"/>
                    </a:cubicBezTo>
                    <a:lnTo>
                      <a:pt x="3146" y="4070"/>
                    </a:lnTo>
                    <a:lnTo>
                      <a:pt x="3118" y="4085"/>
                    </a:lnTo>
                    <a:lnTo>
                      <a:pt x="3120" y="4080"/>
                    </a:lnTo>
                    <a:lnTo>
                      <a:pt x="3140" y="4132"/>
                    </a:lnTo>
                    <a:lnTo>
                      <a:pt x="3140" y="4132"/>
                    </a:lnTo>
                    <a:lnTo>
                      <a:pt x="3172" y="4176"/>
                    </a:lnTo>
                    <a:lnTo>
                      <a:pt x="3171" y="4175"/>
                    </a:lnTo>
                    <a:lnTo>
                      <a:pt x="3211" y="4215"/>
                    </a:lnTo>
                    <a:lnTo>
                      <a:pt x="3209" y="4214"/>
                    </a:lnTo>
                    <a:lnTo>
                      <a:pt x="3269" y="4230"/>
                    </a:lnTo>
                    <a:lnTo>
                      <a:pt x="3326" y="4250"/>
                    </a:lnTo>
                    <a:cubicBezTo>
                      <a:pt x="3327" y="4250"/>
                      <a:pt x="3327" y="4251"/>
                      <a:pt x="3328" y="4251"/>
                    </a:cubicBezTo>
                    <a:lnTo>
                      <a:pt x="3364" y="4299"/>
                    </a:lnTo>
                    <a:lnTo>
                      <a:pt x="3396" y="4348"/>
                    </a:lnTo>
                    <a:lnTo>
                      <a:pt x="3395" y="4347"/>
                    </a:lnTo>
                    <a:lnTo>
                      <a:pt x="3439" y="4387"/>
                    </a:lnTo>
                    <a:lnTo>
                      <a:pt x="3433" y="4389"/>
                    </a:lnTo>
                    <a:lnTo>
                      <a:pt x="3453" y="4313"/>
                    </a:lnTo>
                    <a:lnTo>
                      <a:pt x="3473" y="4229"/>
                    </a:lnTo>
                    <a:cubicBezTo>
                      <a:pt x="3473" y="4227"/>
                      <a:pt x="3474" y="4226"/>
                      <a:pt x="3476" y="4226"/>
                    </a:cubicBezTo>
                    <a:lnTo>
                      <a:pt x="3532" y="4218"/>
                    </a:lnTo>
                    <a:cubicBezTo>
                      <a:pt x="3532" y="4218"/>
                      <a:pt x="3532" y="4218"/>
                      <a:pt x="3532" y="4218"/>
                    </a:cubicBezTo>
                    <a:lnTo>
                      <a:pt x="3596" y="4218"/>
                    </a:lnTo>
                    <a:lnTo>
                      <a:pt x="3593" y="4220"/>
                    </a:lnTo>
                    <a:lnTo>
                      <a:pt x="3645" y="4116"/>
                    </a:lnTo>
                    <a:cubicBezTo>
                      <a:pt x="3646" y="4115"/>
                      <a:pt x="3647" y="4114"/>
                      <a:pt x="3649" y="4114"/>
                    </a:cubicBezTo>
                    <a:lnTo>
                      <a:pt x="3709" y="4118"/>
                    </a:lnTo>
                    <a:lnTo>
                      <a:pt x="3764" y="4118"/>
                    </a:lnTo>
                    <a:lnTo>
                      <a:pt x="3761" y="4120"/>
                    </a:lnTo>
                    <a:lnTo>
                      <a:pt x="3777" y="4080"/>
                    </a:lnTo>
                    <a:cubicBezTo>
                      <a:pt x="3777" y="4080"/>
                      <a:pt x="3777" y="4080"/>
                      <a:pt x="3777" y="4079"/>
                    </a:cubicBezTo>
                    <a:lnTo>
                      <a:pt x="3805" y="4047"/>
                    </a:lnTo>
                    <a:cubicBezTo>
                      <a:pt x="3806" y="4047"/>
                      <a:pt x="3806" y="4047"/>
                      <a:pt x="3807" y="4046"/>
                    </a:cubicBezTo>
                    <a:lnTo>
                      <a:pt x="3843" y="4026"/>
                    </a:lnTo>
                    <a:lnTo>
                      <a:pt x="3883" y="4010"/>
                    </a:lnTo>
                    <a:lnTo>
                      <a:pt x="3919" y="3990"/>
                    </a:lnTo>
                    <a:lnTo>
                      <a:pt x="3917" y="3992"/>
                    </a:lnTo>
                    <a:lnTo>
                      <a:pt x="3945" y="3924"/>
                    </a:lnTo>
                    <a:lnTo>
                      <a:pt x="3944" y="3926"/>
                    </a:lnTo>
                    <a:lnTo>
                      <a:pt x="3944" y="3850"/>
                    </a:lnTo>
                    <a:lnTo>
                      <a:pt x="3945" y="3851"/>
                    </a:lnTo>
                    <a:lnTo>
                      <a:pt x="3933" y="3783"/>
                    </a:lnTo>
                    <a:lnTo>
                      <a:pt x="3913" y="3711"/>
                    </a:lnTo>
                    <a:cubicBezTo>
                      <a:pt x="3912" y="3709"/>
                      <a:pt x="3913" y="3708"/>
                      <a:pt x="3915" y="3707"/>
                    </a:cubicBezTo>
                    <a:lnTo>
                      <a:pt x="3995" y="3663"/>
                    </a:lnTo>
                    <a:lnTo>
                      <a:pt x="3994" y="3663"/>
                    </a:lnTo>
                    <a:lnTo>
                      <a:pt x="4062" y="3607"/>
                    </a:lnTo>
                    <a:lnTo>
                      <a:pt x="4061" y="3608"/>
                    </a:lnTo>
                    <a:lnTo>
                      <a:pt x="4117" y="3540"/>
                    </a:lnTo>
                    <a:lnTo>
                      <a:pt x="4153" y="3488"/>
                    </a:lnTo>
                    <a:lnTo>
                      <a:pt x="4153" y="3489"/>
                    </a:lnTo>
                    <a:lnTo>
                      <a:pt x="4197" y="3373"/>
                    </a:lnTo>
                    <a:lnTo>
                      <a:pt x="4217" y="3309"/>
                    </a:lnTo>
                    <a:lnTo>
                      <a:pt x="4219" y="3314"/>
                    </a:lnTo>
                    <a:lnTo>
                      <a:pt x="4135" y="3290"/>
                    </a:lnTo>
                    <a:lnTo>
                      <a:pt x="4051" y="3258"/>
                    </a:lnTo>
                    <a:lnTo>
                      <a:pt x="3968" y="3238"/>
                    </a:lnTo>
                    <a:lnTo>
                      <a:pt x="3969" y="3238"/>
                    </a:lnTo>
                    <a:lnTo>
                      <a:pt x="3901" y="3242"/>
                    </a:lnTo>
                    <a:lnTo>
                      <a:pt x="3901" y="3242"/>
                    </a:lnTo>
                    <a:lnTo>
                      <a:pt x="3833" y="3258"/>
                    </a:lnTo>
                    <a:cubicBezTo>
                      <a:pt x="3833" y="3258"/>
                      <a:pt x="3833" y="3258"/>
                      <a:pt x="3833" y="3258"/>
                    </a:cubicBezTo>
                    <a:lnTo>
                      <a:pt x="3769" y="3262"/>
                    </a:lnTo>
                    <a:lnTo>
                      <a:pt x="3700" y="3258"/>
                    </a:lnTo>
                    <a:cubicBezTo>
                      <a:pt x="3700" y="3258"/>
                      <a:pt x="3700" y="3258"/>
                      <a:pt x="3700" y="3258"/>
                    </a:cubicBezTo>
                    <a:lnTo>
                      <a:pt x="3616" y="3238"/>
                    </a:lnTo>
                    <a:cubicBezTo>
                      <a:pt x="3615" y="3238"/>
                      <a:pt x="3615" y="3238"/>
                      <a:pt x="3614" y="3238"/>
                    </a:cubicBezTo>
                    <a:lnTo>
                      <a:pt x="3574" y="3214"/>
                    </a:lnTo>
                    <a:cubicBezTo>
                      <a:pt x="3574" y="3214"/>
                      <a:pt x="3574" y="3213"/>
                      <a:pt x="3573" y="3213"/>
                    </a:cubicBezTo>
                    <a:lnTo>
                      <a:pt x="3541" y="3169"/>
                    </a:lnTo>
                    <a:cubicBezTo>
                      <a:pt x="3541" y="3169"/>
                      <a:pt x="3541" y="3168"/>
                      <a:pt x="3541" y="3168"/>
                    </a:cubicBezTo>
                    <a:lnTo>
                      <a:pt x="3517" y="3112"/>
                    </a:lnTo>
                    <a:lnTo>
                      <a:pt x="3520" y="3115"/>
                    </a:lnTo>
                    <a:lnTo>
                      <a:pt x="3456" y="3111"/>
                    </a:lnTo>
                    <a:lnTo>
                      <a:pt x="3396" y="3111"/>
                    </a:lnTo>
                    <a:close/>
                    <a:moveTo>
                      <a:pt x="3457" y="3103"/>
                    </a:moveTo>
                    <a:lnTo>
                      <a:pt x="3521" y="3107"/>
                    </a:lnTo>
                    <a:cubicBezTo>
                      <a:pt x="3522" y="3107"/>
                      <a:pt x="3524" y="3108"/>
                      <a:pt x="3524" y="3109"/>
                    </a:cubicBezTo>
                    <a:lnTo>
                      <a:pt x="3548" y="3165"/>
                    </a:lnTo>
                    <a:lnTo>
                      <a:pt x="3548" y="3164"/>
                    </a:lnTo>
                    <a:lnTo>
                      <a:pt x="3580" y="3208"/>
                    </a:lnTo>
                    <a:lnTo>
                      <a:pt x="3579" y="3207"/>
                    </a:lnTo>
                    <a:lnTo>
                      <a:pt x="3619" y="3231"/>
                    </a:lnTo>
                    <a:lnTo>
                      <a:pt x="3617" y="3231"/>
                    </a:lnTo>
                    <a:lnTo>
                      <a:pt x="3701" y="3251"/>
                    </a:lnTo>
                    <a:lnTo>
                      <a:pt x="3701" y="3250"/>
                    </a:lnTo>
                    <a:lnTo>
                      <a:pt x="3768" y="3254"/>
                    </a:lnTo>
                    <a:lnTo>
                      <a:pt x="3832" y="3250"/>
                    </a:lnTo>
                    <a:lnTo>
                      <a:pt x="3832" y="3251"/>
                    </a:lnTo>
                    <a:lnTo>
                      <a:pt x="3900" y="3235"/>
                    </a:lnTo>
                    <a:cubicBezTo>
                      <a:pt x="3900" y="3234"/>
                      <a:pt x="3900" y="3234"/>
                      <a:pt x="3900" y="3234"/>
                    </a:cubicBezTo>
                    <a:lnTo>
                      <a:pt x="3968" y="3230"/>
                    </a:lnTo>
                    <a:cubicBezTo>
                      <a:pt x="3969" y="3230"/>
                      <a:pt x="3969" y="3230"/>
                      <a:pt x="3969" y="3231"/>
                    </a:cubicBezTo>
                    <a:lnTo>
                      <a:pt x="4054" y="3251"/>
                    </a:lnTo>
                    <a:lnTo>
                      <a:pt x="4138" y="3283"/>
                    </a:lnTo>
                    <a:lnTo>
                      <a:pt x="4222" y="3307"/>
                    </a:lnTo>
                    <a:cubicBezTo>
                      <a:pt x="4223" y="3307"/>
                      <a:pt x="4223" y="3308"/>
                      <a:pt x="4224" y="3309"/>
                    </a:cubicBezTo>
                    <a:cubicBezTo>
                      <a:pt x="4225" y="3309"/>
                      <a:pt x="4225" y="3311"/>
                      <a:pt x="4224" y="3312"/>
                    </a:cubicBezTo>
                    <a:lnTo>
                      <a:pt x="4204" y="3376"/>
                    </a:lnTo>
                    <a:lnTo>
                      <a:pt x="4160" y="3492"/>
                    </a:lnTo>
                    <a:cubicBezTo>
                      <a:pt x="4160" y="3492"/>
                      <a:pt x="4160" y="3492"/>
                      <a:pt x="4160" y="3493"/>
                    </a:cubicBezTo>
                    <a:lnTo>
                      <a:pt x="4124" y="3545"/>
                    </a:lnTo>
                    <a:lnTo>
                      <a:pt x="4068" y="3613"/>
                    </a:lnTo>
                    <a:cubicBezTo>
                      <a:pt x="4067" y="3613"/>
                      <a:pt x="4067" y="3613"/>
                      <a:pt x="4067" y="3613"/>
                    </a:cubicBezTo>
                    <a:lnTo>
                      <a:pt x="3999" y="3669"/>
                    </a:lnTo>
                    <a:cubicBezTo>
                      <a:pt x="3999" y="3669"/>
                      <a:pt x="3999" y="3670"/>
                      <a:pt x="3998" y="3670"/>
                    </a:cubicBezTo>
                    <a:lnTo>
                      <a:pt x="3918" y="3714"/>
                    </a:lnTo>
                    <a:lnTo>
                      <a:pt x="3920" y="3709"/>
                    </a:lnTo>
                    <a:lnTo>
                      <a:pt x="3940" y="3781"/>
                    </a:lnTo>
                    <a:lnTo>
                      <a:pt x="3952" y="3849"/>
                    </a:lnTo>
                    <a:cubicBezTo>
                      <a:pt x="3952" y="3850"/>
                      <a:pt x="3952" y="3850"/>
                      <a:pt x="3952" y="3850"/>
                    </a:cubicBezTo>
                    <a:lnTo>
                      <a:pt x="3952" y="3926"/>
                    </a:lnTo>
                    <a:cubicBezTo>
                      <a:pt x="3952" y="3927"/>
                      <a:pt x="3952" y="3927"/>
                      <a:pt x="3952" y="3928"/>
                    </a:cubicBezTo>
                    <a:lnTo>
                      <a:pt x="3924" y="3996"/>
                    </a:lnTo>
                    <a:cubicBezTo>
                      <a:pt x="3924" y="3996"/>
                      <a:pt x="3923" y="3997"/>
                      <a:pt x="3922" y="3997"/>
                    </a:cubicBezTo>
                    <a:lnTo>
                      <a:pt x="3886" y="4018"/>
                    </a:lnTo>
                    <a:lnTo>
                      <a:pt x="3846" y="4033"/>
                    </a:lnTo>
                    <a:lnTo>
                      <a:pt x="3810" y="4053"/>
                    </a:lnTo>
                    <a:lnTo>
                      <a:pt x="3811" y="4053"/>
                    </a:lnTo>
                    <a:lnTo>
                      <a:pt x="3783" y="4085"/>
                    </a:lnTo>
                    <a:lnTo>
                      <a:pt x="3784" y="4083"/>
                    </a:lnTo>
                    <a:lnTo>
                      <a:pt x="3768" y="4123"/>
                    </a:lnTo>
                    <a:cubicBezTo>
                      <a:pt x="3768" y="4125"/>
                      <a:pt x="3766" y="4126"/>
                      <a:pt x="3764" y="4126"/>
                    </a:cubicBezTo>
                    <a:lnTo>
                      <a:pt x="3708" y="4126"/>
                    </a:lnTo>
                    <a:lnTo>
                      <a:pt x="3648" y="4122"/>
                    </a:lnTo>
                    <a:lnTo>
                      <a:pt x="3652" y="4120"/>
                    </a:lnTo>
                    <a:lnTo>
                      <a:pt x="3600" y="4224"/>
                    </a:lnTo>
                    <a:cubicBezTo>
                      <a:pt x="3599" y="4225"/>
                      <a:pt x="3598" y="4226"/>
                      <a:pt x="3596" y="4226"/>
                    </a:cubicBezTo>
                    <a:lnTo>
                      <a:pt x="3532" y="4226"/>
                    </a:lnTo>
                    <a:lnTo>
                      <a:pt x="3533" y="4226"/>
                    </a:lnTo>
                    <a:lnTo>
                      <a:pt x="3477" y="4234"/>
                    </a:lnTo>
                    <a:lnTo>
                      <a:pt x="3480" y="4231"/>
                    </a:lnTo>
                    <a:lnTo>
                      <a:pt x="3460" y="4315"/>
                    </a:lnTo>
                    <a:lnTo>
                      <a:pt x="3440" y="4391"/>
                    </a:lnTo>
                    <a:cubicBezTo>
                      <a:pt x="3440" y="4392"/>
                      <a:pt x="3439" y="4393"/>
                      <a:pt x="3438" y="4394"/>
                    </a:cubicBezTo>
                    <a:cubicBezTo>
                      <a:pt x="3436" y="4394"/>
                      <a:pt x="3435" y="4394"/>
                      <a:pt x="3434" y="4393"/>
                    </a:cubicBezTo>
                    <a:lnTo>
                      <a:pt x="3390" y="4353"/>
                    </a:lnTo>
                    <a:cubicBezTo>
                      <a:pt x="3390" y="4352"/>
                      <a:pt x="3389" y="4352"/>
                      <a:pt x="3389" y="4352"/>
                    </a:cubicBezTo>
                    <a:lnTo>
                      <a:pt x="3357" y="4304"/>
                    </a:lnTo>
                    <a:lnTo>
                      <a:pt x="3321" y="4256"/>
                    </a:lnTo>
                    <a:lnTo>
                      <a:pt x="3323" y="4258"/>
                    </a:lnTo>
                    <a:lnTo>
                      <a:pt x="3267" y="4238"/>
                    </a:lnTo>
                    <a:lnTo>
                      <a:pt x="3207" y="4222"/>
                    </a:lnTo>
                    <a:cubicBezTo>
                      <a:pt x="3207" y="4222"/>
                      <a:pt x="3206" y="4221"/>
                      <a:pt x="3206" y="4221"/>
                    </a:cubicBezTo>
                    <a:lnTo>
                      <a:pt x="3166" y="4181"/>
                    </a:lnTo>
                    <a:cubicBezTo>
                      <a:pt x="3165" y="4181"/>
                      <a:pt x="3165" y="4180"/>
                      <a:pt x="3165" y="4180"/>
                    </a:cubicBezTo>
                    <a:lnTo>
                      <a:pt x="3133" y="4136"/>
                    </a:lnTo>
                    <a:cubicBezTo>
                      <a:pt x="3133" y="4136"/>
                      <a:pt x="3133" y="4136"/>
                      <a:pt x="3133" y="4135"/>
                    </a:cubicBezTo>
                    <a:lnTo>
                      <a:pt x="3113" y="4083"/>
                    </a:lnTo>
                    <a:cubicBezTo>
                      <a:pt x="3112" y="4082"/>
                      <a:pt x="3113" y="4079"/>
                      <a:pt x="3114" y="4078"/>
                    </a:cubicBezTo>
                    <a:lnTo>
                      <a:pt x="3143" y="4062"/>
                    </a:lnTo>
                    <a:lnTo>
                      <a:pt x="3183" y="4046"/>
                    </a:lnTo>
                    <a:lnTo>
                      <a:pt x="3181" y="4047"/>
                    </a:lnTo>
                    <a:lnTo>
                      <a:pt x="3201" y="4023"/>
                    </a:lnTo>
                    <a:lnTo>
                      <a:pt x="3201" y="4024"/>
                    </a:lnTo>
                    <a:lnTo>
                      <a:pt x="3265" y="3881"/>
                    </a:lnTo>
                    <a:lnTo>
                      <a:pt x="3281" y="3825"/>
                    </a:lnTo>
                    <a:lnTo>
                      <a:pt x="3280" y="3826"/>
                    </a:lnTo>
                    <a:lnTo>
                      <a:pt x="3284" y="3762"/>
                    </a:lnTo>
                    <a:cubicBezTo>
                      <a:pt x="3284" y="3762"/>
                      <a:pt x="3285" y="3761"/>
                      <a:pt x="3285" y="3761"/>
                    </a:cubicBezTo>
                    <a:lnTo>
                      <a:pt x="3301" y="3705"/>
                    </a:lnTo>
                    <a:cubicBezTo>
                      <a:pt x="3301" y="3705"/>
                      <a:pt x="3301" y="3704"/>
                      <a:pt x="3301" y="3704"/>
                    </a:cubicBezTo>
                    <a:lnTo>
                      <a:pt x="3337" y="3644"/>
                    </a:lnTo>
                    <a:lnTo>
                      <a:pt x="3373" y="3580"/>
                    </a:lnTo>
                    <a:lnTo>
                      <a:pt x="3373" y="3583"/>
                    </a:lnTo>
                    <a:lnTo>
                      <a:pt x="3353" y="3491"/>
                    </a:lnTo>
                    <a:cubicBezTo>
                      <a:pt x="3352" y="3490"/>
                      <a:pt x="3353" y="3488"/>
                      <a:pt x="3354" y="3487"/>
                    </a:cubicBezTo>
                    <a:lnTo>
                      <a:pt x="3502" y="3351"/>
                    </a:lnTo>
                    <a:lnTo>
                      <a:pt x="3502" y="3357"/>
                    </a:lnTo>
                    <a:lnTo>
                      <a:pt x="3378" y="3229"/>
                    </a:lnTo>
                    <a:cubicBezTo>
                      <a:pt x="3377" y="3228"/>
                      <a:pt x="3376" y="3227"/>
                      <a:pt x="3377" y="3225"/>
                    </a:cubicBezTo>
                    <a:lnTo>
                      <a:pt x="3385" y="3194"/>
                    </a:lnTo>
                    <a:lnTo>
                      <a:pt x="3385" y="3196"/>
                    </a:lnTo>
                    <a:lnTo>
                      <a:pt x="3377" y="3168"/>
                    </a:lnTo>
                    <a:cubicBezTo>
                      <a:pt x="3377" y="3167"/>
                      <a:pt x="3376" y="3167"/>
                      <a:pt x="3376" y="3166"/>
                    </a:cubicBezTo>
                    <a:lnTo>
                      <a:pt x="3376" y="3135"/>
                    </a:lnTo>
                    <a:cubicBezTo>
                      <a:pt x="3376" y="3134"/>
                      <a:pt x="3377" y="3133"/>
                      <a:pt x="3377" y="3133"/>
                    </a:cubicBezTo>
                    <a:lnTo>
                      <a:pt x="3393" y="3105"/>
                    </a:lnTo>
                    <a:cubicBezTo>
                      <a:pt x="3394" y="3103"/>
                      <a:pt x="3395" y="3103"/>
                      <a:pt x="3396" y="3103"/>
                    </a:cubicBezTo>
                    <a:lnTo>
                      <a:pt x="3457" y="3103"/>
                    </a:lnTo>
                    <a:close/>
                    <a:moveTo>
                      <a:pt x="442" y="3206"/>
                    </a:moveTo>
                    <a:lnTo>
                      <a:pt x="443" y="3205"/>
                    </a:lnTo>
                    <a:lnTo>
                      <a:pt x="403" y="3245"/>
                    </a:lnTo>
                    <a:lnTo>
                      <a:pt x="364" y="3293"/>
                    </a:lnTo>
                    <a:lnTo>
                      <a:pt x="363" y="3288"/>
                    </a:lnTo>
                    <a:lnTo>
                      <a:pt x="463" y="3400"/>
                    </a:lnTo>
                    <a:lnTo>
                      <a:pt x="492" y="3440"/>
                    </a:lnTo>
                    <a:cubicBezTo>
                      <a:pt x="492" y="3440"/>
                      <a:pt x="492" y="3441"/>
                      <a:pt x="492" y="3441"/>
                    </a:cubicBezTo>
                    <a:lnTo>
                      <a:pt x="512" y="3489"/>
                    </a:lnTo>
                    <a:cubicBezTo>
                      <a:pt x="512" y="3489"/>
                      <a:pt x="512" y="3489"/>
                      <a:pt x="512" y="3489"/>
                    </a:cubicBezTo>
                    <a:lnTo>
                      <a:pt x="524" y="3541"/>
                    </a:lnTo>
                    <a:lnTo>
                      <a:pt x="540" y="3589"/>
                    </a:lnTo>
                    <a:lnTo>
                      <a:pt x="535" y="3586"/>
                    </a:lnTo>
                    <a:lnTo>
                      <a:pt x="563" y="3578"/>
                    </a:lnTo>
                    <a:cubicBezTo>
                      <a:pt x="564" y="3578"/>
                      <a:pt x="564" y="3578"/>
                      <a:pt x="564" y="3578"/>
                    </a:cubicBezTo>
                    <a:lnTo>
                      <a:pt x="640" y="3570"/>
                    </a:lnTo>
                    <a:lnTo>
                      <a:pt x="638" y="3571"/>
                    </a:lnTo>
                    <a:lnTo>
                      <a:pt x="662" y="3551"/>
                    </a:lnTo>
                    <a:lnTo>
                      <a:pt x="661" y="3552"/>
                    </a:lnTo>
                    <a:lnTo>
                      <a:pt x="693" y="3512"/>
                    </a:lnTo>
                    <a:lnTo>
                      <a:pt x="693" y="3512"/>
                    </a:lnTo>
                    <a:lnTo>
                      <a:pt x="717" y="3468"/>
                    </a:lnTo>
                    <a:lnTo>
                      <a:pt x="717" y="3470"/>
                    </a:lnTo>
                    <a:lnTo>
                      <a:pt x="725" y="3422"/>
                    </a:lnTo>
                    <a:lnTo>
                      <a:pt x="725" y="3424"/>
                    </a:lnTo>
                    <a:lnTo>
                      <a:pt x="709" y="3372"/>
                    </a:lnTo>
                    <a:lnTo>
                      <a:pt x="669" y="3280"/>
                    </a:lnTo>
                    <a:lnTo>
                      <a:pt x="641" y="3192"/>
                    </a:lnTo>
                    <a:lnTo>
                      <a:pt x="644" y="3194"/>
                    </a:lnTo>
                    <a:lnTo>
                      <a:pt x="576" y="3182"/>
                    </a:lnTo>
                    <a:lnTo>
                      <a:pt x="576" y="3182"/>
                    </a:lnTo>
                    <a:lnTo>
                      <a:pt x="508" y="3182"/>
                    </a:lnTo>
                    <a:lnTo>
                      <a:pt x="510" y="3182"/>
                    </a:lnTo>
                    <a:lnTo>
                      <a:pt x="442" y="3206"/>
                    </a:lnTo>
                    <a:close/>
                    <a:moveTo>
                      <a:pt x="507" y="3175"/>
                    </a:moveTo>
                    <a:cubicBezTo>
                      <a:pt x="508" y="3175"/>
                      <a:pt x="508" y="3174"/>
                      <a:pt x="508" y="3174"/>
                    </a:cubicBezTo>
                    <a:lnTo>
                      <a:pt x="576" y="3174"/>
                    </a:lnTo>
                    <a:cubicBezTo>
                      <a:pt x="577" y="3174"/>
                      <a:pt x="577" y="3175"/>
                      <a:pt x="577" y="3175"/>
                    </a:cubicBezTo>
                    <a:lnTo>
                      <a:pt x="645" y="3187"/>
                    </a:lnTo>
                    <a:cubicBezTo>
                      <a:pt x="647" y="3187"/>
                      <a:pt x="648" y="3188"/>
                      <a:pt x="648" y="3189"/>
                    </a:cubicBezTo>
                    <a:lnTo>
                      <a:pt x="676" y="3277"/>
                    </a:lnTo>
                    <a:lnTo>
                      <a:pt x="716" y="3369"/>
                    </a:lnTo>
                    <a:lnTo>
                      <a:pt x="732" y="3421"/>
                    </a:lnTo>
                    <a:cubicBezTo>
                      <a:pt x="732" y="3422"/>
                      <a:pt x="733" y="3422"/>
                      <a:pt x="732" y="3423"/>
                    </a:cubicBezTo>
                    <a:lnTo>
                      <a:pt x="724" y="3471"/>
                    </a:lnTo>
                    <a:cubicBezTo>
                      <a:pt x="724" y="3471"/>
                      <a:pt x="724" y="3472"/>
                      <a:pt x="724" y="3472"/>
                    </a:cubicBezTo>
                    <a:lnTo>
                      <a:pt x="700" y="3516"/>
                    </a:lnTo>
                    <a:cubicBezTo>
                      <a:pt x="700" y="3516"/>
                      <a:pt x="700" y="3517"/>
                      <a:pt x="700" y="3517"/>
                    </a:cubicBezTo>
                    <a:lnTo>
                      <a:pt x="668" y="3557"/>
                    </a:lnTo>
                    <a:cubicBezTo>
                      <a:pt x="667" y="3557"/>
                      <a:pt x="667" y="3557"/>
                      <a:pt x="667" y="3557"/>
                    </a:cubicBezTo>
                    <a:lnTo>
                      <a:pt x="643" y="3577"/>
                    </a:lnTo>
                    <a:cubicBezTo>
                      <a:pt x="642" y="3578"/>
                      <a:pt x="642" y="3578"/>
                      <a:pt x="641" y="3578"/>
                    </a:cubicBezTo>
                    <a:lnTo>
                      <a:pt x="565" y="3586"/>
                    </a:lnTo>
                    <a:lnTo>
                      <a:pt x="566" y="3586"/>
                    </a:lnTo>
                    <a:lnTo>
                      <a:pt x="538" y="3594"/>
                    </a:lnTo>
                    <a:cubicBezTo>
                      <a:pt x="536" y="3595"/>
                      <a:pt x="533" y="3594"/>
                      <a:pt x="533" y="3591"/>
                    </a:cubicBezTo>
                    <a:lnTo>
                      <a:pt x="517" y="3543"/>
                    </a:lnTo>
                    <a:lnTo>
                      <a:pt x="505" y="3491"/>
                    </a:lnTo>
                    <a:lnTo>
                      <a:pt x="505" y="3492"/>
                    </a:lnTo>
                    <a:lnTo>
                      <a:pt x="485" y="3444"/>
                    </a:lnTo>
                    <a:lnTo>
                      <a:pt x="485" y="3445"/>
                    </a:lnTo>
                    <a:lnTo>
                      <a:pt x="457" y="3405"/>
                    </a:lnTo>
                    <a:lnTo>
                      <a:pt x="357" y="3293"/>
                    </a:lnTo>
                    <a:cubicBezTo>
                      <a:pt x="356" y="3292"/>
                      <a:pt x="356" y="3289"/>
                      <a:pt x="357" y="3288"/>
                    </a:cubicBezTo>
                    <a:lnTo>
                      <a:pt x="398" y="3240"/>
                    </a:lnTo>
                    <a:lnTo>
                      <a:pt x="438" y="3200"/>
                    </a:lnTo>
                    <a:cubicBezTo>
                      <a:pt x="438" y="3199"/>
                      <a:pt x="439" y="3199"/>
                      <a:pt x="439" y="3199"/>
                    </a:cubicBezTo>
                    <a:lnTo>
                      <a:pt x="507" y="3175"/>
                    </a:lnTo>
                    <a:close/>
                    <a:moveTo>
                      <a:pt x="2193" y="3214"/>
                    </a:moveTo>
                    <a:lnTo>
                      <a:pt x="2065" y="3238"/>
                    </a:lnTo>
                    <a:lnTo>
                      <a:pt x="2066" y="3238"/>
                    </a:lnTo>
                    <a:lnTo>
                      <a:pt x="2006" y="3262"/>
                    </a:lnTo>
                    <a:lnTo>
                      <a:pt x="1974" y="3274"/>
                    </a:lnTo>
                    <a:cubicBezTo>
                      <a:pt x="1973" y="3274"/>
                      <a:pt x="1973" y="3274"/>
                      <a:pt x="1972" y="3274"/>
                    </a:cubicBezTo>
                    <a:lnTo>
                      <a:pt x="1896" y="3262"/>
                    </a:lnTo>
                    <a:lnTo>
                      <a:pt x="1899" y="3261"/>
                    </a:lnTo>
                    <a:lnTo>
                      <a:pt x="1839" y="3313"/>
                    </a:lnTo>
                    <a:lnTo>
                      <a:pt x="1771" y="3362"/>
                    </a:lnTo>
                    <a:cubicBezTo>
                      <a:pt x="1771" y="3362"/>
                      <a:pt x="1770" y="3362"/>
                      <a:pt x="1770" y="3362"/>
                    </a:cubicBezTo>
                    <a:lnTo>
                      <a:pt x="1690" y="3394"/>
                    </a:lnTo>
                    <a:lnTo>
                      <a:pt x="1618" y="3426"/>
                    </a:lnTo>
                    <a:lnTo>
                      <a:pt x="1542" y="3462"/>
                    </a:lnTo>
                    <a:lnTo>
                      <a:pt x="1544" y="3456"/>
                    </a:lnTo>
                    <a:lnTo>
                      <a:pt x="1572" y="3504"/>
                    </a:lnTo>
                    <a:lnTo>
                      <a:pt x="1571" y="3503"/>
                    </a:lnTo>
                    <a:lnTo>
                      <a:pt x="1611" y="3539"/>
                    </a:lnTo>
                    <a:lnTo>
                      <a:pt x="1610" y="3538"/>
                    </a:lnTo>
                    <a:lnTo>
                      <a:pt x="1718" y="3570"/>
                    </a:lnTo>
                    <a:cubicBezTo>
                      <a:pt x="1719" y="3571"/>
                      <a:pt x="1720" y="3572"/>
                      <a:pt x="1720" y="3574"/>
                    </a:cubicBezTo>
                    <a:lnTo>
                      <a:pt x="1724" y="3662"/>
                    </a:lnTo>
                    <a:lnTo>
                      <a:pt x="1740" y="3749"/>
                    </a:lnTo>
                    <a:lnTo>
                      <a:pt x="1740" y="3749"/>
                    </a:lnTo>
                    <a:lnTo>
                      <a:pt x="1776" y="3833"/>
                    </a:lnTo>
                    <a:lnTo>
                      <a:pt x="1771" y="3830"/>
                    </a:lnTo>
                    <a:lnTo>
                      <a:pt x="1843" y="3798"/>
                    </a:lnTo>
                    <a:lnTo>
                      <a:pt x="1923" y="3770"/>
                    </a:lnTo>
                    <a:cubicBezTo>
                      <a:pt x="1924" y="3770"/>
                      <a:pt x="1924" y="3770"/>
                      <a:pt x="1925" y="3770"/>
                    </a:cubicBezTo>
                    <a:lnTo>
                      <a:pt x="1981" y="3778"/>
                    </a:lnTo>
                    <a:lnTo>
                      <a:pt x="1980" y="3778"/>
                    </a:lnTo>
                    <a:lnTo>
                      <a:pt x="2040" y="3778"/>
                    </a:lnTo>
                    <a:lnTo>
                      <a:pt x="2036" y="3782"/>
                    </a:lnTo>
                    <a:lnTo>
                      <a:pt x="2036" y="3662"/>
                    </a:lnTo>
                    <a:cubicBezTo>
                      <a:pt x="2036" y="3661"/>
                      <a:pt x="2037" y="3659"/>
                      <a:pt x="2039" y="3658"/>
                    </a:cubicBezTo>
                    <a:lnTo>
                      <a:pt x="2071" y="3646"/>
                    </a:lnTo>
                    <a:lnTo>
                      <a:pt x="2103" y="3634"/>
                    </a:lnTo>
                    <a:lnTo>
                      <a:pt x="2100" y="3638"/>
                    </a:lnTo>
                    <a:lnTo>
                      <a:pt x="2100" y="3590"/>
                    </a:lnTo>
                    <a:lnTo>
                      <a:pt x="2104" y="3538"/>
                    </a:lnTo>
                    <a:cubicBezTo>
                      <a:pt x="2104" y="3538"/>
                      <a:pt x="2105" y="3538"/>
                      <a:pt x="2105" y="3537"/>
                    </a:cubicBezTo>
                    <a:lnTo>
                      <a:pt x="2117" y="3489"/>
                    </a:lnTo>
                    <a:cubicBezTo>
                      <a:pt x="2117" y="3488"/>
                      <a:pt x="2118" y="3487"/>
                      <a:pt x="2119" y="3487"/>
                    </a:cubicBezTo>
                    <a:lnTo>
                      <a:pt x="2163" y="3471"/>
                    </a:lnTo>
                    <a:lnTo>
                      <a:pt x="2211" y="3458"/>
                    </a:lnTo>
                    <a:cubicBezTo>
                      <a:pt x="2212" y="3458"/>
                      <a:pt x="2213" y="3458"/>
                      <a:pt x="2213" y="3458"/>
                    </a:cubicBezTo>
                    <a:lnTo>
                      <a:pt x="2261" y="3466"/>
                    </a:lnTo>
                    <a:cubicBezTo>
                      <a:pt x="2262" y="3466"/>
                      <a:pt x="2262" y="3467"/>
                      <a:pt x="2262" y="3467"/>
                    </a:cubicBezTo>
                    <a:lnTo>
                      <a:pt x="2310" y="3491"/>
                    </a:lnTo>
                    <a:lnTo>
                      <a:pt x="2306" y="3492"/>
                    </a:lnTo>
                    <a:lnTo>
                      <a:pt x="2398" y="3392"/>
                    </a:lnTo>
                    <a:cubicBezTo>
                      <a:pt x="2399" y="3391"/>
                      <a:pt x="2400" y="3390"/>
                      <a:pt x="2401" y="3390"/>
                    </a:cubicBezTo>
                    <a:lnTo>
                      <a:pt x="2449" y="3402"/>
                    </a:lnTo>
                    <a:lnTo>
                      <a:pt x="2448" y="3402"/>
                    </a:lnTo>
                    <a:lnTo>
                      <a:pt x="2500" y="3402"/>
                    </a:lnTo>
                    <a:lnTo>
                      <a:pt x="2499" y="3403"/>
                    </a:lnTo>
                    <a:lnTo>
                      <a:pt x="2547" y="3383"/>
                    </a:lnTo>
                    <a:lnTo>
                      <a:pt x="2546" y="3389"/>
                    </a:lnTo>
                    <a:lnTo>
                      <a:pt x="2466" y="3326"/>
                    </a:lnTo>
                    <a:lnTo>
                      <a:pt x="2394" y="3261"/>
                    </a:lnTo>
                    <a:lnTo>
                      <a:pt x="2310" y="3206"/>
                    </a:lnTo>
                    <a:lnTo>
                      <a:pt x="2312" y="3206"/>
                    </a:lnTo>
                    <a:lnTo>
                      <a:pt x="2272" y="3198"/>
                    </a:lnTo>
                    <a:lnTo>
                      <a:pt x="2273" y="3198"/>
                    </a:lnTo>
                    <a:lnTo>
                      <a:pt x="2233" y="3206"/>
                    </a:lnTo>
                    <a:lnTo>
                      <a:pt x="2193" y="3214"/>
                    </a:lnTo>
                    <a:close/>
                    <a:moveTo>
                      <a:pt x="2232" y="3199"/>
                    </a:moveTo>
                    <a:lnTo>
                      <a:pt x="2272" y="3191"/>
                    </a:lnTo>
                    <a:cubicBezTo>
                      <a:pt x="2272" y="3190"/>
                      <a:pt x="2273" y="3190"/>
                      <a:pt x="2273" y="3191"/>
                    </a:cubicBezTo>
                    <a:lnTo>
                      <a:pt x="2313" y="3199"/>
                    </a:lnTo>
                    <a:cubicBezTo>
                      <a:pt x="2314" y="3199"/>
                      <a:pt x="2314" y="3199"/>
                      <a:pt x="2315" y="3199"/>
                    </a:cubicBezTo>
                    <a:lnTo>
                      <a:pt x="2399" y="3255"/>
                    </a:lnTo>
                    <a:lnTo>
                      <a:pt x="2471" y="3319"/>
                    </a:lnTo>
                    <a:lnTo>
                      <a:pt x="2551" y="3383"/>
                    </a:lnTo>
                    <a:cubicBezTo>
                      <a:pt x="2552" y="3384"/>
                      <a:pt x="2553" y="3386"/>
                      <a:pt x="2552" y="3387"/>
                    </a:cubicBezTo>
                    <a:cubicBezTo>
                      <a:pt x="2552" y="3388"/>
                      <a:pt x="2551" y="3390"/>
                      <a:pt x="2550" y="3390"/>
                    </a:cubicBezTo>
                    <a:lnTo>
                      <a:pt x="2502" y="3410"/>
                    </a:lnTo>
                    <a:cubicBezTo>
                      <a:pt x="2502" y="3410"/>
                      <a:pt x="2501" y="3410"/>
                      <a:pt x="2500" y="3410"/>
                    </a:cubicBezTo>
                    <a:lnTo>
                      <a:pt x="2448" y="3410"/>
                    </a:lnTo>
                    <a:cubicBezTo>
                      <a:pt x="2448" y="3410"/>
                      <a:pt x="2448" y="3410"/>
                      <a:pt x="2447" y="3410"/>
                    </a:cubicBezTo>
                    <a:lnTo>
                      <a:pt x="2399" y="3398"/>
                    </a:lnTo>
                    <a:lnTo>
                      <a:pt x="2403" y="3397"/>
                    </a:lnTo>
                    <a:lnTo>
                      <a:pt x="2311" y="3497"/>
                    </a:lnTo>
                    <a:cubicBezTo>
                      <a:pt x="2310" y="3498"/>
                      <a:pt x="2308" y="3499"/>
                      <a:pt x="2307" y="3498"/>
                    </a:cubicBezTo>
                    <a:lnTo>
                      <a:pt x="2259" y="3474"/>
                    </a:lnTo>
                    <a:lnTo>
                      <a:pt x="2260" y="3474"/>
                    </a:lnTo>
                    <a:lnTo>
                      <a:pt x="2212" y="3466"/>
                    </a:lnTo>
                    <a:lnTo>
                      <a:pt x="2213" y="3466"/>
                    </a:lnTo>
                    <a:lnTo>
                      <a:pt x="2166" y="3478"/>
                    </a:lnTo>
                    <a:lnTo>
                      <a:pt x="2122" y="3494"/>
                    </a:lnTo>
                    <a:lnTo>
                      <a:pt x="2124" y="3491"/>
                    </a:lnTo>
                    <a:lnTo>
                      <a:pt x="2112" y="3539"/>
                    </a:lnTo>
                    <a:lnTo>
                      <a:pt x="2112" y="3539"/>
                    </a:lnTo>
                    <a:lnTo>
                      <a:pt x="2108" y="3590"/>
                    </a:lnTo>
                    <a:lnTo>
                      <a:pt x="2108" y="3638"/>
                    </a:lnTo>
                    <a:cubicBezTo>
                      <a:pt x="2108" y="3640"/>
                      <a:pt x="2107" y="3641"/>
                      <a:pt x="2106" y="3642"/>
                    </a:cubicBezTo>
                    <a:lnTo>
                      <a:pt x="2074" y="3654"/>
                    </a:lnTo>
                    <a:lnTo>
                      <a:pt x="2042" y="3666"/>
                    </a:lnTo>
                    <a:lnTo>
                      <a:pt x="2044" y="3662"/>
                    </a:lnTo>
                    <a:lnTo>
                      <a:pt x="2044" y="3782"/>
                    </a:lnTo>
                    <a:cubicBezTo>
                      <a:pt x="2044" y="3784"/>
                      <a:pt x="2043" y="3786"/>
                      <a:pt x="2040" y="3786"/>
                    </a:cubicBezTo>
                    <a:lnTo>
                      <a:pt x="1980" y="3786"/>
                    </a:lnTo>
                    <a:cubicBezTo>
                      <a:pt x="1980" y="3786"/>
                      <a:pt x="1980" y="3786"/>
                      <a:pt x="1980" y="3786"/>
                    </a:cubicBezTo>
                    <a:lnTo>
                      <a:pt x="1924" y="3778"/>
                    </a:lnTo>
                    <a:lnTo>
                      <a:pt x="1926" y="3778"/>
                    </a:lnTo>
                    <a:lnTo>
                      <a:pt x="1846" y="3806"/>
                    </a:lnTo>
                    <a:lnTo>
                      <a:pt x="1774" y="3838"/>
                    </a:lnTo>
                    <a:cubicBezTo>
                      <a:pt x="1773" y="3838"/>
                      <a:pt x="1772" y="3838"/>
                      <a:pt x="1771" y="3838"/>
                    </a:cubicBezTo>
                    <a:cubicBezTo>
                      <a:pt x="1770" y="3837"/>
                      <a:pt x="1769" y="3837"/>
                      <a:pt x="1769" y="3836"/>
                    </a:cubicBezTo>
                    <a:lnTo>
                      <a:pt x="1733" y="3752"/>
                    </a:lnTo>
                    <a:cubicBezTo>
                      <a:pt x="1733" y="3751"/>
                      <a:pt x="1733" y="3751"/>
                      <a:pt x="1733" y="3751"/>
                    </a:cubicBezTo>
                    <a:lnTo>
                      <a:pt x="1716" y="3662"/>
                    </a:lnTo>
                    <a:lnTo>
                      <a:pt x="1712" y="3574"/>
                    </a:lnTo>
                    <a:lnTo>
                      <a:pt x="1715" y="3578"/>
                    </a:lnTo>
                    <a:lnTo>
                      <a:pt x="1607" y="3546"/>
                    </a:lnTo>
                    <a:cubicBezTo>
                      <a:pt x="1607" y="3546"/>
                      <a:pt x="1606" y="3546"/>
                      <a:pt x="1606" y="3545"/>
                    </a:cubicBezTo>
                    <a:lnTo>
                      <a:pt x="1566" y="3509"/>
                    </a:lnTo>
                    <a:cubicBezTo>
                      <a:pt x="1565" y="3509"/>
                      <a:pt x="1565" y="3509"/>
                      <a:pt x="1565" y="3508"/>
                    </a:cubicBezTo>
                    <a:lnTo>
                      <a:pt x="1537" y="3460"/>
                    </a:lnTo>
                    <a:cubicBezTo>
                      <a:pt x="1536" y="3459"/>
                      <a:pt x="1536" y="3458"/>
                      <a:pt x="1537" y="3457"/>
                    </a:cubicBezTo>
                    <a:cubicBezTo>
                      <a:pt x="1537" y="3456"/>
                      <a:pt x="1538" y="3455"/>
                      <a:pt x="1539" y="3455"/>
                    </a:cubicBezTo>
                    <a:lnTo>
                      <a:pt x="1615" y="3419"/>
                    </a:lnTo>
                    <a:lnTo>
                      <a:pt x="1687" y="3387"/>
                    </a:lnTo>
                    <a:lnTo>
                      <a:pt x="1767" y="3355"/>
                    </a:lnTo>
                    <a:lnTo>
                      <a:pt x="1766" y="3355"/>
                    </a:lnTo>
                    <a:lnTo>
                      <a:pt x="1834" y="3307"/>
                    </a:lnTo>
                    <a:lnTo>
                      <a:pt x="1894" y="3255"/>
                    </a:lnTo>
                    <a:cubicBezTo>
                      <a:pt x="1895" y="3255"/>
                      <a:pt x="1896" y="3254"/>
                      <a:pt x="1897" y="3254"/>
                    </a:cubicBezTo>
                    <a:lnTo>
                      <a:pt x="1973" y="3266"/>
                    </a:lnTo>
                    <a:lnTo>
                      <a:pt x="1971" y="3267"/>
                    </a:lnTo>
                    <a:lnTo>
                      <a:pt x="2003" y="3255"/>
                    </a:lnTo>
                    <a:lnTo>
                      <a:pt x="2063" y="3231"/>
                    </a:lnTo>
                    <a:cubicBezTo>
                      <a:pt x="2063" y="3231"/>
                      <a:pt x="2063" y="3231"/>
                      <a:pt x="2064" y="3231"/>
                    </a:cubicBezTo>
                    <a:lnTo>
                      <a:pt x="2192" y="3207"/>
                    </a:lnTo>
                    <a:lnTo>
                      <a:pt x="2232" y="3199"/>
                    </a:lnTo>
                    <a:close/>
                    <a:moveTo>
                      <a:pt x="14547" y="3253"/>
                    </a:moveTo>
                    <a:lnTo>
                      <a:pt x="14546" y="3247"/>
                    </a:lnTo>
                    <a:lnTo>
                      <a:pt x="14590" y="3267"/>
                    </a:lnTo>
                    <a:lnTo>
                      <a:pt x="14638" y="3287"/>
                    </a:lnTo>
                    <a:cubicBezTo>
                      <a:pt x="14638" y="3287"/>
                      <a:pt x="14639" y="3287"/>
                      <a:pt x="14639" y="3287"/>
                    </a:cubicBezTo>
                    <a:lnTo>
                      <a:pt x="14679" y="3319"/>
                    </a:lnTo>
                    <a:cubicBezTo>
                      <a:pt x="14680" y="3320"/>
                      <a:pt x="14680" y="3321"/>
                      <a:pt x="14680" y="3322"/>
                    </a:cubicBezTo>
                    <a:lnTo>
                      <a:pt x="14684" y="3362"/>
                    </a:lnTo>
                    <a:cubicBezTo>
                      <a:pt x="14684" y="3362"/>
                      <a:pt x="14684" y="3362"/>
                      <a:pt x="14684" y="3363"/>
                    </a:cubicBezTo>
                    <a:lnTo>
                      <a:pt x="14680" y="3411"/>
                    </a:lnTo>
                    <a:lnTo>
                      <a:pt x="14672" y="3459"/>
                    </a:lnTo>
                    <a:lnTo>
                      <a:pt x="14672" y="3458"/>
                    </a:lnTo>
                    <a:lnTo>
                      <a:pt x="14672" y="3506"/>
                    </a:lnTo>
                    <a:lnTo>
                      <a:pt x="14672" y="3504"/>
                    </a:lnTo>
                    <a:lnTo>
                      <a:pt x="14716" y="3592"/>
                    </a:lnTo>
                    <a:lnTo>
                      <a:pt x="14716" y="3592"/>
                    </a:lnTo>
                    <a:lnTo>
                      <a:pt x="14780" y="3672"/>
                    </a:lnTo>
                    <a:lnTo>
                      <a:pt x="14779" y="3671"/>
                    </a:lnTo>
                    <a:lnTo>
                      <a:pt x="14851" y="3731"/>
                    </a:lnTo>
                    <a:lnTo>
                      <a:pt x="14850" y="3731"/>
                    </a:lnTo>
                    <a:lnTo>
                      <a:pt x="14942" y="3779"/>
                    </a:lnTo>
                    <a:lnTo>
                      <a:pt x="15010" y="3815"/>
                    </a:lnTo>
                    <a:cubicBezTo>
                      <a:pt x="15011" y="3815"/>
                      <a:pt x="15011" y="3815"/>
                      <a:pt x="15011" y="3815"/>
                    </a:cubicBezTo>
                    <a:lnTo>
                      <a:pt x="15071" y="3875"/>
                    </a:lnTo>
                    <a:lnTo>
                      <a:pt x="15119" y="3931"/>
                    </a:lnTo>
                    <a:lnTo>
                      <a:pt x="15172" y="3995"/>
                    </a:lnTo>
                    <a:lnTo>
                      <a:pt x="15248" y="4091"/>
                    </a:lnTo>
                    <a:lnTo>
                      <a:pt x="15320" y="4179"/>
                    </a:lnTo>
                    <a:lnTo>
                      <a:pt x="15399" y="4263"/>
                    </a:lnTo>
                    <a:lnTo>
                      <a:pt x="15399" y="4263"/>
                    </a:lnTo>
                    <a:lnTo>
                      <a:pt x="15491" y="4331"/>
                    </a:lnTo>
                    <a:cubicBezTo>
                      <a:pt x="15491" y="4331"/>
                      <a:pt x="15491" y="4331"/>
                      <a:pt x="15492" y="4331"/>
                    </a:cubicBezTo>
                    <a:lnTo>
                      <a:pt x="15540" y="4399"/>
                    </a:lnTo>
                    <a:lnTo>
                      <a:pt x="15624" y="4536"/>
                    </a:lnTo>
                    <a:lnTo>
                      <a:pt x="15672" y="4603"/>
                    </a:lnTo>
                    <a:lnTo>
                      <a:pt x="15724" y="4667"/>
                    </a:lnTo>
                    <a:lnTo>
                      <a:pt x="15723" y="4666"/>
                    </a:lnTo>
                    <a:lnTo>
                      <a:pt x="15787" y="4714"/>
                    </a:lnTo>
                    <a:lnTo>
                      <a:pt x="15786" y="4714"/>
                    </a:lnTo>
                    <a:lnTo>
                      <a:pt x="15858" y="4750"/>
                    </a:lnTo>
                    <a:lnTo>
                      <a:pt x="15853" y="4755"/>
                    </a:lnTo>
                    <a:lnTo>
                      <a:pt x="15821" y="4671"/>
                    </a:lnTo>
                    <a:lnTo>
                      <a:pt x="15785" y="4591"/>
                    </a:lnTo>
                    <a:cubicBezTo>
                      <a:pt x="15784" y="4590"/>
                      <a:pt x="15784" y="4588"/>
                      <a:pt x="15786" y="4587"/>
                    </a:cubicBezTo>
                    <a:lnTo>
                      <a:pt x="15802" y="4571"/>
                    </a:lnTo>
                    <a:cubicBezTo>
                      <a:pt x="15802" y="4570"/>
                      <a:pt x="15803" y="4570"/>
                      <a:pt x="15803" y="4570"/>
                    </a:cubicBezTo>
                    <a:lnTo>
                      <a:pt x="15815" y="4566"/>
                    </a:lnTo>
                    <a:cubicBezTo>
                      <a:pt x="15816" y="4566"/>
                      <a:pt x="15816" y="4566"/>
                      <a:pt x="15817" y="4566"/>
                    </a:cubicBezTo>
                    <a:lnTo>
                      <a:pt x="15909" y="4574"/>
                    </a:lnTo>
                    <a:lnTo>
                      <a:pt x="15997" y="4582"/>
                    </a:lnTo>
                    <a:lnTo>
                      <a:pt x="15994" y="4589"/>
                    </a:lnTo>
                    <a:lnTo>
                      <a:pt x="15954" y="4553"/>
                    </a:lnTo>
                    <a:lnTo>
                      <a:pt x="15954" y="4553"/>
                    </a:lnTo>
                    <a:lnTo>
                      <a:pt x="15914" y="4529"/>
                    </a:lnTo>
                    <a:lnTo>
                      <a:pt x="15915" y="4529"/>
                    </a:lnTo>
                    <a:lnTo>
                      <a:pt x="15803" y="4498"/>
                    </a:lnTo>
                    <a:lnTo>
                      <a:pt x="15699" y="4461"/>
                    </a:lnTo>
                    <a:lnTo>
                      <a:pt x="15595" y="4417"/>
                    </a:lnTo>
                    <a:cubicBezTo>
                      <a:pt x="15594" y="4417"/>
                      <a:pt x="15594" y="4417"/>
                      <a:pt x="15593" y="4416"/>
                    </a:cubicBezTo>
                    <a:lnTo>
                      <a:pt x="15561" y="4368"/>
                    </a:lnTo>
                    <a:cubicBezTo>
                      <a:pt x="15561" y="4368"/>
                      <a:pt x="15561" y="4368"/>
                      <a:pt x="15561" y="4367"/>
                    </a:cubicBezTo>
                    <a:lnTo>
                      <a:pt x="15537" y="4315"/>
                    </a:lnTo>
                    <a:lnTo>
                      <a:pt x="15481" y="4167"/>
                    </a:lnTo>
                    <a:lnTo>
                      <a:pt x="15417" y="4028"/>
                    </a:lnTo>
                    <a:cubicBezTo>
                      <a:pt x="15416" y="4026"/>
                      <a:pt x="15417" y="4023"/>
                      <a:pt x="15419" y="4022"/>
                    </a:cubicBezTo>
                    <a:lnTo>
                      <a:pt x="15579" y="3938"/>
                    </a:lnTo>
                    <a:lnTo>
                      <a:pt x="15578" y="3945"/>
                    </a:lnTo>
                    <a:lnTo>
                      <a:pt x="15370" y="3822"/>
                    </a:lnTo>
                    <a:lnTo>
                      <a:pt x="15158" y="3702"/>
                    </a:lnTo>
                    <a:lnTo>
                      <a:pt x="15055" y="3650"/>
                    </a:lnTo>
                    <a:lnTo>
                      <a:pt x="14946" y="3582"/>
                    </a:lnTo>
                    <a:cubicBezTo>
                      <a:pt x="14946" y="3581"/>
                      <a:pt x="14946" y="3581"/>
                      <a:pt x="14945" y="3581"/>
                    </a:cubicBezTo>
                    <a:lnTo>
                      <a:pt x="14905" y="3529"/>
                    </a:lnTo>
                    <a:lnTo>
                      <a:pt x="14861" y="3473"/>
                    </a:lnTo>
                    <a:lnTo>
                      <a:pt x="14862" y="3473"/>
                    </a:lnTo>
                    <a:lnTo>
                      <a:pt x="14810" y="3425"/>
                    </a:lnTo>
                    <a:lnTo>
                      <a:pt x="14590" y="3205"/>
                    </a:lnTo>
                    <a:lnTo>
                      <a:pt x="14595" y="3205"/>
                    </a:lnTo>
                    <a:lnTo>
                      <a:pt x="14547" y="3253"/>
                    </a:lnTo>
                    <a:close/>
                    <a:moveTo>
                      <a:pt x="14590" y="3200"/>
                    </a:moveTo>
                    <a:cubicBezTo>
                      <a:pt x="14591" y="3198"/>
                      <a:pt x="14594" y="3198"/>
                      <a:pt x="14595" y="3200"/>
                    </a:cubicBezTo>
                    <a:lnTo>
                      <a:pt x="14815" y="3419"/>
                    </a:lnTo>
                    <a:lnTo>
                      <a:pt x="14867" y="3467"/>
                    </a:lnTo>
                    <a:cubicBezTo>
                      <a:pt x="14867" y="3468"/>
                      <a:pt x="14867" y="3468"/>
                      <a:pt x="14868" y="3468"/>
                    </a:cubicBezTo>
                    <a:lnTo>
                      <a:pt x="14912" y="3524"/>
                    </a:lnTo>
                    <a:lnTo>
                      <a:pt x="14952" y="3576"/>
                    </a:lnTo>
                    <a:lnTo>
                      <a:pt x="14951" y="3575"/>
                    </a:lnTo>
                    <a:lnTo>
                      <a:pt x="15058" y="3643"/>
                    </a:lnTo>
                    <a:lnTo>
                      <a:pt x="15162" y="3695"/>
                    </a:lnTo>
                    <a:lnTo>
                      <a:pt x="15375" y="3815"/>
                    </a:lnTo>
                    <a:lnTo>
                      <a:pt x="15583" y="3939"/>
                    </a:lnTo>
                    <a:cubicBezTo>
                      <a:pt x="15584" y="3939"/>
                      <a:pt x="15585" y="3941"/>
                      <a:pt x="15584" y="3942"/>
                    </a:cubicBezTo>
                    <a:cubicBezTo>
                      <a:pt x="15584" y="3944"/>
                      <a:pt x="15584" y="3945"/>
                      <a:pt x="15582" y="3946"/>
                    </a:cubicBezTo>
                    <a:lnTo>
                      <a:pt x="15422" y="4030"/>
                    </a:lnTo>
                    <a:lnTo>
                      <a:pt x="15424" y="4024"/>
                    </a:lnTo>
                    <a:lnTo>
                      <a:pt x="15488" y="4164"/>
                    </a:lnTo>
                    <a:lnTo>
                      <a:pt x="15544" y="4312"/>
                    </a:lnTo>
                    <a:lnTo>
                      <a:pt x="15568" y="4364"/>
                    </a:lnTo>
                    <a:lnTo>
                      <a:pt x="15568" y="4364"/>
                    </a:lnTo>
                    <a:lnTo>
                      <a:pt x="15600" y="4411"/>
                    </a:lnTo>
                    <a:lnTo>
                      <a:pt x="15598" y="4410"/>
                    </a:lnTo>
                    <a:lnTo>
                      <a:pt x="15702" y="4454"/>
                    </a:lnTo>
                    <a:lnTo>
                      <a:pt x="15806" y="4490"/>
                    </a:lnTo>
                    <a:lnTo>
                      <a:pt x="15918" y="4522"/>
                    </a:lnTo>
                    <a:cubicBezTo>
                      <a:pt x="15918" y="4522"/>
                      <a:pt x="15918" y="4522"/>
                      <a:pt x="15919" y="4522"/>
                    </a:cubicBezTo>
                    <a:lnTo>
                      <a:pt x="15959" y="4546"/>
                    </a:lnTo>
                    <a:cubicBezTo>
                      <a:pt x="15959" y="4546"/>
                      <a:pt x="15959" y="4546"/>
                      <a:pt x="15959" y="4547"/>
                    </a:cubicBezTo>
                    <a:lnTo>
                      <a:pt x="15999" y="4583"/>
                    </a:lnTo>
                    <a:cubicBezTo>
                      <a:pt x="16000" y="4584"/>
                      <a:pt x="16001" y="4586"/>
                      <a:pt x="16000" y="4587"/>
                    </a:cubicBezTo>
                    <a:cubicBezTo>
                      <a:pt x="15999" y="4589"/>
                      <a:pt x="15998" y="4590"/>
                      <a:pt x="15996" y="4590"/>
                    </a:cubicBezTo>
                    <a:lnTo>
                      <a:pt x="15908" y="4582"/>
                    </a:lnTo>
                    <a:lnTo>
                      <a:pt x="15816" y="4574"/>
                    </a:lnTo>
                    <a:lnTo>
                      <a:pt x="15818" y="4573"/>
                    </a:lnTo>
                    <a:lnTo>
                      <a:pt x="15806" y="4577"/>
                    </a:lnTo>
                    <a:lnTo>
                      <a:pt x="15807" y="4576"/>
                    </a:lnTo>
                    <a:lnTo>
                      <a:pt x="15791" y="4592"/>
                    </a:lnTo>
                    <a:lnTo>
                      <a:pt x="15792" y="4588"/>
                    </a:lnTo>
                    <a:lnTo>
                      <a:pt x="15828" y="4668"/>
                    </a:lnTo>
                    <a:lnTo>
                      <a:pt x="15860" y="4752"/>
                    </a:lnTo>
                    <a:cubicBezTo>
                      <a:pt x="15861" y="4754"/>
                      <a:pt x="15860" y="4755"/>
                      <a:pt x="15859" y="4756"/>
                    </a:cubicBezTo>
                    <a:cubicBezTo>
                      <a:pt x="15858" y="4758"/>
                      <a:pt x="15856" y="4758"/>
                      <a:pt x="15855" y="4757"/>
                    </a:cubicBezTo>
                    <a:lnTo>
                      <a:pt x="15783" y="4721"/>
                    </a:lnTo>
                    <a:cubicBezTo>
                      <a:pt x="15782" y="4721"/>
                      <a:pt x="15782" y="4721"/>
                      <a:pt x="15782" y="4721"/>
                    </a:cubicBezTo>
                    <a:lnTo>
                      <a:pt x="15718" y="4673"/>
                    </a:lnTo>
                    <a:cubicBezTo>
                      <a:pt x="15718" y="4673"/>
                      <a:pt x="15718" y="4672"/>
                      <a:pt x="15717" y="4672"/>
                    </a:cubicBezTo>
                    <a:lnTo>
                      <a:pt x="15665" y="4608"/>
                    </a:lnTo>
                    <a:lnTo>
                      <a:pt x="15617" y="4540"/>
                    </a:lnTo>
                    <a:lnTo>
                      <a:pt x="15533" y="4404"/>
                    </a:lnTo>
                    <a:lnTo>
                      <a:pt x="15485" y="4336"/>
                    </a:lnTo>
                    <a:lnTo>
                      <a:pt x="15486" y="4337"/>
                    </a:lnTo>
                    <a:lnTo>
                      <a:pt x="15394" y="4269"/>
                    </a:lnTo>
                    <a:cubicBezTo>
                      <a:pt x="15394" y="4269"/>
                      <a:pt x="15394" y="4269"/>
                      <a:pt x="15394" y="4269"/>
                    </a:cubicBezTo>
                    <a:lnTo>
                      <a:pt x="15313" y="4184"/>
                    </a:lnTo>
                    <a:lnTo>
                      <a:pt x="15241" y="4096"/>
                    </a:lnTo>
                    <a:lnTo>
                      <a:pt x="15165" y="4001"/>
                    </a:lnTo>
                    <a:lnTo>
                      <a:pt x="15113" y="3937"/>
                    </a:lnTo>
                    <a:lnTo>
                      <a:pt x="15066" y="3881"/>
                    </a:lnTo>
                    <a:lnTo>
                      <a:pt x="15006" y="3821"/>
                    </a:lnTo>
                    <a:lnTo>
                      <a:pt x="15007" y="3822"/>
                    </a:lnTo>
                    <a:lnTo>
                      <a:pt x="14939" y="3786"/>
                    </a:lnTo>
                    <a:lnTo>
                      <a:pt x="14847" y="3738"/>
                    </a:lnTo>
                    <a:cubicBezTo>
                      <a:pt x="14846" y="3738"/>
                      <a:pt x="14846" y="3737"/>
                      <a:pt x="14846" y="3737"/>
                    </a:cubicBezTo>
                    <a:lnTo>
                      <a:pt x="14774" y="3677"/>
                    </a:lnTo>
                    <a:cubicBezTo>
                      <a:pt x="14774" y="3677"/>
                      <a:pt x="14774" y="3677"/>
                      <a:pt x="14773" y="3677"/>
                    </a:cubicBezTo>
                    <a:lnTo>
                      <a:pt x="14709" y="3597"/>
                    </a:lnTo>
                    <a:cubicBezTo>
                      <a:pt x="14709" y="3597"/>
                      <a:pt x="14709" y="3596"/>
                      <a:pt x="14709" y="3596"/>
                    </a:cubicBezTo>
                    <a:lnTo>
                      <a:pt x="14665" y="3508"/>
                    </a:lnTo>
                    <a:cubicBezTo>
                      <a:pt x="14665" y="3508"/>
                      <a:pt x="14664" y="3507"/>
                      <a:pt x="14664" y="3506"/>
                    </a:cubicBezTo>
                    <a:lnTo>
                      <a:pt x="14664" y="3458"/>
                    </a:lnTo>
                    <a:cubicBezTo>
                      <a:pt x="14664" y="3458"/>
                      <a:pt x="14664" y="3458"/>
                      <a:pt x="14665" y="3458"/>
                    </a:cubicBezTo>
                    <a:lnTo>
                      <a:pt x="14672" y="3410"/>
                    </a:lnTo>
                    <a:lnTo>
                      <a:pt x="14676" y="3362"/>
                    </a:lnTo>
                    <a:lnTo>
                      <a:pt x="14676" y="3363"/>
                    </a:lnTo>
                    <a:lnTo>
                      <a:pt x="14672" y="3323"/>
                    </a:lnTo>
                    <a:lnTo>
                      <a:pt x="14674" y="3326"/>
                    </a:lnTo>
                    <a:lnTo>
                      <a:pt x="14634" y="3294"/>
                    </a:lnTo>
                    <a:lnTo>
                      <a:pt x="14635" y="3294"/>
                    </a:lnTo>
                    <a:lnTo>
                      <a:pt x="14587" y="3274"/>
                    </a:lnTo>
                    <a:lnTo>
                      <a:pt x="14543" y="3254"/>
                    </a:lnTo>
                    <a:cubicBezTo>
                      <a:pt x="14542" y="3254"/>
                      <a:pt x="14541" y="3252"/>
                      <a:pt x="14541" y="3251"/>
                    </a:cubicBezTo>
                    <a:cubicBezTo>
                      <a:pt x="14540" y="3250"/>
                      <a:pt x="14541" y="3249"/>
                      <a:pt x="14542" y="3248"/>
                    </a:cubicBezTo>
                    <a:lnTo>
                      <a:pt x="14590" y="3200"/>
                    </a:lnTo>
                    <a:close/>
                    <a:moveTo>
                      <a:pt x="9709" y="3244"/>
                    </a:moveTo>
                    <a:lnTo>
                      <a:pt x="9715" y="3246"/>
                    </a:lnTo>
                    <a:lnTo>
                      <a:pt x="9563" y="3342"/>
                    </a:lnTo>
                    <a:lnTo>
                      <a:pt x="9564" y="3339"/>
                    </a:lnTo>
                    <a:lnTo>
                      <a:pt x="9552" y="3566"/>
                    </a:lnTo>
                    <a:lnTo>
                      <a:pt x="9551" y="3563"/>
                    </a:lnTo>
                    <a:lnTo>
                      <a:pt x="9595" y="3603"/>
                    </a:lnTo>
                    <a:lnTo>
                      <a:pt x="9631" y="3635"/>
                    </a:lnTo>
                    <a:cubicBezTo>
                      <a:pt x="9632" y="3636"/>
                      <a:pt x="9633" y="3637"/>
                      <a:pt x="9632" y="3639"/>
                    </a:cubicBezTo>
                    <a:lnTo>
                      <a:pt x="9616" y="3759"/>
                    </a:lnTo>
                    <a:lnTo>
                      <a:pt x="9584" y="3875"/>
                    </a:lnTo>
                    <a:cubicBezTo>
                      <a:pt x="9584" y="3875"/>
                      <a:pt x="9584" y="3876"/>
                      <a:pt x="9584" y="3876"/>
                    </a:cubicBezTo>
                    <a:lnTo>
                      <a:pt x="9548" y="3944"/>
                    </a:lnTo>
                    <a:cubicBezTo>
                      <a:pt x="9548" y="3944"/>
                      <a:pt x="9548" y="3944"/>
                      <a:pt x="9548" y="3944"/>
                    </a:cubicBezTo>
                    <a:lnTo>
                      <a:pt x="9504" y="4004"/>
                    </a:lnTo>
                    <a:lnTo>
                      <a:pt x="9504" y="4002"/>
                    </a:lnTo>
                    <a:lnTo>
                      <a:pt x="9496" y="4078"/>
                    </a:lnTo>
                    <a:lnTo>
                      <a:pt x="9480" y="4151"/>
                    </a:lnTo>
                    <a:lnTo>
                      <a:pt x="9479" y="4147"/>
                    </a:lnTo>
                    <a:lnTo>
                      <a:pt x="9539" y="4187"/>
                    </a:lnTo>
                    <a:lnTo>
                      <a:pt x="9606" y="4226"/>
                    </a:lnTo>
                    <a:cubicBezTo>
                      <a:pt x="9608" y="4227"/>
                      <a:pt x="9609" y="4229"/>
                      <a:pt x="9608" y="4230"/>
                    </a:cubicBezTo>
                    <a:lnTo>
                      <a:pt x="9600" y="4322"/>
                    </a:lnTo>
                    <a:cubicBezTo>
                      <a:pt x="9600" y="4322"/>
                      <a:pt x="9600" y="4323"/>
                      <a:pt x="9600" y="4323"/>
                    </a:cubicBezTo>
                    <a:lnTo>
                      <a:pt x="9572" y="4415"/>
                    </a:lnTo>
                    <a:lnTo>
                      <a:pt x="9570" y="4410"/>
                    </a:lnTo>
                    <a:lnTo>
                      <a:pt x="9618" y="4438"/>
                    </a:lnTo>
                    <a:lnTo>
                      <a:pt x="9663" y="4466"/>
                    </a:lnTo>
                    <a:cubicBezTo>
                      <a:pt x="9664" y="4467"/>
                      <a:pt x="9665" y="4469"/>
                      <a:pt x="9664" y="4471"/>
                    </a:cubicBezTo>
                    <a:lnTo>
                      <a:pt x="9604" y="4659"/>
                    </a:lnTo>
                    <a:cubicBezTo>
                      <a:pt x="9604" y="4661"/>
                      <a:pt x="9602" y="4662"/>
                      <a:pt x="9599" y="4661"/>
                    </a:cubicBezTo>
                    <a:lnTo>
                      <a:pt x="9507" y="4637"/>
                    </a:lnTo>
                    <a:cubicBezTo>
                      <a:pt x="9507" y="4637"/>
                      <a:pt x="9507" y="4637"/>
                      <a:pt x="9507" y="4637"/>
                    </a:cubicBezTo>
                    <a:lnTo>
                      <a:pt x="9423" y="4593"/>
                    </a:lnTo>
                    <a:lnTo>
                      <a:pt x="9390" y="4573"/>
                    </a:lnTo>
                    <a:lnTo>
                      <a:pt x="9392" y="4574"/>
                    </a:lnTo>
                    <a:lnTo>
                      <a:pt x="9360" y="4570"/>
                    </a:lnTo>
                    <a:lnTo>
                      <a:pt x="9324" y="4562"/>
                    </a:lnTo>
                    <a:lnTo>
                      <a:pt x="9324" y="4562"/>
                    </a:lnTo>
                    <a:lnTo>
                      <a:pt x="9292" y="4562"/>
                    </a:lnTo>
                    <a:lnTo>
                      <a:pt x="9296" y="4556"/>
                    </a:lnTo>
                    <a:lnTo>
                      <a:pt x="9328" y="4660"/>
                    </a:lnTo>
                    <a:cubicBezTo>
                      <a:pt x="9329" y="4662"/>
                      <a:pt x="9328" y="4663"/>
                      <a:pt x="9328" y="4664"/>
                    </a:cubicBezTo>
                    <a:lnTo>
                      <a:pt x="9192" y="4876"/>
                    </a:lnTo>
                    <a:lnTo>
                      <a:pt x="9168" y="4912"/>
                    </a:lnTo>
                    <a:lnTo>
                      <a:pt x="9168" y="4910"/>
                    </a:lnTo>
                    <a:lnTo>
                      <a:pt x="9164" y="4954"/>
                    </a:lnTo>
                    <a:lnTo>
                      <a:pt x="9164" y="4993"/>
                    </a:lnTo>
                    <a:lnTo>
                      <a:pt x="9160" y="5038"/>
                    </a:lnTo>
                    <a:cubicBezTo>
                      <a:pt x="9160" y="5040"/>
                      <a:pt x="9159" y="5041"/>
                      <a:pt x="9156" y="5041"/>
                    </a:cubicBezTo>
                    <a:lnTo>
                      <a:pt x="9112" y="5041"/>
                    </a:lnTo>
                    <a:cubicBezTo>
                      <a:pt x="9112" y="5041"/>
                      <a:pt x="9111" y="5041"/>
                      <a:pt x="9110" y="5041"/>
                    </a:cubicBezTo>
                    <a:lnTo>
                      <a:pt x="9074" y="5017"/>
                    </a:lnTo>
                    <a:cubicBezTo>
                      <a:pt x="9074" y="5016"/>
                      <a:pt x="9074" y="5016"/>
                      <a:pt x="9073" y="5016"/>
                    </a:cubicBezTo>
                    <a:lnTo>
                      <a:pt x="9049" y="4984"/>
                    </a:lnTo>
                    <a:lnTo>
                      <a:pt x="9025" y="4956"/>
                    </a:lnTo>
                    <a:cubicBezTo>
                      <a:pt x="9025" y="4956"/>
                      <a:pt x="9025" y="4956"/>
                      <a:pt x="9025" y="4955"/>
                    </a:cubicBezTo>
                    <a:lnTo>
                      <a:pt x="9001" y="4915"/>
                    </a:lnTo>
                    <a:lnTo>
                      <a:pt x="9007" y="4916"/>
                    </a:lnTo>
                    <a:lnTo>
                      <a:pt x="8959" y="4964"/>
                    </a:lnTo>
                    <a:cubicBezTo>
                      <a:pt x="8959" y="4964"/>
                      <a:pt x="8959" y="4965"/>
                      <a:pt x="8959" y="4965"/>
                    </a:cubicBezTo>
                    <a:lnTo>
                      <a:pt x="8939" y="4977"/>
                    </a:lnTo>
                    <a:cubicBezTo>
                      <a:pt x="8938" y="4977"/>
                      <a:pt x="8938" y="4977"/>
                      <a:pt x="8937" y="4977"/>
                    </a:cubicBezTo>
                    <a:lnTo>
                      <a:pt x="8869" y="4993"/>
                    </a:lnTo>
                    <a:cubicBezTo>
                      <a:pt x="8869" y="4993"/>
                      <a:pt x="8869" y="4993"/>
                      <a:pt x="8869" y="4993"/>
                    </a:cubicBezTo>
                    <a:lnTo>
                      <a:pt x="8793" y="4997"/>
                    </a:lnTo>
                    <a:lnTo>
                      <a:pt x="8796" y="4995"/>
                    </a:lnTo>
                    <a:lnTo>
                      <a:pt x="8740" y="5115"/>
                    </a:lnTo>
                    <a:lnTo>
                      <a:pt x="8740" y="5113"/>
                    </a:lnTo>
                    <a:lnTo>
                      <a:pt x="8744" y="5165"/>
                    </a:lnTo>
                    <a:lnTo>
                      <a:pt x="8744" y="5164"/>
                    </a:lnTo>
                    <a:lnTo>
                      <a:pt x="8760" y="5216"/>
                    </a:lnTo>
                    <a:lnTo>
                      <a:pt x="8776" y="5264"/>
                    </a:lnTo>
                    <a:lnTo>
                      <a:pt x="8792" y="5316"/>
                    </a:lnTo>
                    <a:cubicBezTo>
                      <a:pt x="8793" y="5317"/>
                      <a:pt x="8792" y="5318"/>
                      <a:pt x="8792" y="5319"/>
                    </a:cubicBezTo>
                    <a:lnTo>
                      <a:pt x="8736" y="5399"/>
                    </a:lnTo>
                    <a:lnTo>
                      <a:pt x="8672" y="5480"/>
                    </a:lnTo>
                    <a:lnTo>
                      <a:pt x="8672" y="5476"/>
                    </a:lnTo>
                    <a:lnTo>
                      <a:pt x="8692" y="5548"/>
                    </a:lnTo>
                    <a:cubicBezTo>
                      <a:pt x="8692" y="5548"/>
                      <a:pt x="8692" y="5549"/>
                      <a:pt x="8692" y="5549"/>
                    </a:cubicBezTo>
                    <a:lnTo>
                      <a:pt x="8692" y="5621"/>
                    </a:lnTo>
                    <a:cubicBezTo>
                      <a:pt x="8692" y="5621"/>
                      <a:pt x="8692" y="5621"/>
                      <a:pt x="8692" y="5622"/>
                    </a:cubicBezTo>
                    <a:lnTo>
                      <a:pt x="8676" y="5702"/>
                    </a:lnTo>
                    <a:lnTo>
                      <a:pt x="8660" y="5774"/>
                    </a:lnTo>
                    <a:cubicBezTo>
                      <a:pt x="8660" y="5774"/>
                      <a:pt x="8660" y="5775"/>
                      <a:pt x="8660" y="5775"/>
                    </a:cubicBezTo>
                    <a:lnTo>
                      <a:pt x="8640" y="5803"/>
                    </a:lnTo>
                    <a:cubicBezTo>
                      <a:pt x="8639" y="5804"/>
                      <a:pt x="8639" y="5804"/>
                      <a:pt x="8639" y="5804"/>
                    </a:cubicBezTo>
                    <a:lnTo>
                      <a:pt x="8543" y="5868"/>
                    </a:lnTo>
                    <a:lnTo>
                      <a:pt x="8543" y="5862"/>
                    </a:lnTo>
                    <a:lnTo>
                      <a:pt x="8643" y="5974"/>
                    </a:lnTo>
                    <a:lnTo>
                      <a:pt x="8640" y="5973"/>
                    </a:lnTo>
                    <a:lnTo>
                      <a:pt x="8708" y="5973"/>
                    </a:lnTo>
                    <a:cubicBezTo>
                      <a:pt x="8709" y="5973"/>
                      <a:pt x="8709" y="5973"/>
                      <a:pt x="8709" y="5973"/>
                    </a:cubicBezTo>
                    <a:lnTo>
                      <a:pt x="8773" y="5989"/>
                    </a:lnTo>
                    <a:cubicBezTo>
                      <a:pt x="8774" y="5989"/>
                      <a:pt x="8774" y="5989"/>
                      <a:pt x="8774" y="5989"/>
                    </a:cubicBezTo>
                    <a:lnTo>
                      <a:pt x="8838" y="6021"/>
                    </a:lnTo>
                    <a:lnTo>
                      <a:pt x="8906" y="6057"/>
                    </a:lnTo>
                    <a:lnTo>
                      <a:pt x="8970" y="6085"/>
                    </a:lnTo>
                    <a:lnTo>
                      <a:pt x="8968" y="6085"/>
                    </a:lnTo>
                    <a:lnTo>
                      <a:pt x="9024" y="6085"/>
                    </a:lnTo>
                    <a:cubicBezTo>
                      <a:pt x="9025" y="6085"/>
                      <a:pt x="9025" y="6085"/>
                      <a:pt x="9026" y="6085"/>
                    </a:cubicBezTo>
                    <a:lnTo>
                      <a:pt x="9082" y="6101"/>
                    </a:lnTo>
                    <a:lnTo>
                      <a:pt x="9078" y="6102"/>
                    </a:lnTo>
                    <a:lnTo>
                      <a:pt x="9186" y="5998"/>
                    </a:lnTo>
                    <a:cubicBezTo>
                      <a:pt x="9187" y="5997"/>
                      <a:pt x="9189" y="5996"/>
                      <a:pt x="9190" y="5997"/>
                    </a:cubicBezTo>
                    <a:lnTo>
                      <a:pt x="9218" y="6013"/>
                    </a:lnTo>
                    <a:cubicBezTo>
                      <a:pt x="9219" y="6013"/>
                      <a:pt x="9219" y="6014"/>
                      <a:pt x="9219" y="6014"/>
                    </a:cubicBezTo>
                    <a:lnTo>
                      <a:pt x="9247" y="6038"/>
                    </a:lnTo>
                    <a:cubicBezTo>
                      <a:pt x="9247" y="6038"/>
                      <a:pt x="9248" y="6038"/>
                      <a:pt x="9248" y="6039"/>
                    </a:cubicBezTo>
                    <a:lnTo>
                      <a:pt x="9268" y="6071"/>
                    </a:lnTo>
                    <a:lnTo>
                      <a:pt x="9268" y="6070"/>
                    </a:lnTo>
                    <a:lnTo>
                      <a:pt x="9292" y="6098"/>
                    </a:lnTo>
                    <a:lnTo>
                      <a:pt x="9291" y="6098"/>
                    </a:lnTo>
                    <a:lnTo>
                      <a:pt x="9315" y="6118"/>
                    </a:lnTo>
                    <a:lnTo>
                      <a:pt x="9314" y="6117"/>
                    </a:lnTo>
                    <a:lnTo>
                      <a:pt x="9450" y="6181"/>
                    </a:lnTo>
                    <a:lnTo>
                      <a:pt x="9586" y="6225"/>
                    </a:lnTo>
                    <a:lnTo>
                      <a:pt x="9630" y="6241"/>
                    </a:lnTo>
                    <a:cubicBezTo>
                      <a:pt x="9630" y="6241"/>
                      <a:pt x="9630" y="6241"/>
                      <a:pt x="9631" y="6241"/>
                    </a:cubicBezTo>
                    <a:lnTo>
                      <a:pt x="9703" y="6285"/>
                    </a:lnTo>
                    <a:cubicBezTo>
                      <a:pt x="9703" y="6285"/>
                      <a:pt x="9703" y="6285"/>
                      <a:pt x="9703" y="6286"/>
                    </a:cubicBezTo>
                    <a:lnTo>
                      <a:pt x="9735" y="6318"/>
                    </a:lnTo>
                    <a:cubicBezTo>
                      <a:pt x="9736" y="6318"/>
                      <a:pt x="9736" y="6319"/>
                      <a:pt x="9736" y="6319"/>
                    </a:cubicBezTo>
                    <a:lnTo>
                      <a:pt x="9748" y="6359"/>
                    </a:lnTo>
                    <a:lnTo>
                      <a:pt x="9746" y="6357"/>
                    </a:lnTo>
                    <a:lnTo>
                      <a:pt x="9798" y="6377"/>
                    </a:lnTo>
                    <a:cubicBezTo>
                      <a:pt x="9798" y="6377"/>
                      <a:pt x="9799" y="6377"/>
                      <a:pt x="9799" y="6377"/>
                    </a:cubicBezTo>
                    <a:lnTo>
                      <a:pt x="9851" y="6417"/>
                    </a:lnTo>
                    <a:lnTo>
                      <a:pt x="9846" y="6418"/>
                    </a:lnTo>
                    <a:lnTo>
                      <a:pt x="9862" y="6402"/>
                    </a:lnTo>
                    <a:cubicBezTo>
                      <a:pt x="9862" y="6402"/>
                      <a:pt x="9862" y="6401"/>
                      <a:pt x="9862" y="6401"/>
                    </a:cubicBezTo>
                    <a:lnTo>
                      <a:pt x="9878" y="6389"/>
                    </a:lnTo>
                    <a:lnTo>
                      <a:pt x="9878" y="6390"/>
                    </a:lnTo>
                    <a:lnTo>
                      <a:pt x="9910" y="6358"/>
                    </a:lnTo>
                    <a:lnTo>
                      <a:pt x="9909" y="6359"/>
                    </a:lnTo>
                    <a:lnTo>
                      <a:pt x="9945" y="6291"/>
                    </a:lnTo>
                    <a:cubicBezTo>
                      <a:pt x="9945" y="6290"/>
                      <a:pt x="9945" y="6290"/>
                      <a:pt x="9945" y="6290"/>
                    </a:cubicBezTo>
                    <a:lnTo>
                      <a:pt x="10037" y="6174"/>
                    </a:lnTo>
                    <a:lnTo>
                      <a:pt x="10069" y="6123"/>
                    </a:lnTo>
                    <a:lnTo>
                      <a:pt x="10097" y="6071"/>
                    </a:lnTo>
                    <a:cubicBezTo>
                      <a:pt x="10097" y="6071"/>
                      <a:pt x="10097" y="6070"/>
                      <a:pt x="10097" y="6070"/>
                    </a:cubicBezTo>
                    <a:lnTo>
                      <a:pt x="10133" y="6022"/>
                    </a:lnTo>
                    <a:lnTo>
                      <a:pt x="10181" y="5966"/>
                    </a:lnTo>
                    <a:lnTo>
                      <a:pt x="10234" y="5914"/>
                    </a:lnTo>
                    <a:lnTo>
                      <a:pt x="10281" y="5854"/>
                    </a:lnTo>
                    <a:lnTo>
                      <a:pt x="10317" y="5795"/>
                    </a:lnTo>
                    <a:lnTo>
                      <a:pt x="10317" y="5796"/>
                    </a:lnTo>
                    <a:lnTo>
                      <a:pt x="10337" y="5688"/>
                    </a:lnTo>
                    <a:lnTo>
                      <a:pt x="10348" y="5589"/>
                    </a:lnTo>
                    <a:lnTo>
                      <a:pt x="10349" y="5590"/>
                    </a:lnTo>
                    <a:lnTo>
                      <a:pt x="10333" y="5486"/>
                    </a:lnTo>
                    <a:lnTo>
                      <a:pt x="10333" y="5486"/>
                    </a:lnTo>
                    <a:lnTo>
                      <a:pt x="10297" y="5382"/>
                    </a:lnTo>
                    <a:lnTo>
                      <a:pt x="10265" y="5278"/>
                    </a:lnTo>
                    <a:cubicBezTo>
                      <a:pt x="10264" y="5278"/>
                      <a:pt x="10264" y="5277"/>
                      <a:pt x="10265" y="5277"/>
                    </a:cubicBezTo>
                    <a:lnTo>
                      <a:pt x="10285" y="5141"/>
                    </a:lnTo>
                    <a:lnTo>
                      <a:pt x="10285" y="5144"/>
                    </a:lnTo>
                    <a:lnTo>
                      <a:pt x="10265" y="5116"/>
                    </a:lnTo>
                    <a:lnTo>
                      <a:pt x="10266" y="5117"/>
                    </a:lnTo>
                    <a:lnTo>
                      <a:pt x="10226" y="5093"/>
                    </a:lnTo>
                    <a:cubicBezTo>
                      <a:pt x="10226" y="5093"/>
                      <a:pt x="10226" y="5092"/>
                      <a:pt x="10226" y="5092"/>
                    </a:cubicBezTo>
                    <a:lnTo>
                      <a:pt x="10198" y="5068"/>
                    </a:lnTo>
                    <a:cubicBezTo>
                      <a:pt x="10197" y="5067"/>
                      <a:pt x="10196" y="5066"/>
                      <a:pt x="10197" y="5064"/>
                    </a:cubicBezTo>
                    <a:lnTo>
                      <a:pt x="10205" y="5028"/>
                    </a:lnTo>
                    <a:lnTo>
                      <a:pt x="10213" y="4992"/>
                    </a:lnTo>
                    <a:cubicBezTo>
                      <a:pt x="10213" y="4992"/>
                      <a:pt x="10213" y="4991"/>
                      <a:pt x="10214" y="4990"/>
                    </a:cubicBezTo>
                    <a:lnTo>
                      <a:pt x="10302" y="4926"/>
                    </a:lnTo>
                    <a:lnTo>
                      <a:pt x="10302" y="4927"/>
                    </a:lnTo>
                    <a:lnTo>
                      <a:pt x="10310" y="4919"/>
                    </a:lnTo>
                    <a:lnTo>
                      <a:pt x="10309" y="4919"/>
                    </a:lnTo>
                    <a:lnTo>
                      <a:pt x="10317" y="4907"/>
                    </a:lnTo>
                    <a:lnTo>
                      <a:pt x="10325" y="4892"/>
                    </a:lnTo>
                    <a:lnTo>
                      <a:pt x="10333" y="4879"/>
                    </a:lnTo>
                    <a:cubicBezTo>
                      <a:pt x="10333" y="4879"/>
                      <a:pt x="10334" y="4879"/>
                      <a:pt x="10334" y="4878"/>
                    </a:cubicBezTo>
                    <a:lnTo>
                      <a:pt x="10366" y="4850"/>
                    </a:lnTo>
                    <a:cubicBezTo>
                      <a:pt x="10367" y="4850"/>
                      <a:pt x="10367" y="4849"/>
                      <a:pt x="10368" y="4849"/>
                    </a:cubicBezTo>
                    <a:lnTo>
                      <a:pt x="10384" y="4849"/>
                    </a:lnTo>
                    <a:lnTo>
                      <a:pt x="10496" y="4837"/>
                    </a:lnTo>
                    <a:lnTo>
                      <a:pt x="10493" y="4839"/>
                    </a:lnTo>
                    <a:lnTo>
                      <a:pt x="10517" y="4799"/>
                    </a:lnTo>
                    <a:lnTo>
                      <a:pt x="10517" y="4800"/>
                    </a:lnTo>
                    <a:lnTo>
                      <a:pt x="10533" y="4756"/>
                    </a:lnTo>
                    <a:cubicBezTo>
                      <a:pt x="10533" y="4754"/>
                      <a:pt x="10536" y="4753"/>
                      <a:pt x="10538" y="4754"/>
                    </a:cubicBezTo>
                    <a:lnTo>
                      <a:pt x="10590" y="4770"/>
                    </a:lnTo>
                    <a:lnTo>
                      <a:pt x="10589" y="4770"/>
                    </a:lnTo>
                    <a:lnTo>
                      <a:pt x="10633" y="4774"/>
                    </a:lnTo>
                    <a:lnTo>
                      <a:pt x="10631" y="4774"/>
                    </a:lnTo>
                    <a:lnTo>
                      <a:pt x="10679" y="4758"/>
                    </a:lnTo>
                    <a:lnTo>
                      <a:pt x="10723" y="4738"/>
                    </a:lnTo>
                    <a:cubicBezTo>
                      <a:pt x="10724" y="4737"/>
                      <a:pt x="10725" y="4737"/>
                      <a:pt x="10726" y="4738"/>
                    </a:cubicBezTo>
                    <a:cubicBezTo>
                      <a:pt x="10727" y="4739"/>
                      <a:pt x="10728" y="4740"/>
                      <a:pt x="10728" y="4741"/>
                    </a:cubicBezTo>
                    <a:lnTo>
                      <a:pt x="10732" y="4769"/>
                    </a:lnTo>
                    <a:lnTo>
                      <a:pt x="10732" y="4768"/>
                    </a:lnTo>
                    <a:lnTo>
                      <a:pt x="10752" y="4808"/>
                    </a:lnTo>
                    <a:lnTo>
                      <a:pt x="10748" y="4805"/>
                    </a:lnTo>
                    <a:lnTo>
                      <a:pt x="10824" y="4801"/>
                    </a:lnTo>
                    <a:lnTo>
                      <a:pt x="10823" y="4802"/>
                    </a:lnTo>
                    <a:lnTo>
                      <a:pt x="10891" y="4782"/>
                    </a:lnTo>
                    <a:lnTo>
                      <a:pt x="10890" y="4783"/>
                    </a:lnTo>
                    <a:lnTo>
                      <a:pt x="10930" y="4743"/>
                    </a:lnTo>
                    <a:lnTo>
                      <a:pt x="10929" y="4744"/>
                    </a:lnTo>
                    <a:lnTo>
                      <a:pt x="10957" y="4692"/>
                    </a:lnTo>
                    <a:lnTo>
                      <a:pt x="10957" y="4692"/>
                    </a:lnTo>
                    <a:lnTo>
                      <a:pt x="10977" y="4636"/>
                    </a:lnTo>
                    <a:lnTo>
                      <a:pt x="10993" y="4600"/>
                    </a:lnTo>
                    <a:cubicBezTo>
                      <a:pt x="10993" y="4599"/>
                      <a:pt x="10993" y="4599"/>
                      <a:pt x="10994" y="4599"/>
                    </a:cubicBezTo>
                    <a:lnTo>
                      <a:pt x="11026" y="4571"/>
                    </a:lnTo>
                    <a:lnTo>
                      <a:pt x="11050" y="4547"/>
                    </a:lnTo>
                    <a:lnTo>
                      <a:pt x="11082" y="4519"/>
                    </a:lnTo>
                    <a:cubicBezTo>
                      <a:pt x="11083" y="4517"/>
                      <a:pt x="11085" y="4517"/>
                      <a:pt x="11087" y="4518"/>
                    </a:cubicBezTo>
                    <a:lnTo>
                      <a:pt x="11103" y="4530"/>
                    </a:lnTo>
                    <a:lnTo>
                      <a:pt x="11101" y="4530"/>
                    </a:lnTo>
                    <a:lnTo>
                      <a:pt x="11121" y="4534"/>
                    </a:lnTo>
                    <a:cubicBezTo>
                      <a:pt x="11122" y="4534"/>
                      <a:pt x="11122" y="4534"/>
                      <a:pt x="11123" y="4534"/>
                    </a:cubicBezTo>
                    <a:lnTo>
                      <a:pt x="11139" y="4546"/>
                    </a:lnTo>
                    <a:lnTo>
                      <a:pt x="11137" y="4546"/>
                    </a:lnTo>
                    <a:lnTo>
                      <a:pt x="11153" y="4550"/>
                    </a:lnTo>
                    <a:cubicBezTo>
                      <a:pt x="11155" y="4550"/>
                      <a:pt x="11156" y="4551"/>
                      <a:pt x="11156" y="4552"/>
                    </a:cubicBezTo>
                    <a:cubicBezTo>
                      <a:pt x="11157" y="4553"/>
                      <a:pt x="11157" y="4554"/>
                      <a:pt x="11156" y="4555"/>
                    </a:cubicBezTo>
                    <a:lnTo>
                      <a:pt x="11140" y="4591"/>
                    </a:lnTo>
                    <a:lnTo>
                      <a:pt x="11124" y="4623"/>
                    </a:lnTo>
                    <a:lnTo>
                      <a:pt x="11120" y="4618"/>
                    </a:lnTo>
                    <a:lnTo>
                      <a:pt x="11204" y="4602"/>
                    </a:lnTo>
                    <a:lnTo>
                      <a:pt x="11203" y="4602"/>
                    </a:lnTo>
                    <a:lnTo>
                      <a:pt x="11287" y="4566"/>
                    </a:lnTo>
                    <a:lnTo>
                      <a:pt x="11284" y="4570"/>
                    </a:lnTo>
                    <a:lnTo>
                      <a:pt x="11276" y="4458"/>
                    </a:lnTo>
                    <a:lnTo>
                      <a:pt x="11279" y="4461"/>
                    </a:lnTo>
                    <a:lnTo>
                      <a:pt x="11235" y="4445"/>
                    </a:lnTo>
                    <a:lnTo>
                      <a:pt x="11195" y="4425"/>
                    </a:lnTo>
                    <a:cubicBezTo>
                      <a:pt x="11194" y="4425"/>
                      <a:pt x="11193" y="4424"/>
                      <a:pt x="11193" y="4424"/>
                    </a:cubicBezTo>
                    <a:lnTo>
                      <a:pt x="11165" y="4372"/>
                    </a:lnTo>
                    <a:cubicBezTo>
                      <a:pt x="11165" y="4371"/>
                      <a:pt x="11165" y="4371"/>
                      <a:pt x="11165" y="4370"/>
                    </a:cubicBezTo>
                    <a:lnTo>
                      <a:pt x="11157" y="4318"/>
                    </a:lnTo>
                    <a:cubicBezTo>
                      <a:pt x="11156" y="4318"/>
                      <a:pt x="11156" y="4318"/>
                      <a:pt x="11156" y="4318"/>
                    </a:cubicBezTo>
                    <a:lnTo>
                      <a:pt x="11156" y="4262"/>
                    </a:lnTo>
                    <a:cubicBezTo>
                      <a:pt x="11156" y="4262"/>
                      <a:pt x="11156" y="4261"/>
                      <a:pt x="11157" y="4261"/>
                    </a:cubicBezTo>
                    <a:lnTo>
                      <a:pt x="11169" y="4201"/>
                    </a:lnTo>
                    <a:cubicBezTo>
                      <a:pt x="11169" y="4200"/>
                      <a:pt x="11170" y="4198"/>
                      <a:pt x="11171" y="4198"/>
                    </a:cubicBezTo>
                    <a:lnTo>
                      <a:pt x="11231" y="4182"/>
                    </a:lnTo>
                    <a:cubicBezTo>
                      <a:pt x="11232" y="4182"/>
                      <a:pt x="11232" y="4182"/>
                      <a:pt x="11232" y="4182"/>
                    </a:cubicBezTo>
                    <a:lnTo>
                      <a:pt x="11348" y="4174"/>
                    </a:lnTo>
                    <a:lnTo>
                      <a:pt x="11345" y="4180"/>
                    </a:lnTo>
                    <a:lnTo>
                      <a:pt x="11261" y="4052"/>
                    </a:lnTo>
                    <a:lnTo>
                      <a:pt x="11261" y="4053"/>
                    </a:lnTo>
                    <a:lnTo>
                      <a:pt x="11165" y="3945"/>
                    </a:lnTo>
                    <a:lnTo>
                      <a:pt x="11169" y="3946"/>
                    </a:lnTo>
                    <a:lnTo>
                      <a:pt x="11121" y="3950"/>
                    </a:lnTo>
                    <a:lnTo>
                      <a:pt x="11122" y="3950"/>
                    </a:lnTo>
                    <a:lnTo>
                      <a:pt x="11078" y="3966"/>
                    </a:lnTo>
                    <a:lnTo>
                      <a:pt x="11034" y="3986"/>
                    </a:lnTo>
                    <a:cubicBezTo>
                      <a:pt x="11033" y="3986"/>
                      <a:pt x="11031" y="3986"/>
                      <a:pt x="11030" y="3985"/>
                    </a:cubicBezTo>
                    <a:lnTo>
                      <a:pt x="10962" y="3921"/>
                    </a:lnTo>
                    <a:lnTo>
                      <a:pt x="10898" y="3853"/>
                    </a:lnTo>
                    <a:lnTo>
                      <a:pt x="10901" y="3854"/>
                    </a:lnTo>
                    <a:lnTo>
                      <a:pt x="10745" y="3866"/>
                    </a:lnTo>
                    <a:lnTo>
                      <a:pt x="10748" y="3864"/>
                    </a:lnTo>
                    <a:lnTo>
                      <a:pt x="10712" y="3936"/>
                    </a:lnTo>
                    <a:lnTo>
                      <a:pt x="10676" y="4016"/>
                    </a:lnTo>
                    <a:lnTo>
                      <a:pt x="10652" y="4079"/>
                    </a:lnTo>
                    <a:lnTo>
                      <a:pt x="10620" y="4203"/>
                    </a:lnTo>
                    <a:lnTo>
                      <a:pt x="10596" y="4263"/>
                    </a:lnTo>
                    <a:cubicBezTo>
                      <a:pt x="10596" y="4264"/>
                      <a:pt x="10596" y="4264"/>
                      <a:pt x="10596" y="4264"/>
                    </a:cubicBezTo>
                    <a:lnTo>
                      <a:pt x="10552" y="4316"/>
                    </a:lnTo>
                    <a:cubicBezTo>
                      <a:pt x="10551" y="4317"/>
                      <a:pt x="10550" y="4318"/>
                      <a:pt x="10549" y="4318"/>
                    </a:cubicBezTo>
                    <a:cubicBezTo>
                      <a:pt x="10548" y="4318"/>
                      <a:pt x="10546" y="4317"/>
                      <a:pt x="10546" y="4317"/>
                    </a:cubicBezTo>
                    <a:lnTo>
                      <a:pt x="10462" y="4233"/>
                    </a:lnTo>
                    <a:lnTo>
                      <a:pt x="10467" y="4233"/>
                    </a:lnTo>
                    <a:lnTo>
                      <a:pt x="10379" y="4289"/>
                    </a:lnTo>
                    <a:lnTo>
                      <a:pt x="10211" y="4417"/>
                    </a:lnTo>
                    <a:cubicBezTo>
                      <a:pt x="10210" y="4418"/>
                      <a:pt x="10208" y="4418"/>
                      <a:pt x="10207" y="4417"/>
                    </a:cubicBezTo>
                    <a:lnTo>
                      <a:pt x="10167" y="4401"/>
                    </a:lnTo>
                    <a:cubicBezTo>
                      <a:pt x="10167" y="4401"/>
                      <a:pt x="10166" y="4401"/>
                      <a:pt x="10166" y="4401"/>
                    </a:cubicBezTo>
                    <a:lnTo>
                      <a:pt x="10130" y="4369"/>
                    </a:lnTo>
                    <a:lnTo>
                      <a:pt x="10090" y="4341"/>
                    </a:lnTo>
                    <a:cubicBezTo>
                      <a:pt x="10089" y="4340"/>
                      <a:pt x="10088" y="4339"/>
                      <a:pt x="10088" y="4337"/>
                    </a:cubicBezTo>
                    <a:lnTo>
                      <a:pt x="10120" y="3898"/>
                    </a:lnTo>
                    <a:lnTo>
                      <a:pt x="10123" y="3902"/>
                    </a:lnTo>
                    <a:lnTo>
                      <a:pt x="10067" y="3878"/>
                    </a:lnTo>
                    <a:cubicBezTo>
                      <a:pt x="10066" y="3878"/>
                      <a:pt x="10066" y="3877"/>
                      <a:pt x="10066" y="3877"/>
                    </a:cubicBezTo>
                    <a:lnTo>
                      <a:pt x="10018" y="3829"/>
                    </a:lnTo>
                    <a:cubicBezTo>
                      <a:pt x="10017" y="3829"/>
                      <a:pt x="10017" y="3828"/>
                      <a:pt x="10017" y="3828"/>
                    </a:cubicBezTo>
                    <a:lnTo>
                      <a:pt x="9985" y="3768"/>
                    </a:lnTo>
                    <a:cubicBezTo>
                      <a:pt x="9985" y="3768"/>
                      <a:pt x="9985" y="3767"/>
                      <a:pt x="9985" y="3767"/>
                    </a:cubicBezTo>
                    <a:lnTo>
                      <a:pt x="9969" y="3707"/>
                    </a:lnTo>
                    <a:cubicBezTo>
                      <a:pt x="9968" y="3707"/>
                      <a:pt x="9968" y="3706"/>
                      <a:pt x="9968" y="3706"/>
                    </a:cubicBezTo>
                    <a:lnTo>
                      <a:pt x="9976" y="3642"/>
                    </a:lnTo>
                    <a:lnTo>
                      <a:pt x="9978" y="3645"/>
                    </a:lnTo>
                    <a:lnTo>
                      <a:pt x="9930" y="3609"/>
                    </a:lnTo>
                    <a:cubicBezTo>
                      <a:pt x="9930" y="3609"/>
                      <a:pt x="9929" y="3609"/>
                      <a:pt x="9929" y="3609"/>
                    </a:cubicBezTo>
                    <a:lnTo>
                      <a:pt x="9893" y="3557"/>
                    </a:lnTo>
                    <a:cubicBezTo>
                      <a:pt x="9893" y="3556"/>
                      <a:pt x="9893" y="3556"/>
                      <a:pt x="9893" y="3556"/>
                    </a:cubicBezTo>
                    <a:lnTo>
                      <a:pt x="9865" y="3500"/>
                    </a:lnTo>
                    <a:lnTo>
                      <a:pt x="9845" y="3448"/>
                    </a:lnTo>
                    <a:lnTo>
                      <a:pt x="9845" y="3448"/>
                    </a:lnTo>
                    <a:lnTo>
                      <a:pt x="9813" y="3396"/>
                    </a:lnTo>
                    <a:lnTo>
                      <a:pt x="9815" y="3398"/>
                    </a:lnTo>
                    <a:lnTo>
                      <a:pt x="9763" y="3378"/>
                    </a:lnTo>
                    <a:lnTo>
                      <a:pt x="9764" y="3378"/>
                    </a:lnTo>
                    <a:lnTo>
                      <a:pt x="9660" y="3358"/>
                    </a:lnTo>
                    <a:cubicBezTo>
                      <a:pt x="9658" y="3358"/>
                      <a:pt x="9657" y="3357"/>
                      <a:pt x="9657" y="3356"/>
                    </a:cubicBezTo>
                    <a:cubicBezTo>
                      <a:pt x="9656" y="3354"/>
                      <a:pt x="9657" y="3353"/>
                      <a:pt x="9658" y="3352"/>
                    </a:cubicBezTo>
                    <a:lnTo>
                      <a:pt x="9682" y="3328"/>
                    </a:lnTo>
                    <a:lnTo>
                      <a:pt x="9725" y="3276"/>
                    </a:lnTo>
                    <a:lnTo>
                      <a:pt x="9725" y="3280"/>
                    </a:lnTo>
                    <a:lnTo>
                      <a:pt x="9717" y="3264"/>
                    </a:lnTo>
                    <a:lnTo>
                      <a:pt x="9709" y="3244"/>
                    </a:lnTo>
                    <a:close/>
                    <a:moveTo>
                      <a:pt x="9724" y="3261"/>
                    </a:moveTo>
                    <a:lnTo>
                      <a:pt x="9732" y="3277"/>
                    </a:lnTo>
                    <a:cubicBezTo>
                      <a:pt x="9733" y="3278"/>
                      <a:pt x="9733" y="3280"/>
                      <a:pt x="9732" y="3281"/>
                    </a:cubicBezTo>
                    <a:lnTo>
                      <a:pt x="9687" y="3333"/>
                    </a:lnTo>
                    <a:lnTo>
                      <a:pt x="9663" y="3357"/>
                    </a:lnTo>
                    <a:lnTo>
                      <a:pt x="9661" y="3350"/>
                    </a:lnTo>
                    <a:lnTo>
                      <a:pt x="9765" y="3370"/>
                    </a:lnTo>
                    <a:cubicBezTo>
                      <a:pt x="9765" y="3370"/>
                      <a:pt x="9766" y="3371"/>
                      <a:pt x="9766" y="3371"/>
                    </a:cubicBezTo>
                    <a:lnTo>
                      <a:pt x="9818" y="3391"/>
                    </a:lnTo>
                    <a:cubicBezTo>
                      <a:pt x="9819" y="3391"/>
                      <a:pt x="9819" y="3392"/>
                      <a:pt x="9820" y="3392"/>
                    </a:cubicBezTo>
                    <a:lnTo>
                      <a:pt x="9852" y="3444"/>
                    </a:lnTo>
                    <a:cubicBezTo>
                      <a:pt x="9852" y="3444"/>
                      <a:pt x="9852" y="3445"/>
                      <a:pt x="9852" y="3445"/>
                    </a:cubicBezTo>
                    <a:lnTo>
                      <a:pt x="9872" y="3496"/>
                    </a:lnTo>
                    <a:lnTo>
                      <a:pt x="9900" y="3552"/>
                    </a:lnTo>
                    <a:lnTo>
                      <a:pt x="9900" y="3552"/>
                    </a:lnTo>
                    <a:lnTo>
                      <a:pt x="9936" y="3604"/>
                    </a:lnTo>
                    <a:lnTo>
                      <a:pt x="9935" y="3603"/>
                    </a:lnTo>
                    <a:lnTo>
                      <a:pt x="9983" y="3639"/>
                    </a:lnTo>
                    <a:cubicBezTo>
                      <a:pt x="9984" y="3640"/>
                      <a:pt x="9985" y="3641"/>
                      <a:pt x="9984" y="3643"/>
                    </a:cubicBezTo>
                    <a:lnTo>
                      <a:pt x="9976" y="3707"/>
                    </a:lnTo>
                    <a:lnTo>
                      <a:pt x="9976" y="3705"/>
                    </a:lnTo>
                    <a:lnTo>
                      <a:pt x="9992" y="3765"/>
                    </a:lnTo>
                    <a:lnTo>
                      <a:pt x="9992" y="3764"/>
                    </a:lnTo>
                    <a:lnTo>
                      <a:pt x="10024" y="3824"/>
                    </a:lnTo>
                    <a:lnTo>
                      <a:pt x="10023" y="3823"/>
                    </a:lnTo>
                    <a:lnTo>
                      <a:pt x="10071" y="3871"/>
                    </a:lnTo>
                    <a:lnTo>
                      <a:pt x="10070" y="3870"/>
                    </a:lnTo>
                    <a:lnTo>
                      <a:pt x="10126" y="3894"/>
                    </a:lnTo>
                    <a:cubicBezTo>
                      <a:pt x="10128" y="3895"/>
                      <a:pt x="10129" y="3897"/>
                      <a:pt x="10128" y="3898"/>
                    </a:cubicBezTo>
                    <a:lnTo>
                      <a:pt x="10096" y="4338"/>
                    </a:lnTo>
                    <a:lnTo>
                      <a:pt x="10095" y="4334"/>
                    </a:lnTo>
                    <a:lnTo>
                      <a:pt x="10135" y="4363"/>
                    </a:lnTo>
                    <a:lnTo>
                      <a:pt x="10171" y="4395"/>
                    </a:lnTo>
                    <a:lnTo>
                      <a:pt x="10170" y="4394"/>
                    </a:lnTo>
                    <a:lnTo>
                      <a:pt x="10210" y="4410"/>
                    </a:lnTo>
                    <a:lnTo>
                      <a:pt x="10206" y="4411"/>
                    </a:lnTo>
                    <a:lnTo>
                      <a:pt x="10374" y="4282"/>
                    </a:lnTo>
                    <a:lnTo>
                      <a:pt x="10462" y="4226"/>
                    </a:lnTo>
                    <a:cubicBezTo>
                      <a:pt x="10464" y="4225"/>
                      <a:pt x="10466" y="4226"/>
                      <a:pt x="10467" y="4227"/>
                    </a:cubicBezTo>
                    <a:lnTo>
                      <a:pt x="10551" y="4311"/>
                    </a:lnTo>
                    <a:lnTo>
                      <a:pt x="10545" y="4311"/>
                    </a:lnTo>
                    <a:lnTo>
                      <a:pt x="10589" y="4259"/>
                    </a:lnTo>
                    <a:lnTo>
                      <a:pt x="10589" y="4260"/>
                    </a:lnTo>
                    <a:lnTo>
                      <a:pt x="10613" y="4201"/>
                    </a:lnTo>
                    <a:lnTo>
                      <a:pt x="10645" y="4077"/>
                    </a:lnTo>
                    <a:lnTo>
                      <a:pt x="10669" y="4012"/>
                    </a:lnTo>
                    <a:lnTo>
                      <a:pt x="10705" y="3932"/>
                    </a:lnTo>
                    <a:lnTo>
                      <a:pt x="10741" y="3860"/>
                    </a:lnTo>
                    <a:cubicBezTo>
                      <a:pt x="10742" y="3859"/>
                      <a:pt x="10743" y="3858"/>
                      <a:pt x="10744" y="3858"/>
                    </a:cubicBezTo>
                    <a:lnTo>
                      <a:pt x="10900" y="3846"/>
                    </a:lnTo>
                    <a:cubicBezTo>
                      <a:pt x="10901" y="3846"/>
                      <a:pt x="10903" y="3846"/>
                      <a:pt x="10903" y="3847"/>
                    </a:cubicBezTo>
                    <a:lnTo>
                      <a:pt x="10967" y="3915"/>
                    </a:lnTo>
                    <a:lnTo>
                      <a:pt x="11035" y="3979"/>
                    </a:lnTo>
                    <a:lnTo>
                      <a:pt x="11031" y="3978"/>
                    </a:lnTo>
                    <a:lnTo>
                      <a:pt x="11075" y="3958"/>
                    </a:lnTo>
                    <a:lnTo>
                      <a:pt x="11119" y="3942"/>
                    </a:lnTo>
                    <a:cubicBezTo>
                      <a:pt x="11119" y="3942"/>
                      <a:pt x="11120" y="3942"/>
                      <a:pt x="11120" y="3942"/>
                    </a:cubicBezTo>
                    <a:lnTo>
                      <a:pt x="11168" y="3938"/>
                    </a:lnTo>
                    <a:cubicBezTo>
                      <a:pt x="11169" y="3938"/>
                      <a:pt x="11171" y="3938"/>
                      <a:pt x="11171" y="3939"/>
                    </a:cubicBezTo>
                    <a:lnTo>
                      <a:pt x="11267" y="4047"/>
                    </a:lnTo>
                    <a:cubicBezTo>
                      <a:pt x="11268" y="4047"/>
                      <a:pt x="11268" y="4048"/>
                      <a:pt x="11268" y="4048"/>
                    </a:cubicBezTo>
                    <a:lnTo>
                      <a:pt x="11352" y="4176"/>
                    </a:lnTo>
                    <a:cubicBezTo>
                      <a:pt x="11353" y="4177"/>
                      <a:pt x="11353" y="4178"/>
                      <a:pt x="11352" y="4180"/>
                    </a:cubicBezTo>
                    <a:cubicBezTo>
                      <a:pt x="11351" y="4181"/>
                      <a:pt x="11350" y="4182"/>
                      <a:pt x="11349" y="4182"/>
                    </a:cubicBezTo>
                    <a:lnTo>
                      <a:pt x="11233" y="4190"/>
                    </a:lnTo>
                    <a:lnTo>
                      <a:pt x="11233" y="4190"/>
                    </a:lnTo>
                    <a:lnTo>
                      <a:pt x="11173" y="4206"/>
                    </a:lnTo>
                    <a:lnTo>
                      <a:pt x="11176" y="4203"/>
                    </a:lnTo>
                    <a:lnTo>
                      <a:pt x="11164" y="4263"/>
                    </a:lnTo>
                    <a:lnTo>
                      <a:pt x="11164" y="4262"/>
                    </a:lnTo>
                    <a:lnTo>
                      <a:pt x="11164" y="4318"/>
                    </a:lnTo>
                    <a:lnTo>
                      <a:pt x="11164" y="4317"/>
                    </a:lnTo>
                    <a:lnTo>
                      <a:pt x="11172" y="4369"/>
                    </a:lnTo>
                    <a:lnTo>
                      <a:pt x="11172" y="4368"/>
                    </a:lnTo>
                    <a:lnTo>
                      <a:pt x="11200" y="4420"/>
                    </a:lnTo>
                    <a:lnTo>
                      <a:pt x="11198" y="4418"/>
                    </a:lnTo>
                    <a:lnTo>
                      <a:pt x="11238" y="4438"/>
                    </a:lnTo>
                    <a:lnTo>
                      <a:pt x="11282" y="4454"/>
                    </a:lnTo>
                    <a:cubicBezTo>
                      <a:pt x="11283" y="4454"/>
                      <a:pt x="11284" y="4456"/>
                      <a:pt x="11284" y="4457"/>
                    </a:cubicBezTo>
                    <a:lnTo>
                      <a:pt x="11292" y="4569"/>
                    </a:lnTo>
                    <a:cubicBezTo>
                      <a:pt x="11293" y="4571"/>
                      <a:pt x="11292" y="4573"/>
                      <a:pt x="11290" y="4573"/>
                    </a:cubicBezTo>
                    <a:lnTo>
                      <a:pt x="11206" y="4609"/>
                    </a:lnTo>
                    <a:cubicBezTo>
                      <a:pt x="11206" y="4609"/>
                      <a:pt x="11205" y="4609"/>
                      <a:pt x="11205" y="4610"/>
                    </a:cubicBezTo>
                    <a:lnTo>
                      <a:pt x="11121" y="4626"/>
                    </a:lnTo>
                    <a:cubicBezTo>
                      <a:pt x="11120" y="4626"/>
                      <a:pt x="11118" y="4625"/>
                      <a:pt x="11117" y="4624"/>
                    </a:cubicBezTo>
                    <a:cubicBezTo>
                      <a:pt x="11116" y="4623"/>
                      <a:pt x="11116" y="4621"/>
                      <a:pt x="11117" y="4620"/>
                    </a:cubicBezTo>
                    <a:lnTo>
                      <a:pt x="11133" y="4588"/>
                    </a:lnTo>
                    <a:lnTo>
                      <a:pt x="11149" y="4552"/>
                    </a:lnTo>
                    <a:lnTo>
                      <a:pt x="11151" y="4558"/>
                    </a:lnTo>
                    <a:lnTo>
                      <a:pt x="11135" y="4554"/>
                    </a:lnTo>
                    <a:cubicBezTo>
                      <a:pt x="11135" y="4553"/>
                      <a:pt x="11134" y="4553"/>
                      <a:pt x="11134" y="4553"/>
                    </a:cubicBezTo>
                    <a:lnTo>
                      <a:pt x="11118" y="4541"/>
                    </a:lnTo>
                    <a:lnTo>
                      <a:pt x="11120" y="4542"/>
                    </a:lnTo>
                    <a:lnTo>
                      <a:pt x="11100" y="4538"/>
                    </a:lnTo>
                    <a:cubicBezTo>
                      <a:pt x="11099" y="4537"/>
                      <a:pt x="11099" y="4537"/>
                      <a:pt x="11098" y="4537"/>
                    </a:cubicBezTo>
                    <a:lnTo>
                      <a:pt x="11082" y="4525"/>
                    </a:lnTo>
                    <a:lnTo>
                      <a:pt x="11087" y="4525"/>
                    </a:lnTo>
                    <a:lnTo>
                      <a:pt x="11055" y="4552"/>
                    </a:lnTo>
                    <a:lnTo>
                      <a:pt x="11031" y="4577"/>
                    </a:lnTo>
                    <a:lnTo>
                      <a:pt x="10999" y="4605"/>
                    </a:lnTo>
                    <a:lnTo>
                      <a:pt x="11000" y="4603"/>
                    </a:lnTo>
                    <a:lnTo>
                      <a:pt x="10984" y="4639"/>
                    </a:lnTo>
                    <a:lnTo>
                      <a:pt x="10964" y="4695"/>
                    </a:lnTo>
                    <a:cubicBezTo>
                      <a:pt x="10964" y="4695"/>
                      <a:pt x="10964" y="4695"/>
                      <a:pt x="10964" y="4695"/>
                    </a:cubicBezTo>
                    <a:lnTo>
                      <a:pt x="10936" y="4747"/>
                    </a:lnTo>
                    <a:cubicBezTo>
                      <a:pt x="10936" y="4748"/>
                      <a:pt x="10936" y="4748"/>
                      <a:pt x="10935" y="4748"/>
                    </a:cubicBezTo>
                    <a:lnTo>
                      <a:pt x="10895" y="4788"/>
                    </a:lnTo>
                    <a:cubicBezTo>
                      <a:pt x="10895" y="4789"/>
                      <a:pt x="10894" y="4789"/>
                      <a:pt x="10894" y="4789"/>
                    </a:cubicBezTo>
                    <a:lnTo>
                      <a:pt x="10826" y="4809"/>
                    </a:lnTo>
                    <a:cubicBezTo>
                      <a:pt x="10825" y="4809"/>
                      <a:pt x="10825" y="4809"/>
                      <a:pt x="10825" y="4809"/>
                    </a:cubicBezTo>
                    <a:lnTo>
                      <a:pt x="10749" y="4813"/>
                    </a:lnTo>
                    <a:cubicBezTo>
                      <a:pt x="10747" y="4814"/>
                      <a:pt x="10746" y="4813"/>
                      <a:pt x="10745" y="4811"/>
                    </a:cubicBezTo>
                    <a:lnTo>
                      <a:pt x="10725" y="4771"/>
                    </a:lnTo>
                    <a:cubicBezTo>
                      <a:pt x="10725" y="4771"/>
                      <a:pt x="10725" y="4770"/>
                      <a:pt x="10724" y="4770"/>
                    </a:cubicBezTo>
                    <a:lnTo>
                      <a:pt x="10721" y="4742"/>
                    </a:lnTo>
                    <a:lnTo>
                      <a:pt x="10726" y="4745"/>
                    </a:lnTo>
                    <a:lnTo>
                      <a:pt x="10682" y="4765"/>
                    </a:lnTo>
                    <a:lnTo>
                      <a:pt x="10634" y="4781"/>
                    </a:lnTo>
                    <a:cubicBezTo>
                      <a:pt x="10633" y="4781"/>
                      <a:pt x="10633" y="4782"/>
                      <a:pt x="10632" y="4781"/>
                    </a:cubicBezTo>
                    <a:lnTo>
                      <a:pt x="10588" y="4777"/>
                    </a:lnTo>
                    <a:cubicBezTo>
                      <a:pt x="10588" y="4777"/>
                      <a:pt x="10588" y="4777"/>
                      <a:pt x="10587" y="4777"/>
                    </a:cubicBezTo>
                    <a:lnTo>
                      <a:pt x="10535" y="4761"/>
                    </a:lnTo>
                    <a:lnTo>
                      <a:pt x="10540" y="4759"/>
                    </a:lnTo>
                    <a:lnTo>
                      <a:pt x="10524" y="4803"/>
                    </a:lnTo>
                    <a:cubicBezTo>
                      <a:pt x="10524" y="4803"/>
                      <a:pt x="10524" y="4803"/>
                      <a:pt x="10524" y="4804"/>
                    </a:cubicBezTo>
                    <a:lnTo>
                      <a:pt x="10500" y="4844"/>
                    </a:lnTo>
                    <a:cubicBezTo>
                      <a:pt x="10499" y="4845"/>
                      <a:pt x="10498" y="4845"/>
                      <a:pt x="10497" y="4845"/>
                    </a:cubicBezTo>
                    <a:lnTo>
                      <a:pt x="10384" y="4857"/>
                    </a:lnTo>
                    <a:lnTo>
                      <a:pt x="10368" y="4857"/>
                    </a:lnTo>
                    <a:lnTo>
                      <a:pt x="10371" y="4856"/>
                    </a:lnTo>
                    <a:lnTo>
                      <a:pt x="10339" y="4884"/>
                    </a:lnTo>
                    <a:lnTo>
                      <a:pt x="10340" y="4884"/>
                    </a:lnTo>
                    <a:lnTo>
                      <a:pt x="10332" y="4895"/>
                    </a:lnTo>
                    <a:lnTo>
                      <a:pt x="10324" y="4912"/>
                    </a:lnTo>
                    <a:lnTo>
                      <a:pt x="10316" y="4924"/>
                    </a:lnTo>
                    <a:cubicBezTo>
                      <a:pt x="10316" y="4924"/>
                      <a:pt x="10315" y="4924"/>
                      <a:pt x="10315" y="4924"/>
                    </a:cubicBezTo>
                    <a:lnTo>
                      <a:pt x="10307" y="4932"/>
                    </a:lnTo>
                    <a:cubicBezTo>
                      <a:pt x="10307" y="4932"/>
                      <a:pt x="10307" y="4933"/>
                      <a:pt x="10307" y="4933"/>
                    </a:cubicBezTo>
                    <a:lnTo>
                      <a:pt x="10219" y="4997"/>
                    </a:lnTo>
                    <a:lnTo>
                      <a:pt x="10220" y="4994"/>
                    </a:lnTo>
                    <a:lnTo>
                      <a:pt x="10212" y="5030"/>
                    </a:lnTo>
                    <a:lnTo>
                      <a:pt x="10204" y="5066"/>
                    </a:lnTo>
                    <a:lnTo>
                      <a:pt x="10203" y="5062"/>
                    </a:lnTo>
                    <a:lnTo>
                      <a:pt x="10231" y="5086"/>
                    </a:lnTo>
                    <a:lnTo>
                      <a:pt x="10231" y="5086"/>
                    </a:lnTo>
                    <a:lnTo>
                      <a:pt x="10271" y="5110"/>
                    </a:lnTo>
                    <a:cubicBezTo>
                      <a:pt x="10271" y="5110"/>
                      <a:pt x="10271" y="5111"/>
                      <a:pt x="10272" y="5111"/>
                    </a:cubicBezTo>
                    <a:lnTo>
                      <a:pt x="10292" y="5139"/>
                    </a:lnTo>
                    <a:cubicBezTo>
                      <a:pt x="10292" y="5140"/>
                      <a:pt x="10293" y="5141"/>
                      <a:pt x="10292" y="5142"/>
                    </a:cubicBezTo>
                    <a:lnTo>
                      <a:pt x="10272" y="5278"/>
                    </a:lnTo>
                    <a:lnTo>
                      <a:pt x="10272" y="5276"/>
                    </a:lnTo>
                    <a:lnTo>
                      <a:pt x="10304" y="5380"/>
                    </a:lnTo>
                    <a:lnTo>
                      <a:pt x="10340" y="5484"/>
                    </a:lnTo>
                    <a:cubicBezTo>
                      <a:pt x="10340" y="5484"/>
                      <a:pt x="10340" y="5484"/>
                      <a:pt x="10340" y="5484"/>
                    </a:cubicBezTo>
                    <a:lnTo>
                      <a:pt x="10356" y="5588"/>
                    </a:lnTo>
                    <a:cubicBezTo>
                      <a:pt x="10356" y="5589"/>
                      <a:pt x="10356" y="5589"/>
                      <a:pt x="10356" y="5589"/>
                    </a:cubicBezTo>
                    <a:lnTo>
                      <a:pt x="10344" y="5690"/>
                    </a:lnTo>
                    <a:lnTo>
                      <a:pt x="10324" y="5798"/>
                    </a:lnTo>
                    <a:cubicBezTo>
                      <a:pt x="10324" y="5798"/>
                      <a:pt x="10324" y="5799"/>
                      <a:pt x="10324" y="5799"/>
                    </a:cubicBezTo>
                    <a:lnTo>
                      <a:pt x="10288" y="5859"/>
                    </a:lnTo>
                    <a:lnTo>
                      <a:pt x="10239" y="5920"/>
                    </a:lnTo>
                    <a:lnTo>
                      <a:pt x="10188" y="5971"/>
                    </a:lnTo>
                    <a:lnTo>
                      <a:pt x="10140" y="6027"/>
                    </a:lnTo>
                    <a:lnTo>
                      <a:pt x="10104" y="6075"/>
                    </a:lnTo>
                    <a:lnTo>
                      <a:pt x="10104" y="6075"/>
                    </a:lnTo>
                    <a:lnTo>
                      <a:pt x="10076" y="6127"/>
                    </a:lnTo>
                    <a:lnTo>
                      <a:pt x="10044" y="6179"/>
                    </a:lnTo>
                    <a:lnTo>
                      <a:pt x="9952" y="6295"/>
                    </a:lnTo>
                    <a:lnTo>
                      <a:pt x="9952" y="6294"/>
                    </a:lnTo>
                    <a:lnTo>
                      <a:pt x="9916" y="6362"/>
                    </a:lnTo>
                    <a:cubicBezTo>
                      <a:pt x="9916" y="6363"/>
                      <a:pt x="9916" y="6363"/>
                      <a:pt x="9915" y="6363"/>
                    </a:cubicBezTo>
                    <a:lnTo>
                      <a:pt x="9883" y="6395"/>
                    </a:lnTo>
                    <a:cubicBezTo>
                      <a:pt x="9883" y="6395"/>
                      <a:pt x="9883" y="6396"/>
                      <a:pt x="9883" y="6396"/>
                    </a:cubicBezTo>
                    <a:lnTo>
                      <a:pt x="9867" y="6408"/>
                    </a:lnTo>
                    <a:lnTo>
                      <a:pt x="9867" y="6407"/>
                    </a:lnTo>
                    <a:lnTo>
                      <a:pt x="9851" y="6423"/>
                    </a:lnTo>
                    <a:cubicBezTo>
                      <a:pt x="9850" y="6425"/>
                      <a:pt x="9848" y="6425"/>
                      <a:pt x="9846" y="6424"/>
                    </a:cubicBezTo>
                    <a:lnTo>
                      <a:pt x="9794" y="6384"/>
                    </a:lnTo>
                    <a:lnTo>
                      <a:pt x="9795" y="6384"/>
                    </a:lnTo>
                    <a:lnTo>
                      <a:pt x="9743" y="6364"/>
                    </a:lnTo>
                    <a:cubicBezTo>
                      <a:pt x="9742" y="6364"/>
                      <a:pt x="9741" y="6363"/>
                      <a:pt x="9741" y="6362"/>
                    </a:cubicBezTo>
                    <a:lnTo>
                      <a:pt x="9729" y="6322"/>
                    </a:lnTo>
                    <a:lnTo>
                      <a:pt x="9730" y="6323"/>
                    </a:lnTo>
                    <a:lnTo>
                      <a:pt x="9698" y="6291"/>
                    </a:lnTo>
                    <a:lnTo>
                      <a:pt x="9698" y="6292"/>
                    </a:lnTo>
                    <a:lnTo>
                      <a:pt x="9626" y="6248"/>
                    </a:lnTo>
                    <a:lnTo>
                      <a:pt x="9627" y="6248"/>
                    </a:lnTo>
                    <a:lnTo>
                      <a:pt x="9583" y="6232"/>
                    </a:lnTo>
                    <a:lnTo>
                      <a:pt x="9447" y="6188"/>
                    </a:lnTo>
                    <a:lnTo>
                      <a:pt x="9311" y="6124"/>
                    </a:lnTo>
                    <a:cubicBezTo>
                      <a:pt x="9310" y="6124"/>
                      <a:pt x="9310" y="6124"/>
                      <a:pt x="9310" y="6124"/>
                    </a:cubicBezTo>
                    <a:lnTo>
                      <a:pt x="9286" y="6104"/>
                    </a:lnTo>
                    <a:cubicBezTo>
                      <a:pt x="9286" y="6104"/>
                      <a:pt x="9286" y="6103"/>
                      <a:pt x="9285" y="6103"/>
                    </a:cubicBezTo>
                    <a:lnTo>
                      <a:pt x="9261" y="6075"/>
                    </a:lnTo>
                    <a:cubicBezTo>
                      <a:pt x="9261" y="6075"/>
                      <a:pt x="9261" y="6075"/>
                      <a:pt x="9261" y="6075"/>
                    </a:cubicBezTo>
                    <a:lnTo>
                      <a:pt x="9241" y="6043"/>
                    </a:lnTo>
                    <a:lnTo>
                      <a:pt x="9242" y="6044"/>
                    </a:lnTo>
                    <a:lnTo>
                      <a:pt x="9214" y="6020"/>
                    </a:lnTo>
                    <a:lnTo>
                      <a:pt x="9214" y="6020"/>
                    </a:lnTo>
                    <a:lnTo>
                      <a:pt x="9186" y="6004"/>
                    </a:lnTo>
                    <a:lnTo>
                      <a:pt x="9191" y="6004"/>
                    </a:lnTo>
                    <a:lnTo>
                      <a:pt x="9083" y="6108"/>
                    </a:lnTo>
                    <a:cubicBezTo>
                      <a:pt x="9082" y="6109"/>
                      <a:pt x="9081" y="6109"/>
                      <a:pt x="9079" y="6109"/>
                    </a:cubicBezTo>
                    <a:lnTo>
                      <a:pt x="9023" y="6093"/>
                    </a:lnTo>
                    <a:lnTo>
                      <a:pt x="9024" y="6093"/>
                    </a:lnTo>
                    <a:lnTo>
                      <a:pt x="8968" y="6093"/>
                    </a:lnTo>
                    <a:cubicBezTo>
                      <a:pt x="8968" y="6093"/>
                      <a:pt x="8967" y="6093"/>
                      <a:pt x="8967" y="6092"/>
                    </a:cubicBezTo>
                    <a:lnTo>
                      <a:pt x="8903" y="6064"/>
                    </a:lnTo>
                    <a:lnTo>
                      <a:pt x="8835" y="6028"/>
                    </a:lnTo>
                    <a:lnTo>
                      <a:pt x="8771" y="5996"/>
                    </a:lnTo>
                    <a:lnTo>
                      <a:pt x="8771" y="5997"/>
                    </a:lnTo>
                    <a:lnTo>
                      <a:pt x="8707" y="5981"/>
                    </a:lnTo>
                    <a:lnTo>
                      <a:pt x="8708" y="5981"/>
                    </a:lnTo>
                    <a:lnTo>
                      <a:pt x="8640" y="5981"/>
                    </a:lnTo>
                    <a:cubicBezTo>
                      <a:pt x="8639" y="5981"/>
                      <a:pt x="8638" y="5980"/>
                      <a:pt x="8637" y="5979"/>
                    </a:cubicBezTo>
                    <a:lnTo>
                      <a:pt x="8537" y="5867"/>
                    </a:lnTo>
                    <a:cubicBezTo>
                      <a:pt x="8537" y="5867"/>
                      <a:pt x="8536" y="5865"/>
                      <a:pt x="8536" y="5864"/>
                    </a:cubicBezTo>
                    <a:cubicBezTo>
                      <a:pt x="8537" y="5863"/>
                      <a:pt x="8537" y="5862"/>
                      <a:pt x="8538" y="5861"/>
                    </a:cubicBezTo>
                    <a:lnTo>
                      <a:pt x="8634" y="5798"/>
                    </a:lnTo>
                    <a:lnTo>
                      <a:pt x="8633" y="5799"/>
                    </a:lnTo>
                    <a:lnTo>
                      <a:pt x="8653" y="5771"/>
                    </a:lnTo>
                    <a:lnTo>
                      <a:pt x="8653" y="5772"/>
                    </a:lnTo>
                    <a:lnTo>
                      <a:pt x="8669" y="5700"/>
                    </a:lnTo>
                    <a:lnTo>
                      <a:pt x="8685" y="5620"/>
                    </a:lnTo>
                    <a:lnTo>
                      <a:pt x="8684" y="5621"/>
                    </a:lnTo>
                    <a:lnTo>
                      <a:pt x="8684" y="5549"/>
                    </a:lnTo>
                    <a:lnTo>
                      <a:pt x="8685" y="5550"/>
                    </a:lnTo>
                    <a:lnTo>
                      <a:pt x="8665" y="5478"/>
                    </a:lnTo>
                    <a:cubicBezTo>
                      <a:pt x="8664" y="5477"/>
                      <a:pt x="8665" y="5476"/>
                      <a:pt x="8665" y="5475"/>
                    </a:cubicBezTo>
                    <a:lnTo>
                      <a:pt x="8729" y="5395"/>
                    </a:lnTo>
                    <a:lnTo>
                      <a:pt x="8785" y="5315"/>
                    </a:lnTo>
                    <a:lnTo>
                      <a:pt x="8785" y="5318"/>
                    </a:lnTo>
                    <a:lnTo>
                      <a:pt x="8769" y="5266"/>
                    </a:lnTo>
                    <a:lnTo>
                      <a:pt x="8753" y="5218"/>
                    </a:lnTo>
                    <a:lnTo>
                      <a:pt x="8737" y="5166"/>
                    </a:lnTo>
                    <a:cubicBezTo>
                      <a:pt x="8737" y="5166"/>
                      <a:pt x="8736" y="5166"/>
                      <a:pt x="8736" y="5166"/>
                    </a:cubicBezTo>
                    <a:lnTo>
                      <a:pt x="8732" y="5114"/>
                    </a:lnTo>
                    <a:cubicBezTo>
                      <a:pt x="8732" y="5113"/>
                      <a:pt x="8733" y="5112"/>
                      <a:pt x="8733" y="5112"/>
                    </a:cubicBezTo>
                    <a:lnTo>
                      <a:pt x="8789" y="4992"/>
                    </a:lnTo>
                    <a:cubicBezTo>
                      <a:pt x="8789" y="4990"/>
                      <a:pt x="8791" y="4989"/>
                      <a:pt x="8792" y="4989"/>
                    </a:cubicBezTo>
                    <a:lnTo>
                      <a:pt x="8868" y="4985"/>
                    </a:lnTo>
                    <a:lnTo>
                      <a:pt x="8868" y="4985"/>
                    </a:lnTo>
                    <a:lnTo>
                      <a:pt x="8936" y="4969"/>
                    </a:lnTo>
                    <a:lnTo>
                      <a:pt x="8934" y="4970"/>
                    </a:lnTo>
                    <a:lnTo>
                      <a:pt x="8954" y="4958"/>
                    </a:lnTo>
                    <a:lnTo>
                      <a:pt x="8954" y="4959"/>
                    </a:lnTo>
                    <a:lnTo>
                      <a:pt x="9002" y="4911"/>
                    </a:lnTo>
                    <a:cubicBezTo>
                      <a:pt x="9003" y="4910"/>
                      <a:pt x="9004" y="4909"/>
                      <a:pt x="9005" y="4909"/>
                    </a:cubicBezTo>
                    <a:cubicBezTo>
                      <a:pt x="9006" y="4910"/>
                      <a:pt x="9007" y="4910"/>
                      <a:pt x="9008" y="4911"/>
                    </a:cubicBezTo>
                    <a:lnTo>
                      <a:pt x="9032" y="4951"/>
                    </a:lnTo>
                    <a:lnTo>
                      <a:pt x="9032" y="4951"/>
                    </a:lnTo>
                    <a:lnTo>
                      <a:pt x="9056" y="4979"/>
                    </a:lnTo>
                    <a:lnTo>
                      <a:pt x="9080" y="5011"/>
                    </a:lnTo>
                    <a:lnTo>
                      <a:pt x="9079" y="5010"/>
                    </a:lnTo>
                    <a:lnTo>
                      <a:pt x="9115" y="5034"/>
                    </a:lnTo>
                    <a:lnTo>
                      <a:pt x="9112" y="5033"/>
                    </a:lnTo>
                    <a:lnTo>
                      <a:pt x="9156" y="5033"/>
                    </a:lnTo>
                    <a:lnTo>
                      <a:pt x="9152" y="5037"/>
                    </a:lnTo>
                    <a:lnTo>
                      <a:pt x="9156" y="4993"/>
                    </a:lnTo>
                    <a:lnTo>
                      <a:pt x="9156" y="4953"/>
                    </a:lnTo>
                    <a:lnTo>
                      <a:pt x="9160" y="4909"/>
                    </a:lnTo>
                    <a:cubicBezTo>
                      <a:pt x="9161" y="4908"/>
                      <a:pt x="9161" y="4908"/>
                      <a:pt x="9161" y="4907"/>
                    </a:cubicBezTo>
                    <a:lnTo>
                      <a:pt x="9185" y="4871"/>
                    </a:lnTo>
                    <a:lnTo>
                      <a:pt x="9321" y="4659"/>
                    </a:lnTo>
                    <a:lnTo>
                      <a:pt x="9321" y="4663"/>
                    </a:lnTo>
                    <a:lnTo>
                      <a:pt x="9289" y="4559"/>
                    </a:lnTo>
                    <a:cubicBezTo>
                      <a:pt x="9288" y="4558"/>
                      <a:pt x="9288" y="4556"/>
                      <a:pt x="9289" y="4555"/>
                    </a:cubicBezTo>
                    <a:cubicBezTo>
                      <a:pt x="9290" y="4554"/>
                      <a:pt x="9291" y="4554"/>
                      <a:pt x="9292" y="4554"/>
                    </a:cubicBezTo>
                    <a:lnTo>
                      <a:pt x="9324" y="4554"/>
                    </a:lnTo>
                    <a:cubicBezTo>
                      <a:pt x="9325" y="4554"/>
                      <a:pt x="9325" y="4554"/>
                      <a:pt x="9325" y="4554"/>
                    </a:cubicBezTo>
                    <a:lnTo>
                      <a:pt x="9361" y="4562"/>
                    </a:lnTo>
                    <a:lnTo>
                      <a:pt x="9393" y="4566"/>
                    </a:lnTo>
                    <a:cubicBezTo>
                      <a:pt x="9394" y="4566"/>
                      <a:pt x="9394" y="4566"/>
                      <a:pt x="9395" y="4566"/>
                    </a:cubicBezTo>
                    <a:lnTo>
                      <a:pt x="9426" y="4586"/>
                    </a:lnTo>
                    <a:lnTo>
                      <a:pt x="9510" y="4630"/>
                    </a:lnTo>
                    <a:lnTo>
                      <a:pt x="9509" y="4630"/>
                    </a:lnTo>
                    <a:lnTo>
                      <a:pt x="9601" y="4654"/>
                    </a:lnTo>
                    <a:lnTo>
                      <a:pt x="9597" y="4656"/>
                    </a:lnTo>
                    <a:lnTo>
                      <a:pt x="9657" y="4468"/>
                    </a:lnTo>
                    <a:lnTo>
                      <a:pt x="9658" y="4473"/>
                    </a:lnTo>
                    <a:lnTo>
                      <a:pt x="9614" y="4445"/>
                    </a:lnTo>
                    <a:lnTo>
                      <a:pt x="9566" y="4417"/>
                    </a:lnTo>
                    <a:cubicBezTo>
                      <a:pt x="9565" y="4416"/>
                      <a:pt x="9564" y="4414"/>
                      <a:pt x="9565" y="4413"/>
                    </a:cubicBezTo>
                    <a:lnTo>
                      <a:pt x="9593" y="4321"/>
                    </a:lnTo>
                    <a:lnTo>
                      <a:pt x="9592" y="4321"/>
                    </a:lnTo>
                    <a:lnTo>
                      <a:pt x="9600" y="4229"/>
                    </a:lnTo>
                    <a:lnTo>
                      <a:pt x="9602" y="4233"/>
                    </a:lnTo>
                    <a:lnTo>
                      <a:pt x="9534" y="4193"/>
                    </a:lnTo>
                    <a:lnTo>
                      <a:pt x="9474" y="4153"/>
                    </a:lnTo>
                    <a:cubicBezTo>
                      <a:pt x="9473" y="4152"/>
                      <a:pt x="9472" y="4151"/>
                      <a:pt x="9473" y="4149"/>
                    </a:cubicBezTo>
                    <a:lnTo>
                      <a:pt x="9488" y="4078"/>
                    </a:lnTo>
                    <a:lnTo>
                      <a:pt x="9496" y="4002"/>
                    </a:lnTo>
                    <a:cubicBezTo>
                      <a:pt x="9497" y="4001"/>
                      <a:pt x="9497" y="4000"/>
                      <a:pt x="9497" y="4000"/>
                    </a:cubicBezTo>
                    <a:lnTo>
                      <a:pt x="9541" y="3940"/>
                    </a:lnTo>
                    <a:lnTo>
                      <a:pt x="9541" y="3940"/>
                    </a:lnTo>
                    <a:lnTo>
                      <a:pt x="9577" y="3872"/>
                    </a:lnTo>
                    <a:lnTo>
                      <a:pt x="9577" y="3873"/>
                    </a:lnTo>
                    <a:lnTo>
                      <a:pt x="9608" y="3758"/>
                    </a:lnTo>
                    <a:lnTo>
                      <a:pt x="9624" y="3638"/>
                    </a:lnTo>
                    <a:lnTo>
                      <a:pt x="9626" y="3641"/>
                    </a:lnTo>
                    <a:lnTo>
                      <a:pt x="9590" y="3609"/>
                    </a:lnTo>
                    <a:lnTo>
                      <a:pt x="9546" y="3569"/>
                    </a:lnTo>
                    <a:cubicBezTo>
                      <a:pt x="9545" y="3568"/>
                      <a:pt x="9544" y="3567"/>
                      <a:pt x="9544" y="3566"/>
                    </a:cubicBezTo>
                    <a:lnTo>
                      <a:pt x="9556" y="3338"/>
                    </a:lnTo>
                    <a:cubicBezTo>
                      <a:pt x="9557" y="3337"/>
                      <a:pt x="9557" y="3336"/>
                      <a:pt x="9558" y="3335"/>
                    </a:cubicBezTo>
                    <a:lnTo>
                      <a:pt x="9710" y="3239"/>
                    </a:lnTo>
                    <a:cubicBezTo>
                      <a:pt x="9711" y="3238"/>
                      <a:pt x="9713" y="3238"/>
                      <a:pt x="9714" y="3239"/>
                    </a:cubicBezTo>
                    <a:cubicBezTo>
                      <a:pt x="9715" y="3239"/>
                      <a:pt x="9716" y="3240"/>
                      <a:pt x="9716" y="3241"/>
                    </a:cubicBezTo>
                    <a:lnTo>
                      <a:pt x="9724" y="3261"/>
                    </a:lnTo>
                    <a:close/>
                    <a:moveTo>
                      <a:pt x="4192" y="3512"/>
                    </a:moveTo>
                    <a:cubicBezTo>
                      <a:pt x="4192" y="3512"/>
                      <a:pt x="4192" y="3512"/>
                      <a:pt x="4192" y="3512"/>
                    </a:cubicBezTo>
                    <a:lnTo>
                      <a:pt x="4148" y="3580"/>
                    </a:lnTo>
                    <a:cubicBezTo>
                      <a:pt x="4148" y="3581"/>
                      <a:pt x="4148" y="3581"/>
                      <a:pt x="4147" y="3581"/>
                    </a:cubicBezTo>
                    <a:lnTo>
                      <a:pt x="4091" y="3645"/>
                    </a:lnTo>
                    <a:lnTo>
                      <a:pt x="4031" y="3697"/>
                    </a:lnTo>
                    <a:cubicBezTo>
                      <a:pt x="4031" y="3697"/>
                      <a:pt x="4031" y="3697"/>
                      <a:pt x="4030" y="3698"/>
                    </a:cubicBezTo>
                    <a:lnTo>
                      <a:pt x="3962" y="3738"/>
                    </a:lnTo>
                    <a:lnTo>
                      <a:pt x="3964" y="3733"/>
                    </a:lnTo>
                    <a:lnTo>
                      <a:pt x="3996" y="3849"/>
                    </a:lnTo>
                    <a:cubicBezTo>
                      <a:pt x="3996" y="3849"/>
                      <a:pt x="3996" y="3850"/>
                      <a:pt x="3996" y="3850"/>
                    </a:cubicBezTo>
                    <a:lnTo>
                      <a:pt x="3996" y="3910"/>
                    </a:lnTo>
                    <a:cubicBezTo>
                      <a:pt x="3996" y="3911"/>
                      <a:pt x="3996" y="3911"/>
                      <a:pt x="3996" y="3912"/>
                    </a:cubicBezTo>
                    <a:lnTo>
                      <a:pt x="3972" y="3964"/>
                    </a:lnTo>
                    <a:lnTo>
                      <a:pt x="3972" y="3963"/>
                    </a:lnTo>
                    <a:lnTo>
                      <a:pt x="3964" y="4019"/>
                    </a:lnTo>
                    <a:cubicBezTo>
                      <a:pt x="3964" y="4020"/>
                      <a:pt x="3964" y="4021"/>
                      <a:pt x="3962" y="4021"/>
                    </a:cubicBezTo>
                    <a:lnTo>
                      <a:pt x="3898" y="4057"/>
                    </a:lnTo>
                    <a:lnTo>
                      <a:pt x="3830" y="4090"/>
                    </a:lnTo>
                    <a:lnTo>
                      <a:pt x="3832" y="4086"/>
                    </a:lnTo>
                    <a:lnTo>
                      <a:pt x="3828" y="4114"/>
                    </a:lnTo>
                    <a:cubicBezTo>
                      <a:pt x="3828" y="4115"/>
                      <a:pt x="3828" y="4115"/>
                      <a:pt x="3828" y="4116"/>
                    </a:cubicBezTo>
                    <a:lnTo>
                      <a:pt x="3804" y="4168"/>
                    </a:lnTo>
                    <a:cubicBezTo>
                      <a:pt x="3804" y="4169"/>
                      <a:pt x="3803" y="4169"/>
                      <a:pt x="3802" y="4170"/>
                    </a:cubicBezTo>
                    <a:lnTo>
                      <a:pt x="3762" y="4182"/>
                    </a:lnTo>
                    <a:cubicBezTo>
                      <a:pt x="3761" y="4182"/>
                      <a:pt x="3760" y="4182"/>
                      <a:pt x="3759" y="4182"/>
                    </a:cubicBezTo>
                    <a:lnTo>
                      <a:pt x="3715" y="4170"/>
                    </a:lnTo>
                    <a:lnTo>
                      <a:pt x="3716" y="4170"/>
                    </a:lnTo>
                    <a:lnTo>
                      <a:pt x="3676" y="4170"/>
                    </a:lnTo>
                    <a:lnTo>
                      <a:pt x="3680" y="4168"/>
                    </a:lnTo>
                    <a:lnTo>
                      <a:pt x="3648" y="4216"/>
                    </a:lnTo>
                    <a:lnTo>
                      <a:pt x="3620" y="4256"/>
                    </a:lnTo>
                    <a:cubicBezTo>
                      <a:pt x="3619" y="4257"/>
                      <a:pt x="3618" y="4258"/>
                      <a:pt x="3617" y="4258"/>
                    </a:cubicBezTo>
                    <a:lnTo>
                      <a:pt x="3509" y="4278"/>
                    </a:lnTo>
                    <a:lnTo>
                      <a:pt x="3512" y="4275"/>
                    </a:lnTo>
                    <a:lnTo>
                      <a:pt x="3480" y="4415"/>
                    </a:lnTo>
                    <a:lnTo>
                      <a:pt x="3478" y="4410"/>
                    </a:lnTo>
                    <a:lnTo>
                      <a:pt x="3614" y="4482"/>
                    </a:lnTo>
                    <a:lnTo>
                      <a:pt x="3611" y="4482"/>
                    </a:lnTo>
                    <a:lnTo>
                      <a:pt x="3659" y="4470"/>
                    </a:lnTo>
                    <a:lnTo>
                      <a:pt x="3707" y="4454"/>
                    </a:lnTo>
                    <a:cubicBezTo>
                      <a:pt x="3709" y="4453"/>
                      <a:pt x="3711" y="4454"/>
                      <a:pt x="3712" y="4455"/>
                    </a:cubicBezTo>
                    <a:lnTo>
                      <a:pt x="3744" y="4503"/>
                    </a:lnTo>
                    <a:lnTo>
                      <a:pt x="3743" y="4503"/>
                    </a:lnTo>
                    <a:lnTo>
                      <a:pt x="3759" y="4519"/>
                    </a:lnTo>
                    <a:lnTo>
                      <a:pt x="3771" y="4531"/>
                    </a:lnTo>
                    <a:lnTo>
                      <a:pt x="3770" y="4530"/>
                    </a:lnTo>
                    <a:lnTo>
                      <a:pt x="3902" y="4582"/>
                    </a:lnTo>
                    <a:lnTo>
                      <a:pt x="4034" y="4646"/>
                    </a:lnTo>
                    <a:lnTo>
                      <a:pt x="4031" y="4646"/>
                    </a:lnTo>
                    <a:lnTo>
                      <a:pt x="4087" y="4618"/>
                    </a:lnTo>
                    <a:cubicBezTo>
                      <a:pt x="4087" y="4618"/>
                      <a:pt x="4087" y="4618"/>
                      <a:pt x="4088" y="4618"/>
                    </a:cubicBezTo>
                    <a:lnTo>
                      <a:pt x="4152" y="4606"/>
                    </a:lnTo>
                    <a:cubicBezTo>
                      <a:pt x="4152" y="4606"/>
                      <a:pt x="4153" y="4606"/>
                      <a:pt x="4153" y="4606"/>
                    </a:cubicBezTo>
                    <a:lnTo>
                      <a:pt x="4213" y="4618"/>
                    </a:lnTo>
                    <a:cubicBezTo>
                      <a:pt x="4214" y="4618"/>
                      <a:pt x="4214" y="4618"/>
                      <a:pt x="4214" y="4618"/>
                    </a:cubicBezTo>
                    <a:lnTo>
                      <a:pt x="4274" y="4646"/>
                    </a:lnTo>
                    <a:cubicBezTo>
                      <a:pt x="4274" y="4646"/>
                      <a:pt x="4275" y="4646"/>
                      <a:pt x="4275" y="4646"/>
                    </a:cubicBezTo>
                    <a:lnTo>
                      <a:pt x="4323" y="4682"/>
                    </a:lnTo>
                    <a:lnTo>
                      <a:pt x="4318" y="4682"/>
                    </a:lnTo>
                    <a:lnTo>
                      <a:pt x="4334" y="4670"/>
                    </a:lnTo>
                    <a:lnTo>
                      <a:pt x="4334" y="4671"/>
                    </a:lnTo>
                    <a:lnTo>
                      <a:pt x="4346" y="4659"/>
                    </a:lnTo>
                    <a:cubicBezTo>
                      <a:pt x="4346" y="4659"/>
                      <a:pt x="4346" y="4658"/>
                      <a:pt x="4346" y="4658"/>
                    </a:cubicBezTo>
                    <a:lnTo>
                      <a:pt x="4378" y="4638"/>
                    </a:lnTo>
                    <a:cubicBezTo>
                      <a:pt x="4380" y="4637"/>
                      <a:pt x="4381" y="4637"/>
                      <a:pt x="4382" y="4638"/>
                    </a:cubicBezTo>
                    <a:lnTo>
                      <a:pt x="4406" y="4650"/>
                    </a:lnTo>
                    <a:lnTo>
                      <a:pt x="4405" y="4650"/>
                    </a:lnTo>
                    <a:lnTo>
                      <a:pt x="4433" y="4654"/>
                    </a:lnTo>
                    <a:cubicBezTo>
                      <a:pt x="4434" y="4654"/>
                      <a:pt x="4434" y="4654"/>
                      <a:pt x="4435" y="4654"/>
                    </a:cubicBezTo>
                    <a:lnTo>
                      <a:pt x="4455" y="4666"/>
                    </a:lnTo>
                    <a:lnTo>
                      <a:pt x="4449" y="4669"/>
                    </a:lnTo>
                    <a:lnTo>
                      <a:pt x="4465" y="4585"/>
                    </a:lnTo>
                    <a:lnTo>
                      <a:pt x="4489" y="4501"/>
                    </a:lnTo>
                    <a:cubicBezTo>
                      <a:pt x="4489" y="4500"/>
                      <a:pt x="4489" y="4500"/>
                      <a:pt x="4489" y="4500"/>
                    </a:cubicBezTo>
                    <a:lnTo>
                      <a:pt x="4529" y="4420"/>
                    </a:lnTo>
                    <a:cubicBezTo>
                      <a:pt x="4530" y="4418"/>
                      <a:pt x="4531" y="4418"/>
                      <a:pt x="4533" y="4418"/>
                    </a:cubicBezTo>
                    <a:lnTo>
                      <a:pt x="4621" y="4430"/>
                    </a:lnTo>
                    <a:lnTo>
                      <a:pt x="4708" y="4430"/>
                    </a:lnTo>
                    <a:lnTo>
                      <a:pt x="4705" y="4434"/>
                    </a:lnTo>
                    <a:lnTo>
                      <a:pt x="4657" y="4135"/>
                    </a:lnTo>
                    <a:lnTo>
                      <a:pt x="4657" y="4137"/>
                    </a:lnTo>
                    <a:lnTo>
                      <a:pt x="4625" y="4101"/>
                    </a:lnTo>
                    <a:lnTo>
                      <a:pt x="4626" y="4101"/>
                    </a:lnTo>
                    <a:lnTo>
                      <a:pt x="4582" y="4069"/>
                    </a:lnTo>
                    <a:lnTo>
                      <a:pt x="4538" y="4037"/>
                    </a:lnTo>
                    <a:cubicBezTo>
                      <a:pt x="4537" y="4036"/>
                      <a:pt x="4536" y="4035"/>
                      <a:pt x="4537" y="4033"/>
                    </a:cubicBezTo>
                    <a:lnTo>
                      <a:pt x="4553" y="3953"/>
                    </a:lnTo>
                    <a:lnTo>
                      <a:pt x="4556" y="3910"/>
                    </a:lnTo>
                    <a:lnTo>
                      <a:pt x="4557" y="3911"/>
                    </a:lnTo>
                    <a:lnTo>
                      <a:pt x="4549" y="3863"/>
                    </a:lnTo>
                    <a:lnTo>
                      <a:pt x="4549" y="3863"/>
                    </a:lnTo>
                    <a:lnTo>
                      <a:pt x="4533" y="3815"/>
                    </a:lnTo>
                    <a:cubicBezTo>
                      <a:pt x="4533" y="3815"/>
                      <a:pt x="4532" y="3815"/>
                      <a:pt x="4532" y="3814"/>
                    </a:cubicBezTo>
                    <a:lnTo>
                      <a:pt x="4532" y="3766"/>
                    </a:lnTo>
                    <a:cubicBezTo>
                      <a:pt x="4532" y="3766"/>
                      <a:pt x="4532" y="3766"/>
                      <a:pt x="4533" y="3765"/>
                    </a:cubicBezTo>
                    <a:lnTo>
                      <a:pt x="4553" y="3661"/>
                    </a:lnTo>
                    <a:lnTo>
                      <a:pt x="4552" y="3662"/>
                    </a:lnTo>
                    <a:lnTo>
                      <a:pt x="4552" y="3606"/>
                    </a:lnTo>
                    <a:lnTo>
                      <a:pt x="4553" y="3607"/>
                    </a:lnTo>
                    <a:lnTo>
                      <a:pt x="4537" y="3560"/>
                    </a:lnTo>
                    <a:lnTo>
                      <a:pt x="4537" y="3560"/>
                    </a:lnTo>
                    <a:lnTo>
                      <a:pt x="4473" y="3456"/>
                    </a:lnTo>
                    <a:lnTo>
                      <a:pt x="4473" y="3457"/>
                    </a:lnTo>
                    <a:lnTo>
                      <a:pt x="4433" y="3409"/>
                    </a:lnTo>
                    <a:lnTo>
                      <a:pt x="4434" y="3410"/>
                    </a:lnTo>
                    <a:lnTo>
                      <a:pt x="4382" y="3374"/>
                    </a:lnTo>
                    <a:lnTo>
                      <a:pt x="4354" y="3358"/>
                    </a:lnTo>
                    <a:cubicBezTo>
                      <a:pt x="4354" y="3358"/>
                      <a:pt x="4353" y="3357"/>
                      <a:pt x="4353" y="3357"/>
                    </a:cubicBezTo>
                    <a:lnTo>
                      <a:pt x="4333" y="3325"/>
                    </a:lnTo>
                    <a:lnTo>
                      <a:pt x="4301" y="3260"/>
                    </a:lnTo>
                    <a:lnTo>
                      <a:pt x="4308" y="3260"/>
                    </a:lnTo>
                    <a:lnTo>
                      <a:pt x="4244" y="3388"/>
                    </a:lnTo>
                    <a:lnTo>
                      <a:pt x="4192" y="3512"/>
                    </a:lnTo>
                    <a:close/>
                    <a:moveTo>
                      <a:pt x="4237" y="3385"/>
                    </a:moveTo>
                    <a:lnTo>
                      <a:pt x="4301" y="3257"/>
                    </a:lnTo>
                    <a:cubicBezTo>
                      <a:pt x="4302" y="3255"/>
                      <a:pt x="4303" y="3254"/>
                      <a:pt x="4304" y="3254"/>
                    </a:cubicBezTo>
                    <a:cubicBezTo>
                      <a:pt x="4306" y="3254"/>
                      <a:pt x="4307" y="3255"/>
                      <a:pt x="4308" y="3257"/>
                    </a:cubicBezTo>
                    <a:lnTo>
                      <a:pt x="4340" y="3320"/>
                    </a:lnTo>
                    <a:lnTo>
                      <a:pt x="4360" y="3352"/>
                    </a:lnTo>
                    <a:lnTo>
                      <a:pt x="4358" y="3351"/>
                    </a:lnTo>
                    <a:lnTo>
                      <a:pt x="4387" y="3367"/>
                    </a:lnTo>
                    <a:lnTo>
                      <a:pt x="4439" y="3403"/>
                    </a:lnTo>
                    <a:cubicBezTo>
                      <a:pt x="4439" y="3403"/>
                      <a:pt x="4439" y="3404"/>
                      <a:pt x="4440" y="3404"/>
                    </a:cubicBezTo>
                    <a:lnTo>
                      <a:pt x="4480" y="3452"/>
                    </a:lnTo>
                    <a:cubicBezTo>
                      <a:pt x="4480" y="3452"/>
                      <a:pt x="4480" y="3452"/>
                      <a:pt x="4480" y="3452"/>
                    </a:cubicBezTo>
                    <a:lnTo>
                      <a:pt x="4544" y="3556"/>
                    </a:lnTo>
                    <a:cubicBezTo>
                      <a:pt x="4544" y="3556"/>
                      <a:pt x="4544" y="3557"/>
                      <a:pt x="4544" y="3557"/>
                    </a:cubicBezTo>
                    <a:lnTo>
                      <a:pt x="4560" y="3605"/>
                    </a:lnTo>
                    <a:cubicBezTo>
                      <a:pt x="4560" y="3605"/>
                      <a:pt x="4560" y="3606"/>
                      <a:pt x="4560" y="3606"/>
                    </a:cubicBezTo>
                    <a:lnTo>
                      <a:pt x="4560" y="3662"/>
                    </a:lnTo>
                    <a:cubicBezTo>
                      <a:pt x="4560" y="3662"/>
                      <a:pt x="4560" y="3663"/>
                      <a:pt x="4560" y="3663"/>
                    </a:cubicBezTo>
                    <a:lnTo>
                      <a:pt x="4540" y="3767"/>
                    </a:lnTo>
                    <a:lnTo>
                      <a:pt x="4540" y="3766"/>
                    </a:lnTo>
                    <a:lnTo>
                      <a:pt x="4540" y="3814"/>
                    </a:lnTo>
                    <a:lnTo>
                      <a:pt x="4540" y="3813"/>
                    </a:lnTo>
                    <a:lnTo>
                      <a:pt x="4556" y="3861"/>
                    </a:lnTo>
                    <a:cubicBezTo>
                      <a:pt x="4556" y="3861"/>
                      <a:pt x="4556" y="3861"/>
                      <a:pt x="4556" y="3861"/>
                    </a:cubicBezTo>
                    <a:lnTo>
                      <a:pt x="4564" y="3909"/>
                    </a:lnTo>
                    <a:cubicBezTo>
                      <a:pt x="4564" y="3910"/>
                      <a:pt x="4564" y="3910"/>
                      <a:pt x="4564" y="3910"/>
                    </a:cubicBezTo>
                    <a:lnTo>
                      <a:pt x="4560" y="3955"/>
                    </a:lnTo>
                    <a:lnTo>
                      <a:pt x="4544" y="4035"/>
                    </a:lnTo>
                    <a:lnTo>
                      <a:pt x="4543" y="4031"/>
                    </a:lnTo>
                    <a:lnTo>
                      <a:pt x="4587" y="4063"/>
                    </a:lnTo>
                    <a:lnTo>
                      <a:pt x="4631" y="4095"/>
                    </a:lnTo>
                    <a:cubicBezTo>
                      <a:pt x="4631" y="4095"/>
                      <a:pt x="4631" y="4095"/>
                      <a:pt x="4631" y="4095"/>
                    </a:cubicBezTo>
                    <a:lnTo>
                      <a:pt x="4663" y="4131"/>
                    </a:lnTo>
                    <a:cubicBezTo>
                      <a:pt x="4664" y="4132"/>
                      <a:pt x="4664" y="4133"/>
                      <a:pt x="4664" y="4133"/>
                    </a:cubicBezTo>
                    <a:lnTo>
                      <a:pt x="4712" y="4433"/>
                    </a:lnTo>
                    <a:cubicBezTo>
                      <a:pt x="4713" y="4434"/>
                      <a:pt x="4712" y="4435"/>
                      <a:pt x="4712" y="4436"/>
                    </a:cubicBezTo>
                    <a:cubicBezTo>
                      <a:pt x="4711" y="4437"/>
                      <a:pt x="4710" y="4438"/>
                      <a:pt x="4708" y="4438"/>
                    </a:cubicBezTo>
                    <a:lnTo>
                      <a:pt x="4620" y="4438"/>
                    </a:lnTo>
                    <a:lnTo>
                      <a:pt x="4532" y="4426"/>
                    </a:lnTo>
                    <a:lnTo>
                      <a:pt x="4536" y="4424"/>
                    </a:lnTo>
                    <a:lnTo>
                      <a:pt x="4496" y="4503"/>
                    </a:lnTo>
                    <a:lnTo>
                      <a:pt x="4496" y="4503"/>
                    </a:lnTo>
                    <a:lnTo>
                      <a:pt x="4472" y="4586"/>
                    </a:lnTo>
                    <a:lnTo>
                      <a:pt x="4456" y="4670"/>
                    </a:lnTo>
                    <a:cubicBezTo>
                      <a:pt x="4456" y="4672"/>
                      <a:pt x="4455" y="4673"/>
                      <a:pt x="4454" y="4673"/>
                    </a:cubicBezTo>
                    <a:cubicBezTo>
                      <a:pt x="4453" y="4674"/>
                      <a:pt x="4452" y="4674"/>
                      <a:pt x="4450" y="4673"/>
                    </a:cubicBezTo>
                    <a:lnTo>
                      <a:pt x="4430" y="4661"/>
                    </a:lnTo>
                    <a:lnTo>
                      <a:pt x="4432" y="4662"/>
                    </a:lnTo>
                    <a:lnTo>
                      <a:pt x="4404" y="4658"/>
                    </a:lnTo>
                    <a:cubicBezTo>
                      <a:pt x="4403" y="4657"/>
                      <a:pt x="4403" y="4657"/>
                      <a:pt x="4403" y="4657"/>
                    </a:cubicBezTo>
                    <a:lnTo>
                      <a:pt x="4379" y="4645"/>
                    </a:lnTo>
                    <a:lnTo>
                      <a:pt x="4383" y="4645"/>
                    </a:lnTo>
                    <a:lnTo>
                      <a:pt x="4351" y="4665"/>
                    </a:lnTo>
                    <a:lnTo>
                      <a:pt x="4351" y="4664"/>
                    </a:lnTo>
                    <a:lnTo>
                      <a:pt x="4339" y="4676"/>
                    </a:lnTo>
                    <a:cubicBezTo>
                      <a:pt x="4339" y="4677"/>
                      <a:pt x="4339" y="4677"/>
                      <a:pt x="4339" y="4677"/>
                    </a:cubicBezTo>
                    <a:lnTo>
                      <a:pt x="4323" y="4689"/>
                    </a:lnTo>
                    <a:cubicBezTo>
                      <a:pt x="4321" y="4690"/>
                      <a:pt x="4319" y="4690"/>
                      <a:pt x="4318" y="4689"/>
                    </a:cubicBezTo>
                    <a:lnTo>
                      <a:pt x="4270" y="4653"/>
                    </a:lnTo>
                    <a:lnTo>
                      <a:pt x="4271" y="4653"/>
                    </a:lnTo>
                    <a:lnTo>
                      <a:pt x="4211" y="4625"/>
                    </a:lnTo>
                    <a:lnTo>
                      <a:pt x="4212" y="4626"/>
                    </a:lnTo>
                    <a:lnTo>
                      <a:pt x="4152" y="4614"/>
                    </a:lnTo>
                    <a:lnTo>
                      <a:pt x="4153" y="4614"/>
                    </a:lnTo>
                    <a:lnTo>
                      <a:pt x="4089" y="4626"/>
                    </a:lnTo>
                    <a:lnTo>
                      <a:pt x="4090" y="4625"/>
                    </a:lnTo>
                    <a:lnTo>
                      <a:pt x="4034" y="4653"/>
                    </a:lnTo>
                    <a:cubicBezTo>
                      <a:pt x="4033" y="4654"/>
                      <a:pt x="4032" y="4654"/>
                      <a:pt x="4031" y="4653"/>
                    </a:cubicBezTo>
                    <a:lnTo>
                      <a:pt x="3899" y="4589"/>
                    </a:lnTo>
                    <a:lnTo>
                      <a:pt x="3767" y="4537"/>
                    </a:lnTo>
                    <a:cubicBezTo>
                      <a:pt x="3766" y="4537"/>
                      <a:pt x="3766" y="4537"/>
                      <a:pt x="3766" y="4536"/>
                    </a:cubicBezTo>
                    <a:lnTo>
                      <a:pt x="3754" y="4524"/>
                    </a:lnTo>
                    <a:lnTo>
                      <a:pt x="3738" y="4508"/>
                    </a:lnTo>
                    <a:cubicBezTo>
                      <a:pt x="3737" y="4508"/>
                      <a:pt x="3737" y="4508"/>
                      <a:pt x="3737" y="4508"/>
                    </a:cubicBezTo>
                    <a:lnTo>
                      <a:pt x="3705" y="4460"/>
                    </a:lnTo>
                    <a:lnTo>
                      <a:pt x="3710" y="4461"/>
                    </a:lnTo>
                    <a:lnTo>
                      <a:pt x="3661" y="4478"/>
                    </a:lnTo>
                    <a:lnTo>
                      <a:pt x="3613" y="4490"/>
                    </a:lnTo>
                    <a:cubicBezTo>
                      <a:pt x="3612" y="4490"/>
                      <a:pt x="3611" y="4490"/>
                      <a:pt x="3611" y="4489"/>
                    </a:cubicBezTo>
                    <a:lnTo>
                      <a:pt x="3475" y="4417"/>
                    </a:lnTo>
                    <a:cubicBezTo>
                      <a:pt x="3473" y="4416"/>
                      <a:pt x="3472" y="4415"/>
                      <a:pt x="3473" y="4413"/>
                    </a:cubicBezTo>
                    <a:lnTo>
                      <a:pt x="3505" y="4273"/>
                    </a:lnTo>
                    <a:cubicBezTo>
                      <a:pt x="3505" y="4271"/>
                      <a:pt x="3506" y="4270"/>
                      <a:pt x="3508" y="4270"/>
                    </a:cubicBezTo>
                    <a:lnTo>
                      <a:pt x="3616" y="4250"/>
                    </a:lnTo>
                    <a:lnTo>
                      <a:pt x="3613" y="4252"/>
                    </a:lnTo>
                    <a:lnTo>
                      <a:pt x="3641" y="4212"/>
                    </a:lnTo>
                    <a:lnTo>
                      <a:pt x="3673" y="4164"/>
                    </a:lnTo>
                    <a:cubicBezTo>
                      <a:pt x="3674" y="4163"/>
                      <a:pt x="3675" y="4162"/>
                      <a:pt x="3676" y="4162"/>
                    </a:cubicBezTo>
                    <a:lnTo>
                      <a:pt x="3716" y="4162"/>
                    </a:lnTo>
                    <a:cubicBezTo>
                      <a:pt x="3717" y="4162"/>
                      <a:pt x="3717" y="4162"/>
                      <a:pt x="3718" y="4162"/>
                    </a:cubicBezTo>
                    <a:lnTo>
                      <a:pt x="3762" y="4174"/>
                    </a:lnTo>
                    <a:lnTo>
                      <a:pt x="3759" y="4174"/>
                    </a:lnTo>
                    <a:lnTo>
                      <a:pt x="3799" y="4162"/>
                    </a:lnTo>
                    <a:lnTo>
                      <a:pt x="3797" y="4164"/>
                    </a:lnTo>
                    <a:lnTo>
                      <a:pt x="3821" y="4112"/>
                    </a:lnTo>
                    <a:lnTo>
                      <a:pt x="3821" y="4113"/>
                    </a:lnTo>
                    <a:lnTo>
                      <a:pt x="3825" y="4085"/>
                    </a:lnTo>
                    <a:cubicBezTo>
                      <a:pt x="3825" y="4084"/>
                      <a:pt x="3826" y="4083"/>
                      <a:pt x="3827" y="4082"/>
                    </a:cubicBezTo>
                    <a:lnTo>
                      <a:pt x="3895" y="4050"/>
                    </a:lnTo>
                    <a:lnTo>
                      <a:pt x="3959" y="4014"/>
                    </a:lnTo>
                    <a:lnTo>
                      <a:pt x="3957" y="4017"/>
                    </a:lnTo>
                    <a:lnTo>
                      <a:pt x="3965" y="3961"/>
                    </a:lnTo>
                    <a:cubicBezTo>
                      <a:pt x="3965" y="3961"/>
                      <a:pt x="3965" y="3961"/>
                      <a:pt x="3965" y="3960"/>
                    </a:cubicBezTo>
                    <a:lnTo>
                      <a:pt x="3989" y="3908"/>
                    </a:lnTo>
                    <a:lnTo>
                      <a:pt x="3988" y="3910"/>
                    </a:lnTo>
                    <a:lnTo>
                      <a:pt x="3988" y="3850"/>
                    </a:lnTo>
                    <a:lnTo>
                      <a:pt x="3989" y="3851"/>
                    </a:lnTo>
                    <a:lnTo>
                      <a:pt x="3957" y="3735"/>
                    </a:lnTo>
                    <a:cubicBezTo>
                      <a:pt x="3956" y="3733"/>
                      <a:pt x="3957" y="3732"/>
                      <a:pt x="3958" y="3731"/>
                    </a:cubicBezTo>
                    <a:lnTo>
                      <a:pt x="4026" y="3691"/>
                    </a:lnTo>
                    <a:lnTo>
                      <a:pt x="4026" y="3691"/>
                    </a:lnTo>
                    <a:lnTo>
                      <a:pt x="4085" y="3640"/>
                    </a:lnTo>
                    <a:lnTo>
                      <a:pt x="4141" y="3576"/>
                    </a:lnTo>
                    <a:lnTo>
                      <a:pt x="4141" y="3576"/>
                    </a:lnTo>
                    <a:lnTo>
                      <a:pt x="4185" y="3508"/>
                    </a:lnTo>
                    <a:lnTo>
                      <a:pt x="4185" y="3509"/>
                    </a:lnTo>
                    <a:lnTo>
                      <a:pt x="4237" y="3385"/>
                    </a:lnTo>
                    <a:close/>
                    <a:moveTo>
                      <a:pt x="225" y="3298"/>
                    </a:moveTo>
                    <a:lnTo>
                      <a:pt x="227" y="3297"/>
                    </a:lnTo>
                    <a:lnTo>
                      <a:pt x="167" y="3349"/>
                    </a:lnTo>
                    <a:lnTo>
                      <a:pt x="107" y="3397"/>
                    </a:lnTo>
                    <a:lnTo>
                      <a:pt x="108" y="3393"/>
                    </a:lnTo>
                    <a:lnTo>
                      <a:pt x="136" y="3485"/>
                    </a:lnTo>
                    <a:lnTo>
                      <a:pt x="160" y="3577"/>
                    </a:lnTo>
                    <a:lnTo>
                      <a:pt x="158" y="3575"/>
                    </a:lnTo>
                    <a:lnTo>
                      <a:pt x="242" y="3611"/>
                    </a:lnTo>
                    <a:lnTo>
                      <a:pt x="326" y="3659"/>
                    </a:lnTo>
                    <a:lnTo>
                      <a:pt x="410" y="3694"/>
                    </a:lnTo>
                    <a:lnTo>
                      <a:pt x="446" y="3715"/>
                    </a:lnTo>
                    <a:cubicBezTo>
                      <a:pt x="447" y="3715"/>
                      <a:pt x="447" y="3715"/>
                      <a:pt x="447" y="3715"/>
                    </a:cubicBezTo>
                    <a:lnTo>
                      <a:pt x="511" y="3779"/>
                    </a:lnTo>
                    <a:lnTo>
                      <a:pt x="506" y="3779"/>
                    </a:lnTo>
                    <a:lnTo>
                      <a:pt x="558" y="3747"/>
                    </a:lnTo>
                    <a:lnTo>
                      <a:pt x="610" y="3711"/>
                    </a:lnTo>
                    <a:lnTo>
                      <a:pt x="609" y="3717"/>
                    </a:lnTo>
                    <a:lnTo>
                      <a:pt x="553" y="3653"/>
                    </a:lnTo>
                    <a:lnTo>
                      <a:pt x="501" y="3593"/>
                    </a:lnTo>
                    <a:cubicBezTo>
                      <a:pt x="501" y="3592"/>
                      <a:pt x="501" y="3592"/>
                      <a:pt x="501" y="3591"/>
                    </a:cubicBezTo>
                    <a:lnTo>
                      <a:pt x="469" y="3496"/>
                    </a:lnTo>
                    <a:lnTo>
                      <a:pt x="457" y="3455"/>
                    </a:lnTo>
                    <a:lnTo>
                      <a:pt x="457" y="3456"/>
                    </a:lnTo>
                    <a:lnTo>
                      <a:pt x="433" y="3412"/>
                    </a:lnTo>
                    <a:lnTo>
                      <a:pt x="433" y="3413"/>
                    </a:lnTo>
                    <a:lnTo>
                      <a:pt x="401" y="3377"/>
                    </a:lnTo>
                    <a:lnTo>
                      <a:pt x="358" y="3333"/>
                    </a:lnTo>
                    <a:lnTo>
                      <a:pt x="322" y="3306"/>
                    </a:lnTo>
                    <a:lnTo>
                      <a:pt x="323" y="3306"/>
                    </a:lnTo>
                    <a:lnTo>
                      <a:pt x="275" y="3290"/>
                    </a:lnTo>
                    <a:lnTo>
                      <a:pt x="277" y="3290"/>
                    </a:lnTo>
                    <a:lnTo>
                      <a:pt x="225" y="3298"/>
                    </a:lnTo>
                    <a:close/>
                    <a:moveTo>
                      <a:pt x="276" y="3282"/>
                    </a:moveTo>
                    <a:cubicBezTo>
                      <a:pt x="276" y="3282"/>
                      <a:pt x="277" y="3282"/>
                      <a:pt x="278" y="3283"/>
                    </a:cubicBezTo>
                    <a:lnTo>
                      <a:pt x="326" y="3299"/>
                    </a:lnTo>
                    <a:cubicBezTo>
                      <a:pt x="326" y="3299"/>
                      <a:pt x="327" y="3299"/>
                      <a:pt x="327" y="3299"/>
                    </a:cubicBezTo>
                    <a:lnTo>
                      <a:pt x="363" y="3328"/>
                    </a:lnTo>
                    <a:lnTo>
                      <a:pt x="407" y="3372"/>
                    </a:lnTo>
                    <a:lnTo>
                      <a:pt x="439" y="3408"/>
                    </a:lnTo>
                    <a:cubicBezTo>
                      <a:pt x="440" y="3408"/>
                      <a:pt x="440" y="3408"/>
                      <a:pt x="440" y="3408"/>
                    </a:cubicBezTo>
                    <a:lnTo>
                      <a:pt x="464" y="3452"/>
                    </a:lnTo>
                    <a:cubicBezTo>
                      <a:pt x="464" y="3453"/>
                      <a:pt x="464" y="3453"/>
                      <a:pt x="464" y="3453"/>
                    </a:cubicBezTo>
                    <a:lnTo>
                      <a:pt x="476" y="3493"/>
                    </a:lnTo>
                    <a:lnTo>
                      <a:pt x="508" y="3589"/>
                    </a:lnTo>
                    <a:lnTo>
                      <a:pt x="507" y="3588"/>
                    </a:lnTo>
                    <a:lnTo>
                      <a:pt x="559" y="3648"/>
                    </a:lnTo>
                    <a:lnTo>
                      <a:pt x="615" y="3712"/>
                    </a:lnTo>
                    <a:cubicBezTo>
                      <a:pt x="616" y="3712"/>
                      <a:pt x="617" y="3714"/>
                      <a:pt x="616" y="3715"/>
                    </a:cubicBezTo>
                    <a:cubicBezTo>
                      <a:pt x="616" y="3716"/>
                      <a:pt x="616" y="3717"/>
                      <a:pt x="615" y="3717"/>
                    </a:cubicBezTo>
                    <a:lnTo>
                      <a:pt x="563" y="3754"/>
                    </a:lnTo>
                    <a:lnTo>
                      <a:pt x="511" y="3786"/>
                    </a:lnTo>
                    <a:cubicBezTo>
                      <a:pt x="509" y="3786"/>
                      <a:pt x="507" y="3786"/>
                      <a:pt x="506" y="3785"/>
                    </a:cubicBezTo>
                    <a:lnTo>
                      <a:pt x="442" y="3721"/>
                    </a:lnTo>
                    <a:lnTo>
                      <a:pt x="443" y="3722"/>
                    </a:lnTo>
                    <a:lnTo>
                      <a:pt x="407" y="3702"/>
                    </a:lnTo>
                    <a:lnTo>
                      <a:pt x="322" y="3666"/>
                    </a:lnTo>
                    <a:lnTo>
                      <a:pt x="239" y="3618"/>
                    </a:lnTo>
                    <a:lnTo>
                      <a:pt x="155" y="3582"/>
                    </a:lnTo>
                    <a:cubicBezTo>
                      <a:pt x="154" y="3581"/>
                      <a:pt x="153" y="3580"/>
                      <a:pt x="153" y="3579"/>
                    </a:cubicBezTo>
                    <a:lnTo>
                      <a:pt x="129" y="3487"/>
                    </a:lnTo>
                    <a:lnTo>
                      <a:pt x="101" y="3396"/>
                    </a:lnTo>
                    <a:cubicBezTo>
                      <a:pt x="100" y="3394"/>
                      <a:pt x="101" y="3392"/>
                      <a:pt x="102" y="3391"/>
                    </a:cubicBezTo>
                    <a:lnTo>
                      <a:pt x="162" y="3343"/>
                    </a:lnTo>
                    <a:lnTo>
                      <a:pt x="222" y="3291"/>
                    </a:lnTo>
                    <a:cubicBezTo>
                      <a:pt x="222" y="3291"/>
                      <a:pt x="223" y="3291"/>
                      <a:pt x="224" y="3290"/>
                    </a:cubicBezTo>
                    <a:lnTo>
                      <a:pt x="276" y="3282"/>
                    </a:lnTo>
                    <a:close/>
                    <a:moveTo>
                      <a:pt x="1061" y="3350"/>
                    </a:moveTo>
                    <a:lnTo>
                      <a:pt x="1064" y="3349"/>
                    </a:lnTo>
                    <a:lnTo>
                      <a:pt x="1028" y="3393"/>
                    </a:lnTo>
                    <a:lnTo>
                      <a:pt x="1000" y="3433"/>
                    </a:lnTo>
                    <a:lnTo>
                      <a:pt x="972" y="3480"/>
                    </a:lnTo>
                    <a:lnTo>
                      <a:pt x="972" y="3477"/>
                    </a:lnTo>
                    <a:lnTo>
                      <a:pt x="996" y="3529"/>
                    </a:lnTo>
                    <a:lnTo>
                      <a:pt x="996" y="3528"/>
                    </a:lnTo>
                    <a:lnTo>
                      <a:pt x="1032" y="3572"/>
                    </a:lnTo>
                    <a:lnTo>
                      <a:pt x="1031" y="3571"/>
                    </a:lnTo>
                    <a:lnTo>
                      <a:pt x="1071" y="3607"/>
                    </a:lnTo>
                    <a:lnTo>
                      <a:pt x="1070" y="3607"/>
                    </a:lnTo>
                    <a:lnTo>
                      <a:pt x="1130" y="3635"/>
                    </a:lnTo>
                    <a:lnTo>
                      <a:pt x="1182" y="3654"/>
                    </a:lnTo>
                    <a:lnTo>
                      <a:pt x="1181" y="3654"/>
                    </a:lnTo>
                    <a:lnTo>
                      <a:pt x="1237" y="3662"/>
                    </a:lnTo>
                    <a:lnTo>
                      <a:pt x="1236" y="3662"/>
                    </a:lnTo>
                    <a:lnTo>
                      <a:pt x="1300" y="3658"/>
                    </a:lnTo>
                    <a:cubicBezTo>
                      <a:pt x="1301" y="3658"/>
                      <a:pt x="1302" y="3659"/>
                      <a:pt x="1303" y="3659"/>
                    </a:cubicBezTo>
                    <a:lnTo>
                      <a:pt x="1367" y="3723"/>
                    </a:lnTo>
                    <a:lnTo>
                      <a:pt x="1362" y="3723"/>
                    </a:lnTo>
                    <a:lnTo>
                      <a:pt x="1538" y="3543"/>
                    </a:lnTo>
                    <a:lnTo>
                      <a:pt x="1537" y="3548"/>
                    </a:lnTo>
                    <a:lnTo>
                      <a:pt x="1485" y="3460"/>
                    </a:lnTo>
                    <a:lnTo>
                      <a:pt x="1421" y="3377"/>
                    </a:lnTo>
                    <a:lnTo>
                      <a:pt x="1361" y="3297"/>
                    </a:lnTo>
                    <a:lnTo>
                      <a:pt x="1365" y="3298"/>
                    </a:lnTo>
                    <a:lnTo>
                      <a:pt x="1265" y="3314"/>
                    </a:lnTo>
                    <a:lnTo>
                      <a:pt x="1161" y="3326"/>
                    </a:lnTo>
                    <a:lnTo>
                      <a:pt x="1061" y="3350"/>
                    </a:lnTo>
                    <a:close/>
                    <a:moveTo>
                      <a:pt x="1160" y="3318"/>
                    </a:moveTo>
                    <a:lnTo>
                      <a:pt x="1264" y="3306"/>
                    </a:lnTo>
                    <a:lnTo>
                      <a:pt x="1364" y="3290"/>
                    </a:lnTo>
                    <a:cubicBezTo>
                      <a:pt x="1365" y="3290"/>
                      <a:pt x="1367" y="3291"/>
                      <a:pt x="1368" y="3292"/>
                    </a:cubicBezTo>
                    <a:lnTo>
                      <a:pt x="1428" y="3372"/>
                    </a:lnTo>
                    <a:lnTo>
                      <a:pt x="1492" y="3456"/>
                    </a:lnTo>
                    <a:lnTo>
                      <a:pt x="1544" y="3544"/>
                    </a:lnTo>
                    <a:cubicBezTo>
                      <a:pt x="1545" y="3546"/>
                      <a:pt x="1545" y="3548"/>
                      <a:pt x="1543" y="3549"/>
                    </a:cubicBezTo>
                    <a:lnTo>
                      <a:pt x="1367" y="3729"/>
                    </a:lnTo>
                    <a:cubicBezTo>
                      <a:pt x="1367" y="3730"/>
                      <a:pt x="1366" y="3730"/>
                      <a:pt x="1364" y="3730"/>
                    </a:cubicBezTo>
                    <a:cubicBezTo>
                      <a:pt x="1363" y="3730"/>
                      <a:pt x="1362" y="3730"/>
                      <a:pt x="1362" y="3729"/>
                    </a:cubicBezTo>
                    <a:lnTo>
                      <a:pt x="1298" y="3665"/>
                    </a:lnTo>
                    <a:lnTo>
                      <a:pt x="1301" y="3666"/>
                    </a:lnTo>
                    <a:lnTo>
                      <a:pt x="1237" y="3670"/>
                    </a:lnTo>
                    <a:cubicBezTo>
                      <a:pt x="1236" y="3670"/>
                      <a:pt x="1236" y="3670"/>
                      <a:pt x="1236" y="3670"/>
                    </a:cubicBezTo>
                    <a:lnTo>
                      <a:pt x="1180" y="3662"/>
                    </a:lnTo>
                    <a:cubicBezTo>
                      <a:pt x="1180" y="3662"/>
                      <a:pt x="1179" y="3662"/>
                      <a:pt x="1179" y="3662"/>
                    </a:cubicBezTo>
                    <a:lnTo>
                      <a:pt x="1127" y="3642"/>
                    </a:lnTo>
                    <a:lnTo>
                      <a:pt x="1067" y="3614"/>
                    </a:lnTo>
                    <a:cubicBezTo>
                      <a:pt x="1066" y="3614"/>
                      <a:pt x="1066" y="3613"/>
                      <a:pt x="1066" y="3613"/>
                    </a:cubicBezTo>
                    <a:lnTo>
                      <a:pt x="1026" y="3577"/>
                    </a:lnTo>
                    <a:cubicBezTo>
                      <a:pt x="1026" y="3577"/>
                      <a:pt x="1025" y="3577"/>
                      <a:pt x="1025" y="3577"/>
                    </a:cubicBezTo>
                    <a:lnTo>
                      <a:pt x="989" y="3533"/>
                    </a:lnTo>
                    <a:cubicBezTo>
                      <a:pt x="989" y="3533"/>
                      <a:pt x="989" y="3532"/>
                      <a:pt x="989" y="3532"/>
                    </a:cubicBezTo>
                    <a:lnTo>
                      <a:pt x="965" y="3480"/>
                    </a:lnTo>
                    <a:cubicBezTo>
                      <a:pt x="964" y="3479"/>
                      <a:pt x="964" y="3477"/>
                      <a:pt x="965" y="3476"/>
                    </a:cubicBezTo>
                    <a:lnTo>
                      <a:pt x="993" y="3428"/>
                    </a:lnTo>
                    <a:lnTo>
                      <a:pt x="1021" y="3388"/>
                    </a:lnTo>
                    <a:lnTo>
                      <a:pt x="1057" y="3344"/>
                    </a:lnTo>
                    <a:cubicBezTo>
                      <a:pt x="1058" y="3343"/>
                      <a:pt x="1059" y="3343"/>
                      <a:pt x="1060" y="3342"/>
                    </a:cubicBezTo>
                    <a:lnTo>
                      <a:pt x="1160" y="3318"/>
                    </a:lnTo>
                    <a:close/>
                    <a:moveTo>
                      <a:pt x="753" y="3477"/>
                    </a:moveTo>
                    <a:lnTo>
                      <a:pt x="760" y="3477"/>
                    </a:lnTo>
                    <a:lnTo>
                      <a:pt x="728" y="3517"/>
                    </a:lnTo>
                    <a:lnTo>
                      <a:pt x="700" y="3560"/>
                    </a:lnTo>
                    <a:cubicBezTo>
                      <a:pt x="700" y="3561"/>
                      <a:pt x="700" y="3561"/>
                      <a:pt x="699" y="3561"/>
                    </a:cubicBezTo>
                    <a:lnTo>
                      <a:pt x="667" y="3597"/>
                    </a:lnTo>
                    <a:cubicBezTo>
                      <a:pt x="667" y="3597"/>
                      <a:pt x="667" y="3597"/>
                      <a:pt x="667" y="3598"/>
                    </a:cubicBezTo>
                    <a:lnTo>
                      <a:pt x="627" y="3625"/>
                    </a:lnTo>
                    <a:cubicBezTo>
                      <a:pt x="626" y="3626"/>
                      <a:pt x="626" y="3626"/>
                      <a:pt x="625" y="3626"/>
                    </a:cubicBezTo>
                    <a:lnTo>
                      <a:pt x="577" y="3630"/>
                    </a:lnTo>
                    <a:lnTo>
                      <a:pt x="579" y="3623"/>
                    </a:lnTo>
                    <a:lnTo>
                      <a:pt x="639" y="3675"/>
                    </a:lnTo>
                    <a:lnTo>
                      <a:pt x="699" y="3715"/>
                    </a:lnTo>
                    <a:cubicBezTo>
                      <a:pt x="699" y="3715"/>
                      <a:pt x="699" y="3715"/>
                      <a:pt x="699" y="3715"/>
                    </a:cubicBezTo>
                    <a:lnTo>
                      <a:pt x="743" y="3755"/>
                    </a:lnTo>
                    <a:cubicBezTo>
                      <a:pt x="743" y="3755"/>
                      <a:pt x="744" y="3756"/>
                      <a:pt x="744" y="3756"/>
                    </a:cubicBezTo>
                    <a:lnTo>
                      <a:pt x="768" y="3800"/>
                    </a:lnTo>
                    <a:lnTo>
                      <a:pt x="800" y="3844"/>
                    </a:lnTo>
                    <a:lnTo>
                      <a:pt x="831" y="3879"/>
                    </a:lnTo>
                    <a:lnTo>
                      <a:pt x="830" y="3878"/>
                    </a:lnTo>
                    <a:lnTo>
                      <a:pt x="874" y="3894"/>
                    </a:lnTo>
                    <a:lnTo>
                      <a:pt x="872" y="3894"/>
                    </a:lnTo>
                    <a:lnTo>
                      <a:pt x="916" y="3890"/>
                    </a:lnTo>
                    <a:lnTo>
                      <a:pt x="913" y="3893"/>
                    </a:lnTo>
                    <a:lnTo>
                      <a:pt x="921" y="3841"/>
                    </a:lnTo>
                    <a:lnTo>
                      <a:pt x="920" y="3842"/>
                    </a:lnTo>
                    <a:lnTo>
                      <a:pt x="920" y="3726"/>
                    </a:lnTo>
                    <a:cubicBezTo>
                      <a:pt x="920" y="3725"/>
                      <a:pt x="921" y="3724"/>
                      <a:pt x="922" y="3723"/>
                    </a:cubicBezTo>
                    <a:lnTo>
                      <a:pt x="978" y="3679"/>
                    </a:lnTo>
                    <a:lnTo>
                      <a:pt x="1034" y="3635"/>
                    </a:lnTo>
                    <a:lnTo>
                      <a:pt x="1033" y="3640"/>
                    </a:lnTo>
                    <a:lnTo>
                      <a:pt x="981" y="3565"/>
                    </a:lnTo>
                    <a:lnTo>
                      <a:pt x="925" y="3489"/>
                    </a:lnTo>
                    <a:lnTo>
                      <a:pt x="930" y="3490"/>
                    </a:lnTo>
                    <a:lnTo>
                      <a:pt x="814" y="3534"/>
                    </a:lnTo>
                    <a:cubicBezTo>
                      <a:pt x="813" y="3534"/>
                      <a:pt x="811" y="3534"/>
                      <a:pt x="810" y="3533"/>
                    </a:cubicBezTo>
                    <a:lnTo>
                      <a:pt x="778" y="3509"/>
                    </a:lnTo>
                    <a:cubicBezTo>
                      <a:pt x="778" y="3509"/>
                      <a:pt x="777" y="3509"/>
                      <a:pt x="777" y="3509"/>
                    </a:cubicBezTo>
                    <a:lnTo>
                      <a:pt x="753" y="3477"/>
                    </a:lnTo>
                    <a:close/>
                    <a:moveTo>
                      <a:pt x="784" y="3504"/>
                    </a:moveTo>
                    <a:lnTo>
                      <a:pt x="783" y="3503"/>
                    </a:lnTo>
                    <a:lnTo>
                      <a:pt x="815" y="3527"/>
                    </a:lnTo>
                    <a:lnTo>
                      <a:pt x="811" y="3527"/>
                    </a:lnTo>
                    <a:lnTo>
                      <a:pt x="927" y="3483"/>
                    </a:lnTo>
                    <a:cubicBezTo>
                      <a:pt x="929" y="3482"/>
                      <a:pt x="931" y="3482"/>
                      <a:pt x="932" y="3484"/>
                    </a:cubicBezTo>
                    <a:lnTo>
                      <a:pt x="988" y="3560"/>
                    </a:lnTo>
                    <a:lnTo>
                      <a:pt x="1040" y="3636"/>
                    </a:lnTo>
                    <a:cubicBezTo>
                      <a:pt x="1041" y="3638"/>
                      <a:pt x="1041" y="3640"/>
                      <a:pt x="1039" y="3641"/>
                    </a:cubicBezTo>
                    <a:lnTo>
                      <a:pt x="983" y="3685"/>
                    </a:lnTo>
                    <a:lnTo>
                      <a:pt x="927" y="3729"/>
                    </a:lnTo>
                    <a:lnTo>
                      <a:pt x="928" y="3726"/>
                    </a:lnTo>
                    <a:lnTo>
                      <a:pt x="928" y="3842"/>
                    </a:lnTo>
                    <a:cubicBezTo>
                      <a:pt x="928" y="3842"/>
                      <a:pt x="928" y="3842"/>
                      <a:pt x="928" y="3843"/>
                    </a:cubicBezTo>
                    <a:lnTo>
                      <a:pt x="920" y="3895"/>
                    </a:lnTo>
                    <a:cubicBezTo>
                      <a:pt x="920" y="3896"/>
                      <a:pt x="919" y="3898"/>
                      <a:pt x="917" y="3898"/>
                    </a:cubicBezTo>
                    <a:lnTo>
                      <a:pt x="873" y="3902"/>
                    </a:lnTo>
                    <a:cubicBezTo>
                      <a:pt x="872" y="3902"/>
                      <a:pt x="872" y="3902"/>
                      <a:pt x="871" y="3902"/>
                    </a:cubicBezTo>
                    <a:lnTo>
                      <a:pt x="827" y="3886"/>
                    </a:lnTo>
                    <a:cubicBezTo>
                      <a:pt x="826" y="3886"/>
                      <a:pt x="826" y="3885"/>
                      <a:pt x="825" y="3885"/>
                    </a:cubicBezTo>
                    <a:lnTo>
                      <a:pt x="793" y="3848"/>
                    </a:lnTo>
                    <a:lnTo>
                      <a:pt x="761" y="3804"/>
                    </a:lnTo>
                    <a:lnTo>
                      <a:pt x="737" y="3760"/>
                    </a:lnTo>
                    <a:lnTo>
                      <a:pt x="738" y="3761"/>
                    </a:lnTo>
                    <a:lnTo>
                      <a:pt x="694" y="3721"/>
                    </a:lnTo>
                    <a:lnTo>
                      <a:pt x="694" y="3721"/>
                    </a:lnTo>
                    <a:lnTo>
                      <a:pt x="634" y="3681"/>
                    </a:lnTo>
                    <a:lnTo>
                      <a:pt x="574" y="3629"/>
                    </a:lnTo>
                    <a:cubicBezTo>
                      <a:pt x="573" y="3628"/>
                      <a:pt x="572" y="3626"/>
                      <a:pt x="573" y="3625"/>
                    </a:cubicBezTo>
                    <a:cubicBezTo>
                      <a:pt x="573" y="3623"/>
                      <a:pt x="575" y="3622"/>
                      <a:pt x="576" y="3622"/>
                    </a:cubicBezTo>
                    <a:lnTo>
                      <a:pt x="624" y="3618"/>
                    </a:lnTo>
                    <a:lnTo>
                      <a:pt x="622" y="3619"/>
                    </a:lnTo>
                    <a:lnTo>
                      <a:pt x="662" y="3591"/>
                    </a:lnTo>
                    <a:lnTo>
                      <a:pt x="661" y="3592"/>
                    </a:lnTo>
                    <a:lnTo>
                      <a:pt x="693" y="3556"/>
                    </a:lnTo>
                    <a:lnTo>
                      <a:pt x="693" y="3556"/>
                    </a:lnTo>
                    <a:lnTo>
                      <a:pt x="721" y="3512"/>
                    </a:lnTo>
                    <a:lnTo>
                      <a:pt x="753" y="3472"/>
                    </a:lnTo>
                    <a:cubicBezTo>
                      <a:pt x="754" y="3471"/>
                      <a:pt x="755" y="3470"/>
                      <a:pt x="757" y="3470"/>
                    </a:cubicBezTo>
                    <a:cubicBezTo>
                      <a:pt x="758" y="3470"/>
                      <a:pt x="759" y="3471"/>
                      <a:pt x="760" y="3472"/>
                    </a:cubicBezTo>
                    <a:lnTo>
                      <a:pt x="784" y="3504"/>
                    </a:lnTo>
                    <a:close/>
                    <a:moveTo>
                      <a:pt x="2133" y="3518"/>
                    </a:moveTo>
                    <a:lnTo>
                      <a:pt x="2136" y="3514"/>
                    </a:lnTo>
                    <a:lnTo>
                      <a:pt x="2136" y="3630"/>
                    </a:lnTo>
                    <a:lnTo>
                      <a:pt x="2134" y="3626"/>
                    </a:lnTo>
                    <a:lnTo>
                      <a:pt x="2166" y="3638"/>
                    </a:lnTo>
                    <a:lnTo>
                      <a:pt x="2165" y="3638"/>
                    </a:lnTo>
                    <a:lnTo>
                      <a:pt x="2201" y="3642"/>
                    </a:lnTo>
                    <a:lnTo>
                      <a:pt x="2233" y="3646"/>
                    </a:lnTo>
                    <a:cubicBezTo>
                      <a:pt x="2233" y="3646"/>
                      <a:pt x="2233" y="3646"/>
                      <a:pt x="2234" y="3646"/>
                    </a:cubicBezTo>
                    <a:lnTo>
                      <a:pt x="2274" y="3658"/>
                    </a:lnTo>
                    <a:cubicBezTo>
                      <a:pt x="2274" y="3658"/>
                      <a:pt x="2275" y="3659"/>
                      <a:pt x="2275" y="3659"/>
                    </a:cubicBezTo>
                    <a:lnTo>
                      <a:pt x="2295" y="3675"/>
                    </a:lnTo>
                    <a:cubicBezTo>
                      <a:pt x="2295" y="3675"/>
                      <a:pt x="2296" y="3676"/>
                      <a:pt x="2296" y="3676"/>
                    </a:cubicBezTo>
                    <a:lnTo>
                      <a:pt x="2312" y="3708"/>
                    </a:lnTo>
                    <a:cubicBezTo>
                      <a:pt x="2312" y="3709"/>
                      <a:pt x="2312" y="3709"/>
                      <a:pt x="2312" y="3709"/>
                    </a:cubicBezTo>
                    <a:lnTo>
                      <a:pt x="2352" y="3849"/>
                    </a:lnTo>
                    <a:lnTo>
                      <a:pt x="2347" y="3846"/>
                    </a:lnTo>
                    <a:lnTo>
                      <a:pt x="2531" y="3790"/>
                    </a:lnTo>
                    <a:cubicBezTo>
                      <a:pt x="2532" y="3790"/>
                      <a:pt x="2533" y="3790"/>
                      <a:pt x="2534" y="3790"/>
                    </a:cubicBezTo>
                    <a:lnTo>
                      <a:pt x="2618" y="3822"/>
                    </a:lnTo>
                    <a:lnTo>
                      <a:pt x="2617" y="3822"/>
                    </a:lnTo>
                    <a:lnTo>
                      <a:pt x="2661" y="3826"/>
                    </a:lnTo>
                    <a:lnTo>
                      <a:pt x="2657" y="3831"/>
                    </a:lnTo>
                    <a:lnTo>
                      <a:pt x="2617" y="3627"/>
                    </a:lnTo>
                    <a:lnTo>
                      <a:pt x="2620" y="3630"/>
                    </a:lnTo>
                    <a:lnTo>
                      <a:pt x="2484" y="3598"/>
                    </a:lnTo>
                    <a:lnTo>
                      <a:pt x="2484" y="3598"/>
                    </a:lnTo>
                    <a:lnTo>
                      <a:pt x="2444" y="3598"/>
                    </a:lnTo>
                    <a:lnTo>
                      <a:pt x="2446" y="3598"/>
                    </a:lnTo>
                    <a:lnTo>
                      <a:pt x="2410" y="3614"/>
                    </a:lnTo>
                    <a:lnTo>
                      <a:pt x="2411" y="3614"/>
                    </a:lnTo>
                    <a:lnTo>
                      <a:pt x="2367" y="3642"/>
                    </a:lnTo>
                    <a:cubicBezTo>
                      <a:pt x="2366" y="3642"/>
                      <a:pt x="2366" y="3642"/>
                      <a:pt x="2366" y="3642"/>
                    </a:cubicBezTo>
                    <a:lnTo>
                      <a:pt x="2330" y="3654"/>
                    </a:lnTo>
                    <a:cubicBezTo>
                      <a:pt x="2329" y="3654"/>
                      <a:pt x="2327" y="3654"/>
                      <a:pt x="2326" y="3654"/>
                    </a:cubicBezTo>
                    <a:cubicBezTo>
                      <a:pt x="2325" y="3653"/>
                      <a:pt x="2325" y="3652"/>
                      <a:pt x="2324" y="3651"/>
                    </a:cubicBezTo>
                    <a:lnTo>
                      <a:pt x="2308" y="3523"/>
                    </a:lnTo>
                    <a:lnTo>
                      <a:pt x="2311" y="3526"/>
                    </a:lnTo>
                    <a:lnTo>
                      <a:pt x="2271" y="3514"/>
                    </a:lnTo>
                    <a:lnTo>
                      <a:pt x="2227" y="3498"/>
                    </a:lnTo>
                    <a:lnTo>
                      <a:pt x="2229" y="3498"/>
                    </a:lnTo>
                    <a:lnTo>
                      <a:pt x="2133" y="3518"/>
                    </a:lnTo>
                    <a:close/>
                    <a:moveTo>
                      <a:pt x="2228" y="3490"/>
                    </a:moveTo>
                    <a:cubicBezTo>
                      <a:pt x="2228" y="3490"/>
                      <a:pt x="2229" y="3490"/>
                      <a:pt x="2230" y="3491"/>
                    </a:cubicBezTo>
                    <a:lnTo>
                      <a:pt x="2274" y="3506"/>
                    </a:lnTo>
                    <a:lnTo>
                      <a:pt x="2314" y="3518"/>
                    </a:lnTo>
                    <a:cubicBezTo>
                      <a:pt x="2315" y="3519"/>
                      <a:pt x="2316" y="3520"/>
                      <a:pt x="2316" y="3522"/>
                    </a:cubicBezTo>
                    <a:lnTo>
                      <a:pt x="2332" y="3650"/>
                    </a:lnTo>
                    <a:lnTo>
                      <a:pt x="2327" y="3646"/>
                    </a:lnTo>
                    <a:lnTo>
                      <a:pt x="2363" y="3634"/>
                    </a:lnTo>
                    <a:lnTo>
                      <a:pt x="2362" y="3635"/>
                    </a:lnTo>
                    <a:lnTo>
                      <a:pt x="2406" y="3607"/>
                    </a:lnTo>
                    <a:cubicBezTo>
                      <a:pt x="2406" y="3607"/>
                      <a:pt x="2407" y="3607"/>
                      <a:pt x="2407" y="3607"/>
                    </a:cubicBezTo>
                    <a:lnTo>
                      <a:pt x="2443" y="3591"/>
                    </a:lnTo>
                    <a:cubicBezTo>
                      <a:pt x="2443" y="3590"/>
                      <a:pt x="2444" y="3590"/>
                      <a:pt x="2444" y="3590"/>
                    </a:cubicBezTo>
                    <a:lnTo>
                      <a:pt x="2484" y="3590"/>
                    </a:lnTo>
                    <a:cubicBezTo>
                      <a:pt x="2485" y="3590"/>
                      <a:pt x="2485" y="3590"/>
                      <a:pt x="2485" y="3590"/>
                    </a:cubicBezTo>
                    <a:lnTo>
                      <a:pt x="2621" y="3622"/>
                    </a:lnTo>
                    <a:cubicBezTo>
                      <a:pt x="2623" y="3623"/>
                      <a:pt x="2624" y="3624"/>
                      <a:pt x="2624" y="3625"/>
                    </a:cubicBezTo>
                    <a:lnTo>
                      <a:pt x="2664" y="3829"/>
                    </a:lnTo>
                    <a:cubicBezTo>
                      <a:pt x="2665" y="3831"/>
                      <a:pt x="2664" y="3832"/>
                      <a:pt x="2663" y="3833"/>
                    </a:cubicBezTo>
                    <a:cubicBezTo>
                      <a:pt x="2663" y="3834"/>
                      <a:pt x="2661" y="3834"/>
                      <a:pt x="2660" y="3834"/>
                    </a:cubicBezTo>
                    <a:lnTo>
                      <a:pt x="2616" y="3830"/>
                    </a:lnTo>
                    <a:cubicBezTo>
                      <a:pt x="2616" y="3830"/>
                      <a:pt x="2615" y="3830"/>
                      <a:pt x="2615" y="3830"/>
                    </a:cubicBezTo>
                    <a:lnTo>
                      <a:pt x="2531" y="3798"/>
                    </a:lnTo>
                    <a:lnTo>
                      <a:pt x="2534" y="3798"/>
                    </a:lnTo>
                    <a:lnTo>
                      <a:pt x="2350" y="3854"/>
                    </a:lnTo>
                    <a:cubicBezTo>
                      <a:pt x="2349" y="3854"/>
                      <a:pt x="2347" y="3854"/>
                      <a:pt x="2347" y="3854"/>
                    </a:cubicBezTo>
                    <a:cubicBezTo>
                      <a:pt x="2346" y="3853"/>
                      <a:pt x="2345" y="3852"/>
                      <a:pt x="2345" y="3851"/>
                    </a:cubicBezTo>
                    <a:lnTo>
                      <a:pt x="2305" y="3711"/>
                    </a:lnTo>
                    <a:lnTo>
                      <a:pt x="2305" y="3712"/>
                    </a:lnTo>
                    <a:lnTo>
                      <a:pt x="2289" y="3680"/>
                    </a:lnTo>
                    <a:lnTo>
                      <a:pt x="2290" y="3681"/>
                    </a:lnTo>
                    <a:lnTo>
                      <a:pt x="2270" y="3665"/>
                    </a:lnTo>
                    <a:lnTo>
                      <a:pt x="2271" y="3666"/>
                    </a:lnTo>
                    <a:lnTo>
                      <a:pt x="2231" y="3654"/>
                    </a:lnTo>
                    <a:lnTo>
                      <a:pt x="2232" y="3654"/>
                    </a:lnTo>
                    <a:lnTo>
                      <a:pt x="2200" y="3650"/>
                    </a:lnTo>
                    <a:lnTo>
                      <a:pt x="2164" y="3646"/>
                    </a:lnTo>
                    <a:cubicBezTo>
                      <a:pt x="2164" y="3646"/>
                      <a:pt x="2163" y="3646"/>
                      <a:pt x="2163" y="3646"/>
                    </a:cubicBezTo>
                    <a:lnTo>
                      <a:pt x="2131" y="3634"/>
                    </a:lnTo>
                    <a:cubicBezTo>
                      <a:pt x="2129" y="3633"/>
                      <a:pt x="2128" y="3632"/>
                      <a:pt x="2128" y="3630"/>
                    </a:cubicBezTo>
                    <a:lnTo>
                      <a:pt x="2128" y="3514"/>
                    </a:lnTo>
                    <a:cubicBezTo>
                      <a:pt x="2128" y="3512"/>
                      <a:pt x="2130" y="3511"/>
                      <a:pt x="2132" y="3510"/>
                    </a:cubicBezTo>
                    <a:lnTo>
                      <a:pt x="2228" y="3490"/>
                    </a:lnTo>
                    <a:close/>
                    <a:moveTo>
                      <a:pt x="14609" y="3532"/>
                    </a:moveTo>
                    <a:lnTo>
                      <a:pt x="14616" y="3530"/>
                    </a:lnTo>
                    <a:lnTo>
                      <a:pt x="14616" y="3546"/>
                    </a:lnTo>
                    <a:cubicBezTo>
                      <a:pt x="14616" y="3547"/>
                      <a:pt x="14616" y="3547"/>
                      <a:pt x="14616" y="3547"/>
                    </a:cubicBezTo>
                    <a:lnTo>
                      <a:pt x="14612" y="3563"/>
                    </a:lnTo>
                    <a:lnTo>
                      <a:pt x="14612" y="3562"/>
                    </a:lnTo>
                    <a:lnTo>
                      <a:pt x="14612" y="3578"/>
                    </a:lnTo>
                    <a:lnTo>
                      <a:pt x="14612" y="3577"/>
                    </a:lnTo>
                    <a:lnTo>
                      <a:pt x="14616" y="3589"/>
                    </a:lnTo>
                    <a:lnTo>
                      <a:pt x="14616" y="3588"/>
                    </a:lnTo>
                    <a:lnTo>
                      <a:pt x="14624" y="3604"/>
                    </a:lnTo>
                    <a:lnTo>
                      <a:pt x="14623" y="3603"/>
                    </a:lnTo>
                    <a:lnTo>
                      <a:pt x="14655" y="3623"/>
                    </a:lnTo>
                    <a:lnTo>
                      <a:pt x="14653" y="3622"/>
                    </a:lnTo>
                    <a:lnTo>
                      <a:pt x="14669" y="3626"/>
                    </a:lnTo>
                    <a:cubicBezTo>
                      <a:pt x="14670" y="3626"/>
                      <a:pt x="14671" y="3627"/>
                      <a:pt x="14671" y="3627"/>
                    </a:cubicBezTo>
                    <a:lnTo>
                      <a:pt x="14683" y="3639"/>
                    </a:lnTo>
                    <a:lnTo>
                      <a:pt x="14677" y="3644"/>
                    </a:lnTo>
                    <a:lnTo>
                      <a:pt x="14609" y="3532"/>
                    </a:lnTo>
                    <a:close/>
                    <a:moveTo>
                      <a:pt x="14684" y="3640"/>
                    </a:moveTo>
                    <a:cubicBezTo>
                      <a:pt x="14685" y="3642"/>
                      <a:pt x="14685" y="3644"/>
                      <a:pt x="14683" y="3645"/>
                    </a:cubicBezTo>
                    <a:cubicBezTo>
                      <a:pt x="14681" y="3647"/>
                      <a:pt x="14679" y="3646"/>
                      <a:pt x="14678" y="3645"/>
                    </a:cubicBezTo>
                    <a:lnTo>
                      <a:pt x="14666" y="3633"/>
                    </a:lnTo>
                    <a:lnTo>
                      <a:pt x="14667" y="3634"/>
                    </a:lnTo>
                    <a:lnTo>
                      <a:pt x="14651" y="3630"/>
                    </a:lnTo>
                    <a:cubicBezTo>
                      <a:pt x="14651" y="3630"/>
                      <a:pt x="14651" y="3630"/>
                      <a:pt x="14650" y="3630"/>
                    </a:cubicBezTo>
                    <a:lnTo>
                      <a:pt x="14618" y="3610"/>
                    </a:lnTo>
                    <a:cubicBezTo>
                      <a:pt x="14618" y="3609"/>
                      <a:pt x="14617" y="3609"/>
                      <a:pt x="14617" y="3608"/>
                    </a:cubicBezTo>
                    <a:lnTo>
                      <a:pt x="14609" y="3592"/>
                    </a:lnTo>
                    <a:cubicBezTo>
                      <a:pt x="14609" y="3592"/>
                      <a:pt x="14609" y="3592"/>
                      <a:pt x="14609" y="3591"/>
                    </a:cubicBezTo>
                    <a:lnTo>
                      <a:pt x="14605" y="3580"/>
                    </a:lnTo>
                    <a:cubicBezTo>
                      <a:pt x="14605" y="3579"/>
                      <a:pt x="14604" y="3579"/>
                      <a:pt x="14604" y="3578"/>
                    </a:cubicBezTo>
                    <a:lnTo>
                      <a:pt x="14604" y="3562"/>
                    </a:lnTo>
                    <a:cubicBezTo>
                      <a:pt x="14604" y="3562"/>
                      <a:pt x="14604" y="3562"/>
                      <a:pt x="14605" y="3561"/>
                    </a:cubicBezTo>
                    <a:lnTo>
                      <a:pt x="14609" y="3545"/>
                    </a:lnTo>
                    <a:lnTo>
                      <a:pt x="14608" y="3546"/>
                    </a:lnTo>
                    <a:lnTo>
                      <a:pt x="14608" y="3530"/>
                    </a:lnTo>
                    <a:cubicBezTo>
                      <a:pt x="14608" y="3528"/>
                      <a:pt x="14610" y="3527"/>
                      <a:pt x="14611" y="3526"/>
                    </a:cubicBezTo>
                    <a:cubicBezTo>
                      <a:pt x="14613" y="3526"/>
                      <a:pt x="14615" y="3527"/>
                      <a:pt x="14616" y="3528"/>
                    </a:cubicBezTo>
                    <a:lnTo>
                      <a:pt x="14684" y="3640"/>
                    </a:lnTo>
                    <a:close/>
                    <a:moveTo>
                      <a:pt x="1558" y="3586"/>
                    </a:moveTo>
                    <a:lnTo>
                      <a:pt x="1559" y="3585"/>
                    </a:lnTo>
                    <a:lnTo>
                      <a:pt x="1483" y="3669"/>
                    </a:lnTo>
                    <a:lnTo>
                      <a:pt x="1403" y="3749"/>
                    </a:lnTo>
                    <a:lnTo>
                      <a:pt x="1403" y="3743"/>
                    </a:lnTo>
                    <a:lnTo>
                      <a:pt x="1459" y="3787"/>
                    </a:lnTo>
                    <a:lnTo>
                      <a:pt x="1511" y="3827"/>
                    </a:lnTo>
                    <a:lnTo>
                      <a:pt x="1567" y="3875"/>
                    </a:lnTo>
                    <a:cubicBezTo>
                      <a:pt x="1567" y="3875"/>
                      <a:pt x="1568" y="3875"/>
                      <a:pt x="1568" y="3876"/>
                    </a:cubicBezTo>
                    <a:lnTo>
                      <a:pt x="1608" y="3932"/>
                    </a:lnTo>
                    <a:lnTo>
                      <a:pt x="1605" y="3930"/>
                    </a:lnTo>
                    <a:lnTo>
                      <a:pt x="1673" y="3938"/>
                    </a:lnTo>
                    <a:cubicBezTo>
                      <a:pt x="1673" y="3938"/>
                      <a:pt x="1673" y="3938"/>
                      <a:pt x="1674" y="3938"/>
                    </a:cubicBezTo>
                    <a:lnTo>
                      <a:pt x="1734" y="3958"/>
                    </a:lnTo>
                    <a:lnTo>
                      <a:pt x="1794" y="3982"/>
                    </a:lnTo>
                    <a:lnTo>
                      <a:pt x="1854" y="4006"/>
                    </a:lnTo>
                    <a:lnTo>
                      <a:pt x="1853" y="4006"/>
                    </a:lnTo>
                    <a:lnTo>
                      <a:pt x="1921" y="4010"/>
                    </a:lnTo>
                    <a:lnTo>
                      <a:pt x="1917" y="4012"/>
                    </a:lnTo>
                    <a:lnTo>
                      <a:pt x="1949" y="3948"/>
                    </a:lnTo>
                    <a:lnTo>
                      <a:pt x="1985" y="3880"/>
                    </a:lnTo>
                    <a:lnTo>
                      <a:pt x="1985" y="3884"/>
                    </a:lnTo>
                    <a:lnTo>
                      <a:pt x="1937" y="3800"/>
                    </a:lnTo>
                    <a:lnTo>
                      <a:pt x="1942" y="3802"/>
                    </a:lnTo>
                    <a:lnTo>
                      <a:pt x="1774" y="3878"/>
                    </a:lnTo>
                    <a:cubicBezTo>
                      <a:pt x="1772" y="3879"/>
                      <a:pt x="1770" y="3878"/>
                      <a:pt x="1769" y="3876"/>
                    </a:cubicBezTo>
                    <a:lnTo>
                      <a:pt x="1753" y="3848"/>
                    </a:lnTo>
                    <a:lnTo>
                      <a:pt x="1753" y="3849"/>
                    </a:lnTo>
                    <a:lnTo>
                      <a:pt x="1737" y="3829"/>
                    </a:lnTo>
                    <a:cubicBezTo>
                      <a:pt x="1737" y="3828"/>
                      <a:pt x="1737" y="3828"/>
                      <a:pt x="1737" y="3827"/>
                    </a:cubicBezTo>
                    <a:lnTo>
                      <a:pt x="1729" y="3799"/>
                    </a:lnTo>
                    <a:lnTo>
                      <a:pt x="1729" y="3800"/>
                    </a:lnTo>
                    <a:lnTo>
                      <a:pt x="1705" y="3752"/>
                    </a:lnTo>
                    <a:cubicBezTo>
                      <a:pt x="1705" y="3752"/>
                      <a:pt x="1705" y="3751"/>
                      <a:pt x="1705" y="3751"/>
                    </a:cubicBezTo>
                    <a:lnTo>
                      <a:pt x="1697" y="3699"/>
                    </a:lnTo>
                    <a:cubicBezTo>
                      <a:pt x="1696" y="3699"/>
                      <a:pt x="1696" y="3698"/>
                      <a:pt x="1696" y="3698"/>
                    </a:cubicBezTo>
                    <a:lnTo>
                      <a:pt x="1696" y="3646"/>
                    </a:lnTo>
                    <a:lnTo>
                      <a:pt x="1697" y="3647"/>
                    </a:lnTo>
                    <a:lnTo>
                      <a:pt x="1689" y="3595"/>
                    </a:lnTo>
                    <a:lnTo>
                      <a:pt x="1691" y="3598"/>
                    </a:lnTo>
                    <a:lnTo>
                      <a:pt x="1659" y="3586"/>
                    </a:lnTo>
                    <a:lnTo>
                      <a:pt x="1624" y="3578"/>
                    </a:lnTo>
                    <a:lnTo>
                      <a:pt x="1588" y="3570"/>
                    </a:lnTo>
                    <a:lnTo>
                      <a:pt x="1590" y="3570"/>
                    </a:lnTo>
                    <a:lnTo>
                      <a:pt x="1558" y="3586"/>
                    </a:lnTo>
                    <a:close/>
                    <a:moveTo>
                      <a:pt x="1587" y="3563"/>
                    </a:moveTo>
                    <a:cubicBezTo>
                      <a:pt x="1588" y="3562"/>
                      <a:pt x="1588" y="3562"/>
                      <a:pt x="1589" y="3562"/>
                    </a:cubicBezTo>
                    <a:lnTo>
                      <a:pt x="1625" y="3570"/>
                    </a:lnTo>
                    <a:lnTo>
                      <a:pt x="1662" y="3578"/>
                    </a:lnTo>
                    <a:lnTo>
                      <a:pt x="1694" y="3590"/>
                    </a:lnTo>
                    <a:cubicBezTo>
                      <a:pt x="1695" y="3591"/>
                      <a:pt x="1696" y="3592"/>
                      <a:pt x="1696" y="3594"/>
                    </a:cubicBezTo>
                    <a:lnTo>
                      <a:pt x="1704" y="3646"/>
                    </a:lnTo>
                    <a:cubicBezTo>
                      <a:pt x="1704" y="3646"/>
                      <a:pt x="1704" y="3646"/>
                      <a:pt x="1704" y="3646"/>
                    </a:cubicBezTo>
                    <a:lnTo>
                      <a:pt x="1704" y="3698"/>
                    </a:lnTo>
                    <a:lnTo>
                      <a:pt x="1704" y="3698"/>
                    </a:lnTo>
                    <a:lnTo>
                      <a:pt x="1712" y="3750"/>
                    </a:lnTo>
                    <a:lnTo>
                      <a:pt x="1712" y="3748"/>
                    </a:lnTo>
                    <a:lnTo>
                      <a:pt x="1736" y="3796"/>
                    </a:lnTo>
                    <a:cubicBezTo>
                      <a:pt x="1736" y="3797"/>
                      <a:pt x="1736" y="3797"/>
                      <a:pt x="1736" y="3797"/>
                    </a:cubicBezTo>
                    <a:lnTo>
                      <a:pt x="1744" y="3825"/>
                    </a:lnTo>
                    <a:lnTo>
                      <a:pt x="1744" y="3824"/>
                    </a:lnTo>
                    <a:lnTo>
                      <a:pt x="1760" y="3844"/>
                    </a:lnTo>
                    <a:cubicBezTo>
                      <a:pt x="1760" y="3844"/>
                      <a:pt x="1760" y="3844"/>
                      <a:pt x="1760" y="3844"/>
                    </a:cubicBezTo>
                    <a:lnTo>
                      <a:pt x="1776" y="3872"/>
                    </a:lnTo>
                    <a:lnTo>
                      <a:pt x="1771" y="3870"/>
                    </a:lnTo>
                    <a:lnTo>
                      <a:pt x="1939" y="3794"/>
                    </a:lnTo>
                    <a:cubicBezTo>
                      <a:pt x="1941" y="3794"/>
                      <a:pt x="1943" y="3794"/>
                      <a:pt x="1944" y="3796"/>
                    </a:cubicBezTo>
                    <a:lnTo>
                      <a:pt x="1992" y="3880"/>
                    </a:lnTo>
                    <a:cubicBezTo>
                      <a:pt x="1993" y="3881"/>
                      <a:pt x="1993" y="3883"/>
                      <a:pt x="1992" y="3884"/>
                    </a:cubicBezTo>
                    <a:lnTo>
                      <a:pt x="1956" y="3952"/>
                    </a:lnTo>
                    <a:lnTo>
                      <a:pt x="1924" y="4016"/>
                    </a:lnTo>
                    <a:cubicBezTo>
                      <a:pt x="1923" y="4017"/>
                      <a:pt x="1922" y="4018"/>
                      <a:pt x="1920" y="4018"/>
                    </a:cubicBezTo>
                    <a:lnTo>
                      <a:pt x="1852" y="4014"/>
                    </a:lnTo>
                    <a:cubicBezTo>
                      <a:pt x="1852" y="4014"/>
                      <a:pt x="1851" y="4014"/>
                      <a:pt x="1851" y="4014"/>
                    </a:cubicBezTo>
                    <a:lnTo>
                      <a:pt x="1791" y="3990"/>
                    </a:lnTo>
                    <a:lnTo>
                      <a:pt x="1731" y="3966"/>
                    </a:lnTo>
                    <a:lnTo>
                      <a:pt x="1671" y="3946"/>
                    </a:lnTo>
                    <a:lnTo>
                      <a:pt x="1672" y="3946"/>
                    </a:lnTo>
                    <a:lnTo>
                      <a:pt x="1604" y="3938"/>
                    </a:lnTo>
                    <a:cubicBezTo>
                      <a:pt x="1603" y="3938"/>
                      <a:pt x="1602" y="3937"/>
                      <a:pt x="1601" y="3936"/>
                    </a:cubicBezTo>
                    <a:lnTo>
                      <a:pt x="1561" y="3880"/>
                    </a:lnTo>
                    <a:lnTo>
                      <a:pt x="1562" y="3881"/>
                    </a:lnTo>
                    <a:lnTo>
                      <a:pt x="1506" y="3833"/>
                    </a:lnTo>
                    <a:lnTo>
                      <a:pt x="1454" y="3793"/>
                    </a:lnTo>
                    <a:lnTo>
                      <a:pt x="1398" y="3749"/>
                    </a:lnTo>
                    <a:cubicBezTo>
                      <a:pt x="1397" y="3749"/>
                      <a:pt x="1397" y="3748"/>
                      <a:pt x="1396" y="3746"/>
                    </a:cubicBezTo>
                    <a:cubicBezTo>
                      <a:pt x="1396" y="3745"/>
                      <a:pt x="1397" y="3744"/>
                      <a:pt x="1398" y="3743"/>
                    </a:cubicBezTo>
                    <a:lnTo>
                      <a:pt x="1477" y="3663"/>
                    </a:lnTo>
                    <a:lnTo>
                      <a:pt x="1553" y="3580"/>
                    </a:lnTo>
                    <a:cubicBezTo>
                      <a:pt x="1554" y="3579"/>
                      <a:pt x="1554" y="3579"/>
                      <a:pt x="1555" y="3579"/>
                    </a:cubicBezTo>
                    <a:lnTo>
                      <a:pt x="1587" y="356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47"/>
              <p:cNvSpPr>
                <a:spLocks noEditPoints="1"/>
              </p:cNvSpPr>
              <p:nvPr/>
            </p:nvSpPr>
            <p:spPr bwMode="auto">
              <a:xfrm>
                <a:off x="612487" y="3463688"/>
                <a:ext cx="6772154" cy="1493650"/>
              </a:xfrm>
              <a:custGeom>
                <a:avLst/>
                <a:gdLst/>
                <a:ahLst/>
                <a:cxnLst>
                  <a:cxn ang="0">
                    <a:pos x="285" y="73"/>
                  </a:cxn>
                  <a:cxn ang="0">
                    <a:pos x="622" y="152"/>
                  </a:cxn>
                  <a:cxn ang="0">
                    <a:pos x="946" y="121"/>
                  </a:cxn>
                  <a:cxn ang="0">
                    <a:pos x="532" y="203"/>
                  </a:cxn>
                  <a:cxn ang="0">
                    <a:pos x="798" y="235"/>
                  </a:cxn>
                  <a:cxn ang="0">
                    <a:pos x="965" y="170"/>
                  </a:cxn>
                  <a:cxn ang="0">
                    <a:pos x="1075" y="78"/>
                  </a:cxn>
                  <a:cxn ang="0">
                    <a:pos x="4153" y="252"/>
                  </a:cxn>
                  <a:cxn ang="0">
                    <a:pos x="4446" y="431"/>
                  </a:cxn>
                  <a:cxn ang="0">
                    <a:pos x="4760" y="257"/>
                  </a:cxn>
                  <a:cxn ang="0">
                    <a:pos x="863" y="285"/>
                  </a:cxn>
                  <a:cxn ang="0">
                    <a:pos x="663" y="350"/>
                  </a:cxn>
                  <a:cxn ang="0">
                    <a:pos x="600" y="179"/>
                  </a:cxn>
                  <a:cxn ang="0">
                    <a:pos x="1929" y="460"/>
                  </a:cxn>
                  <a:cxn ang="0">
                    <a:pos x="1930" y="190"/>
                  </a:cxn>
                  <a:cxn ang="0">
                    <a:pos x="1307" y="526"/>
                  </a:cxn>
                  <a:cxn ang="0">
                    <a:pos x="1257" y="192"/>
                  </a:cxn>
                  <a:cxn ang="0">
                    <a:pos x="2467" y="560"/>
                  </a:cxn>
                  <a:cxn ang="0">
                    <a:pos x="2558" y="249"/>
                  </a:cxn>
                  <a:cxn ang="0">
                    <a:pos x="3911" y="346"/>
                  </a:cxn>
                  <a:cxn ang="0">
                    <a:pos x="3800" y="835"/>
                  </a:cxn>
                  <a:cxn ang="0">
                    <a:pos x="4006" y="863"/>
                  </a:cxn>
                  <a:cxn ang="0">
                    <a:pos x="4230" y="462"/>
                  </a:cxn>
                  <a:cxn ang="0">
                    <a:pos x="489" y="212"/>
                  </a:cxn>
                  <a:cxn ang="0">
                    <a:pos x="589" y="481"/>
                  </a:cxn>
                  <a:cxn ang="0">
                    <a:pos x="874" y="260"/>
                  </a:cxn>
                  <a:cxn ang="0">
                    <a:pos x="334" y="280"/>
                  </a:cxn>
                  <a:cxn ang="0">
                    <a:pos x="317" y="512"/>
                  </a:cxn>
                  <a:cxn ang="0">
                    <a:pos x="399" y="257"/>
                  </a:cxn>
                  <a:cxn ang="0">
                    <a:pos x="1149" y="611"/>
                  </a:cxn>
                  <a:cxn ang="0">
                    <a:pos x="1170" y="556"/>
                  </a:cxn>
                  <a:cxn ang="0">
                    <a:pos x="1417" y="437"/>
                  </a:cxn>
                  <a:cxn ang="0">
                    <a:pos x="1510" y="515"/>
                  </a:cxn>
                  <a:cxn ang="0">
                    <a:pos x="1916" y="646"/>
                  </a:cxn>
                  <a:cxn ang="0">
                    <a:pos x="2167" y="484"/>
                  </a:cxn>
                  <a:cxn ang="0">
                    <a:pos x="3706" y="404"/>
                  </a:cxn>
                  <a:cxn ang="0">
                    <a:pos x="3494" y="935"/>
                  </a:cxn>
                  <a:cxn ang="0">
                    <a:pos x="3412" y="999"/>
                  </a:cxn>
                  <a:cxn ang="0">
                    <a:pos x="3906" y="708"/>
                  </a:cxn>
                  <a:cxn ang="0">
                    <a:pos x="1560" y="353"/>
                  </a:cxn>
                  <a:cxn ang="0">
                    <a:pos x="1638" y="361"/>
                  </a:cxn>
                  <a:cxn ang="0">
                    <a:pos x="162" y="605"/>
                  </a:cxn>
                  <a:cxn ang="0">
                    <a:pos x="5212" y="489"/>
                  </a:cxn>
                  <a:cxn ang="0">
                    <a:pos x="5117" y="1025"/>
                  </a:cxn>
                  <a:cxn ang="0">
                    <a:pos x="2118" y="638"/>
                  </a:cxn>
                  <a:cxn ang="0">
                    <a:pos x="2456" y="566"/>
                  </a:cxn>
                  <a:cxn ang="0">
                    <a:pos x="351" y="571"/>
                  </a:cxn>
                  <a:cxn ang="0">
                    <a:pos x="474" y="663"/>
                  </a:cxn>
                  <a:cxn ang="0">
                    <a:pos x="491" y="684"/>
                  </a:cxn>
                  <a:cxn ang="0">
                    <a:pos x="4911" y="643"/>
                  </a:cxn>
                  <a:cxn ang="0">
                    <a:pos x="283" y="777"/>
                  </a:cxn>
                  <a:cxn ang="0">
                    <a:pos x="2554" y="735"/>
                  </a:cxn>
                  <a:cxn ang="0">
                    <a:pos x="2713" y="579"/>
                  </a:cxn>
                  <a:cxn ang="0">
                    <a:pos x="2741" y="794"/>
                  </a:cxn>
                  <a:cxn ang="0">
                    <a:pos x="2861" y="824"/>
                  </a:cxn>
                  <a:cxn ang="0">
                    <a:pos x="346" y="853"/>
                  </a:cxn>
                  <a:cxn ang="0">
                    <a:pos x="2347" y="733"/>
                  </a:cxn>
                  <a:cxn ang="0">
                    <a:pos x="2619" y="857"/>
                  </a:cxn>
                  <a:cxn ang="0">
                    <a:pos x="267" y="835"/>
                  </a:cxn>
                  <a:cxn ang="0">
                    <a:pos x="2758" y="1054"/>
                  </a:cxn>
                  <a:cxn ang="0">
                    <a:pos x="3164" y="984"/>
                  </a:cxn>
                  <a:cxn ang="0">
                    <a:pos x="2627" y="895"/>
                  </a:cxn>
                  <a:cxn ang="0">
                    <a:pos x="2742" y="1074"/>
                  </a:cxn>
                </a:cxnLst>
                <a:rect l="0" t="0" r="r" b="b"/>
                <a:pathLst>
                  <a:path w="5273" h="1163">
                    <a:moveTo>
                      <a:pt x="1233" y="0"/>
                    </a:moveTo>
                    <a:lnTo>
                      <a:pt x="1199" y="57"/>
                    </a:lnTo>
                    <a:lnTo>
                      <a:pt x="1171" y="53"/>
                    </a:lnTo>
                    <a:lnTo>
                      <a:pt x="1161" y="91"/>
                    </a:lnTo>
                    <a:lnTo>
                      <a:pt x="1141" y="113"/>
                    </a:lnTo>
                    <a:lnTo>
                      <a:pt x="1137" y="118"/>
                    </a:lnTo>
                    <a:lnTo>
                      <a:pt x="1131" y="134"/>
                    </a:lnTo>
                    <a:lnTo>
                      <a:pt x="1131" y="151"/>
                    </a:lnTo>
                    <a:lnTo>
                      <a:pt x="1133" y="168"/>
                    </a:lnTo>
                    <a:lnTo>
                      <a:pt x="1171" y="158"/>
                    </a:lnTo>
                    <a:lnTo>
                      <a:pt x="1211" y="147"/>
                    </a:lnTo>
                    <a:lnTo>
                      <a:pt x="1204" y="186"/>
                    </a:lnTo>
                    <a:lnTo>
                      <a:pt x="1198" y="203"/>
                    </a:lnTo>
                    <a:lnTo>
                      <a:pt x="1249" y="184"/>
                    </a:lnTo>
                    <a:lnTo>
                      <a:pt x="1241" y="154"/>
                    </a:lnTo>
                    <a:lnTo>
                      <a:pt x="1253" y="147"/>
                    </a:lnTo>
                    <a:lnTo>
                      <a:pt x="1264" y="140"/>
                    </a:lnTo>
                    <a:lnTo>
                      <a:pt x="1272" y="130"/>
                    </a:lnTo>
                    <a:lnTo>
                      <a:pt x="1286" y="98"/>
                    </a:lnTo>
                    <a:lnTo>
                      <a:pt x="1298" y="65"/>
                    </a:lnTo>
                    <a:lnTo>
                      <a:pt x="1303" y="30"/>
                    </a:lnTo>
                    <a:lnTo>
                      <a:pt x="1233" y="0"/>
                    </a:lnTo>
                    <a:close/>
                    <a:moveTo>
                      <a:pt x="268" y="1"/>
                    </a:moveTo>
                    <a:lnTo>
                      <a:pt x="261" y="17"/>
                    </a:lnTo>
                    <a:lnTo>
                      <a:pt x="257" y="34"/>
                    </a:lnTo>
                    <a:lnTo>
                      <a:pt x="265" y="50"/>
                    </a:lnTo>
                    <a:lnTo>
                      <a:pt x="276" y="64"/>
                    </a:lnTo>
                    <a:lnTo>
                      <a:pt x="285" y="73"/>
                    </a:lnTo>
                    <a:lnTo>
                      <a:pt x="310" y="83"/>
                    </a:lnTo>
                    <a:lnTo>
                      <a:pt x="321" y="91"/>
                    </a:lnTo>
                    <a:lnTo>
                      <a:pt x="326" y="114"/>
                    </a:lnTo>
                    <a:lnTo>
                      <a:pt x="329" y="136"/>
                    </a:lnTo>
                    <a:lnTo>
                      <a:pt x="330" y="162"/>
                    </a:lnTo>
                    <a:lnTo>
                      <a:pt x="338" y="182"/>
                    </a:lnTo>
                    <a:lnTo>
                      <a:pt x="361" y="162"/>
                    </a:lnTo>
                    <a:lnTo>
                      <a:pt x="379" y="136"/>
                    </a:lnTo>
                    <a:lnTo>
                      <a:pt x="383" y="121"/>
                    </a:lnTo>
                    <a:lnTo>
                      <a:pt x="384" y="102"/>
                    </a:lnTo>
                    <a:lnTo>
                      <a:pt x="384" y="86"/>
                    </a:lnTo>
                    <a:lnTo>
                      <a:pt x="382" y="69"/>
                    </a:lnTo>
                    <a:lnTo>
                      <a:pt x="374" y="56"/>
                    </a:lnTo>
                    <a:lnTo>
                      <a:pt x="362" y="45"/>
                    </a:lnTo>
                    <a:lnTo>
                      <a:pt x="338" y="34"/>
                    </a:lnTo>
                    <a:lnTo>
                      <a:pt x="293" y="11"/>
                    </a:lnTo>
                    <a:lnTo>
                      <a:pt x="268" y="1"/>
                    </a:lnTo>
                    <a:close/>
                    <a:moveTo>
                      <a:pt x="536" y="46"/>
                    </a:moveTo>
                    <a:lnTo>
                      <a:pt x="535" y="64"/>
                    </a:lnTo>
                    <a:lnTo>
                      <a:pt x="535" y="101"/>
                    </a:lnTo>
                    <a:lnTo>
                      <a:pt x="529" y="102"/>
                    </a:lnTo>
                    <a:lnTo>
                      <a:pt x="523" y="106"/>
                    </a:lnTo>
                    <a:lnTo>
                      <a:pt x="517" y="107"/>
                    </a:lnTo>
                    <a:lnTo>
                      <a:pt x="530" y="134"/>
                    </a:lnTo>
                    <a:lnTo>
                      <a:pt x="550" y="156"/>
                    </a:lnTo>
                    <a:lnTo>
                      <a:pt x="572" y="176"/>
                    </a:lnTo>
                    <a:lnTo>
                      <a:pt x="596" y="166"/>
                    </a:lnTo>
                    <a:lnTo>
                      <a:pt x="622" y="152"/>
                    </a:lnTo>
                    <a:lnTo>
                      <a:pt x="646" y="140"/>
                    </a:lnTo>
                    <a:lnTo>
                      <a:pt x="642" y="57"/>
                    </a:lnTo>
                    <a:lnTo>
                      <a:pt x="651" y="50"/>
                    </a:lnTo>
                    <a:lnTo>
                      <a:pt x="661" y="41"/>
                    </a:lnTo>
                    <a:lnTo>
                      <a:pt x="657" y="36"/>
                    </a:lnTo>
                    <a:lnTo>
                      <a:pt x="651" y="33"/>
                    </a:lnTo>
                    <a:lnTo>
                      <a:pt x="648" y="28"/>
                    </a:lnTo>
                    <a:lnTo>
                      <a:pt x="612" y="34"/>
                    </a:lnTo>
                    <a:lnTo>
                      <a:pt x="600" y="22"/>
                    </a:lnTo>
                    <a:lnTo>
                      <a:pt x="595" y="19"/>
                    </a:lnTo>
                    <a:lnTo>
                      <a:pt x="577" y="19"/>
                    </a:lnTo>
                    <a:lnTo>
                      <a:pt x="563" y="24"/>
                    </a:lnTo>
                    <a:lnTo>
                      <a:pt x="550" y="34"/>
                    </a:lnTo>
                    <a:lnTo>
                      <a:pt x="536" y="46"/>
                    </a:lnTo>
                    <a:close/>
                    <a:moveTo>
                      <a:pt x="908" y="24"/>
                    </a:moveTo>
                    <a:lnTo>
                      <a:pt x="907" y="34"/>
                    </a:lnTo>
                    <a:lnTo>
                      <a:pt x="904" y="48"/>
                    </a:lnTo>
                    <a:lnTo>
                      <a:pt x="903" y="58"/>
                    </a:lnTo>
                    <a:lnTo>
                      <a:pt x="899" y="64"/>
                    </a:lnTo>
                    <a:lnTo>
                      <a:pt x="884" y="74"/>
                    </a:lnTo>
                    <a:lnTo>
                      <a:pt x="884" y="111"/>
                    </a:lnTo>
                    <a:lnTo>
                      <a:pt x="891" y="121"/>
                    </a:lnTo>
                    <a:lnTo>
                      <a:pt x="903" y="128"/>
                    </a:lnTo>
                    <a:lnTo>
                      <a:pt x="915" y="130"/>
                    </a:lnTo>
                    <a:lnTo>
                      <a:pt x="927" y="128"/>
                    </a:lnTo>
                    <a:lnTo>
                      <a:pt x="937" y="130"/>
                    </a:lnTo>
                    <a:lnTo>
                      <a:pt x="942" y="126"/>
                    </a:lnTo>
                    <a:lnTo>
                      <a:pt x="946" y="121"/>
                    </a:lnTo>
                    <a:lnTo>
                      <a:pt x="946" y="113"/>
                    </a:lnTo>
                    <a:lnTo>
                      <a:pt x="948" y="106"/>
                    </a:lnTo>
                    <a:lnTo>
                      <a:pt x="952" y="98"/>
                    </a:lnTo>
                    <a:lnTo>
                      <a:pt x="969" y="89"/>
                    </a:lnTo>
                    <a:lnTo>
                      <a:pt x="987" y="79"/>
                    </a:lnTo>
                    <a:lnTo>
                      <a:pt x="979" y="53"/>
                    </a:lnTo>
                    <a:lnTo>
                      <a:pt x="969" y="29"/>
                    </a:lnTo>
                    <a:lnTo>
                      <a:pt x="949" y="24"/>
                    </a:lnTo>
                    <a:lnTo>
                      <a:pt x="908" y="24"/>
                    </a:lnTo>
                    <a:close/>
                    <a:moveTo>
                      <a:pt x="399" y="65"/>
                    </a:moveTo>
                    <a:lnTo>
                      <a:pt x="394" y="86"/>
                    </a:lnTo>
                    <a:lnTo>
                      <a:pt x="394" y="109"/>
                    </a:lnTo>
                    <a:lnTo>
                      <a:pt x="390" y="130"/>
                    </a:lnTo>
                    <a:lnTo>
                      <a:pt x="383" y="151"/>
                    </a:lnTo>
                    <a:lnTo>
                      <a:pt x="363" y="174"/>
                    </a:lnTo>
                    <a:lnTo>
                      <a:pt x="343" y="194"/>
                    </a:lnTo>
                    <a:lnTo>
                      <a:pt x="355" y="212"/>
                    </a:lnTo>
                    <a:lnTo>
                      <a:pt x="368" y="227"/>
                    </a:lnTo>
                    <a:lnTo>
                      <a:pt x="388" y="237"/>
                    </a:lnTo>
                    <a:lnTo>
                      <a:pt x="405" y="244"/>
                    </a:lnTo>
                    <a:lnTo>
                      <a:pt x="424" y="244"/>
                    </a:lnTo>
                    <a:lnTo>
                      <a:pt x="444" y="237"/>
                    </a:lnTo>
                    <a:lnTo>
                      <a:pt x="461" y="229"/>
                    </a:lnTo>
                    <a:lnTo>
                      <a:pt x="469" y="215"/>
                    </a:lnTo>
                    <a:lnTo>
                      <a:pt x="474" y="202"/>
                    </a:lnTo>
                    <a:lnTo>
                      <a:pt x="494" y="199"/>
                    </a:lnTo>
                    <a:lnTo>
                      <a:pt x="513" y="199"/>
                    </a:lnTo>
                    <a:lnTo>
                      <a:pt x="532" y="203"/>
                    </a:lnTo>
                    <a:lnTo>
                      <a:pt x="550" y="209"/>
                    </a:lnTo>
                    <a:lnTo>
                      <a:pt x="564" y="217"/>
                    </a:lnTo>
                    <a:lnTo>
                      <a:pt x="564" y="207"/>
                    </a:lnTo>
                    <a:lnTo>
                      <a:pt x="563" y="196"/>
                    </a:lnTo>
                    <a:lnTo>
                      <a:pt x="562" y="187"/>
                    </a:lnTo>
                    <a:lnTo>
                      <a:pt x="556" y="179"/>
                    </a:lnTo>
                    <a:lnTo>
                      <a:pt x="511" y="119"/>
                    </a:lnTo>
                    <a:lnTo>
                      <a:pt x="502" y="109"/>
                    </a:lnTo>
                    <a:lnTo>
                      <a:pt x="482" y="91"/>
                    </a:lnTo>
                    <a:lnTo>
                      <a:pt x="473" y="81"/>
                    </a:lnTo>
                    <a:lnTo>
                      <a:pt x="466" y="70"/>
                    </a:lnTo>
                    <a:lnTo>
                      <a:pt x="460" y="58"/>
                    </a:lnTo>
                    <a:lnTo>
                      <a:pt x="450" y="50"/>
                    </a:lnTo>
                    <a:lnTo>
                      <a:pt x="440" y="42"/>
                    </a:lnTo>
                    <a:lnTo>
                      <a:pt x="424" y="46"/>
                    </a:lnTo>
                    <a:lnTo>
                      <a:pt x="411" y="56"/>
                    </a:lnTo>
                    <a:lnTo>
                      <a:pt x="399" y="65"/>
                    </a:lnTo>
                    <a:close/>
                    <a:moveTo>
                      <a:pt x="655" y="61"/>
                    </a:moveTo>
                    <a:lnTo>
                      <a:pt x="657" y="111"/>
                    </a:lnTo>
                    <a:lnTo>
                      <a:pt x="653" y="159"/>
                    </a:lnTo>
                    <a:lnTo>
                      <a:pt x="667" y="176"/>
                    </a:lnTo>
                    <a:lnTo>
                      <a:pt x="683" y="192"/>
                    </a:lnTo>
                    <a:lnTo>
                      <a:pt x="700" y="207"/>
                    </a:lnTo>
                    <a:lnTo>
                      <a:pt x="719" y="220"/>
                    </a:lnTo>
                    <a:lnTo>
                      <a:pt x="740" y="231"/>
                    </a:lnTo>
                    <a:lnTo>
                      <a:pt x="763" y="237"/>
                    </a:lnTo>
                    <a:lnTo>
                      <a:pt x="786" y="241"/>
                    </a:lnTo>
                    <a:lnTo>
                      <a:pt x="798" y="235"/>
                    </a:lnTo>
                    <a:lnTo>
                      <a:pt x="811" y="224"/>
                    </a:lnTo>
                    <a:lnTo>
                      <a:pt x="821" y="215"/>
                    </a:lnTo>
                    <a:lnTo>
                      <a:pt x="819" y="180"/>
                    </a:lnTo>
                    <a:lnTo>
                      <a:pt x="814" y="143"/>
                    </a:lnTo>
                    <a:lnTo>
                      <a:pt x="802" y="131"/>
                    </a:lnTo>
                    <a:lnTo>
                      <a:pt x="785" y="125"/>
                    </a:lnTo>
                    <a:lnTo>
                      <a:pt x="768" y="121"/>
                    </a:lnTo>
                    <a:lnTo>
                      <a:pt x="751" y="125"/>
                    </a:lnTo>
                    <a:lnTo>
                      <a:pt x="735" y="102"/>
                    </a:lnTo>
                    <a:lnTo>
                      <a:pt x="718" y="81"/>
                    </a:lnTo>
                    <a:lnTo>
                      <a:pt x="695" y="65"/>
                    </a:lnTo>
                    <a:lnTo>
                      <a:pt x="686" y="58"/>
                    </a:lnTo>
                    <a:lnTo>
                      <a:pt x="675" y="57"/>
                    </a:lnTo>
                    <a:lnTo>
                      <a:pt x="655" y="61"/>
                    </a:lnTo>
                    <a:close/>
                    <a:moveTo>
                      <a:pt x="1047" y="75"/>
                    </a:moveTo>
                    <a:lnTo>
                      <a:pt x="1002" y="90"/>
                    </a:lnTo>
                    <a:lnTo>
                      <a:pt x="957" y="106"/>
                    </a:lnTo>
                    <a:lnTo>
                      <a:pt x="960" y="134"/>
                    </a:lnTo>
                    <a:lnTo>
                      <a:pt x="932" y="135"/>
                    </a:lnTo>
                    <a:lnTo>
                      <a:pt x="907" y="135"/>
                    </a:lnTo>
                    <a:lnTo>
                      <a:pt x="907" y="140"/>
                    </a:lnTo>
                    <a:lnTo>
                      <a:pt x="908" y="146"/>
                    </a:lnTo>
                    <a:lnTo>
                      <a:pt x="919" y="147"/>
                    </a:lnTo>
                    <a:lnTo>
                      <a:pt x="932" y="148"/>
                    </a:lnTo>
                    <a:lnTo>
                      <a:pt x="942" y="148"/>
                    </a:lnTo>
                    <a:lnTo>
                      <a:pt x="949" y="158"/>
                    </a:lnTo>
                    <a:lnTo>
                      <a:pt x="957" y="164"/>
                    </a:lnTo>
                    <a:lnTo>
                      <a:pt x="965" y="170"/>
                    </a:lnTo>
                    <a:lnTo>
                      <a:pt x="969" y="171"/>
                    </a:lnTo>
                    <a:lnTo>
                      <a:pt x="974" y="174"/>
                    </a:lnTo>
                    <a:lnTo>
                      <a:pt x="977" y="175"/>
                    </a:lnTo>
                    <a:lnTo>
                      <a:pt x="982" y="176"/>
                    </a:lnTo>
                    <a:lnTo>
                      <a:pt x="990" y="184"/>
                    </a:lnTo>
                    <a:lnTo>
                      <a:pt x="1026" y="243"/>
                    </a:lnTo>
                    <a:lnTo>
                      <a:pt x="1053" y="229"/>
                    </a:lnTo>
                    <a:lnTo>
                      <a:pt x="1068" y="240"/>
                    </a:lnTo>
                    <a:lnTo>
                      <a:pt x="1076" y="252"/>
                    </a:lnTo>
                    <a:lnTo>
                      <a:pt x="1085" y="265"/>
                    </a:lnTo>
                    <a:lnTo>
                      <a:pt x="1092" y="280"/>
                    </a:lnTo>
                    <a:lnTo>
                      <a:pt x="1125" y="322"/>
                    </a:lnTo>
                    <a:lnTo>
                      <a:pt x="1143" y="288"/>
                    </a:lnTo>
                    <a:lnTo>
                      <a:pt x="1159" y="248"/>
                    </a:lnTo>
                    <a:lnTo>
                      <a:pt x="1183" y="237"/>
                    </a:lnTo>
                    <a:lnTo>
                      <a:pt x="1209" y="231"/>
                    </a:lnTo>
                    <a:lnTo>
                      <a:pt x="1198" y="215"/>
                    </a:lnTo>
                    <a:lnTo>
                      <a:pt x="1182" y="203"/>
                    </a:lnTo>
                    <a:lnTo>
                      <a:pt x="1192" y="190"/>
                    </a:lnTo>
                    <a:lnTo>
                      <a:pt x="1199" y="174"/>
                    </a:lnTo>
                    <a:lnTo>
                      <a:pt x="1203" y="158"/>
                    </a:lnTo>
                    <a:lnTo>
                      <a:pt x="1166" y="170"/>
                    </a:lnTo>
                    <a:lnTo>
                      <a:pt x="1131" y="180"/>
                    </a:lnTo>
                    <a:lnTo>
                      <a:pt x="1120" y="151"/>
                    </a:lnTo>
                    <a:lnTo>
                      <a:pt x="1110" y="119"/>
                    </a:lnTo>
                    <a:lnTo>
                      <a:pt x="1104" y="86"/>
                    </a:lnTo>
                    <a:lnTo>
                      <a:pt x="1088" y="83"/>
                    </a:lnTo>
                    <a:lnTo>
                      <a:pt x="1075" y="78"/>
                    </a:lnTo>
                    <a:lnTo>
                      <a:pt x="1060" y="74"/>
                    </a:lnTo>
                    <a:lnTo>
                      <a:pt x="1047" y="75"/>
                    </a:lnTo>
                    <a:close/>
                    <a:moveTo>
                      <a:pt x="4581" y="95"/>
                    </a:moveTo>
                    <a:lnTo>
                      <a:pt x="4556" y="113"/>
                    </a:lnTo>
                    <a:lnTo>
                      <a:pt x="4534" y="130"/>
                    </a:lnTo>
                    <a:lnTo>
                      <a:pt x="4510" y="143"/>
                    </a:lnTo>
                    <a:lnTo>
                      <a:pt x="4498" y="148"/>
                    </a:lnTo>
                    <a:lnTo>
                      <a:pt x="4487" y="159"/>
                    </a:lnTo>
                    <a:lnTo>
                      <a:pt x="4478" y="170"/>
                    </a:lnTo>
                    <a:lnTo>
                      <a:pt x="4471" y="182"/>
                    </a:lnTo>
                    <a:lnTo>
                      <a:pt x="4466" y="190"/>
                    </a:lnTo>
                    <a:lnTo>
                      <a:pt x="4458" y="192"/>
                    </a:lnTo>
                    <a:lnTo>
                      <a:pt x="4449" y="194"/>
                    </a:lnTo>
                    <a:lnTo>
                      <a:pt x="4441" y="198"/>
                    </a:lnTo>
                    <a:lnTo>
                      <a:pt x="4420" y="207"/>
                    </a:lnTo>
                    <a:lnTo>
                      <a:pt x="4401" y="219"/>
                    </a:lnTo>
                    <a:lnTo>
                      <a:pt x="4382" y="229"/>
                    </a:lnTo>
                    <a:lnTo>
                      <a:pt x="4360" y="240"/>
                    </a:lnTo>
                    <a:lnTo>
                      <a:pt x="4335" y="243"/>
                    </a:lnTo>
                    <a:lnTo>
                      <a:pt x="4310" y="248"/>
                    </a:lnTo>
                    <a:lnTo>
                      <a:pt x="4282" y="255"/>
                    </a:lnTo>
                    <a:lnTo>
                      <a:pt x="4269" y="253"/>
                    </a:lnTo>
                    <a:lnTo>
                      <a:pt x="4248" y="243"/>
                    </a:lnTo>
                    <a:lnTo>
                      <a:pt x="4237" y="240"/>
                    </a:lnTo>
                    <a:lnTo>
                      <a:pt x="4227" y="240"/>
                    </a:lnTo>
                    <a:lnTo>
                      <a:pt x="4208" y="247"/>
                    </a:lnTo>
                    <a:lnTo>
                      <a:pt x="4187" y="252"/>
                    </a:lnTo>
                    <a:lnTo>
                      <a:pt x="4153" y="252"/>
                    </a:lnTo>
                    <a:lnTo>
                      <a:pt x="4118" y="249"/>
                    </a:lnTo>
                    <a:lnTo>
                      <a:pt x="4104" y="249"/>
                    </a:lnTo>
                    <a:lnTo>
                      <a:pt x="4092" y="255"/>
                    </a:lnTo>
                    <a:lnTo>
                      <a:pt x="4081" y="262"/>
                    </a:lnTo>
                    <a:lnTo>
                      <a:pt x="4069" y="269"/>
                    </a:lnTo>
                    <a:lnTo>
                      <a:pt x="4069" y="277"/>
                    </a:lnTo>
                    <a:lnTo>
                      <a:pt x="4101" y="297"/>
                    </a:lnTo>
                    <a:lnTo>
                      <a:pt x="4104" y="314"/>
                    </a:lnTo>
                    <a:lnTo>
                      <a:pt x="4108" y="330"/>
                    </a:lnTo>
                    <a:lnTo>
                      <a:pt x="4124" y="320"/>
                    </a:lnTo>
                    <a:lnTo>
                      <a:pt x="4140" y="310"/>
                    </a:lnTo>
                    <a:lnTo>
                      <a:pt x="4163" y="342"/>
                    </a:lnTo>
                    <a:lnTo>
                      <a:pt x="4179" y="332"/>
                    </a:lnTo>
                    <a:lnTo>
                      <a:pt x="4196" y="322"/>
                    </a:lnTo>
                    <a:lnTo>
                      <a:pt x="4212" y="381"/>
                    </a:lnTo>
                    <a:lnTo>
                      <a:pt x="4222" y="398"/>
                    </a:lnTo>
                    <a:lnTo>
                      <a:pt x="4236" y="411"/>
                    </a:lnTo>
                    <a:lnTo>
                      <a:pt x="4231" y="426"/>
                    </a:lnTo>
                    <a:lnTo>
                      <a:pt x="4224" y="439"/>
                    </a:lnTo>
                    <a:lnTo>
                      <a:pt x="4243" y="455"/>
                    </a:lnTo>
                    <a:lnTo>
                      <a:pt x="4264" y="469"/>
                    </a:lnTo>
                    <a:lnTo>
                      <a:pt x="4282" y="462"/>
                    </a:lnTo>
                    <a:lnTo>
                      <a:pt x="4318" y="442"/>
                    </a:lnTo>
                    <a:lnTo>
                      <a:pt x="4338" y="436"/>
                    </a:lnTo>
                    <a:lnTo>
                      <a:pt x="4376" y="436"/>
                    </a:lnTo>
                    <a:lnTo>
                      <a:pt x="4413" y="431"/>
                    </a:lnTo>
                    <a:lnTo>
                      <a:pt x="4428" y="428"/>
                    </a:lnTo>
                    <a:lnTo>
                      <a:pt x="4446" y="431"/>
                    </a:lnTo>
                    <a:lnTo>
                      <a:pt x="4460" y="436"/>
                    </a:lnTo>
                    <a:lnTo>
                      <a:pt x="4471" y="444"/>
                    </a:lnTo>
                    <a:lnTo>
                      <a:pt x="4555" y="520"/>
                    </a:lnTo>
                    <a:lnTo>
                      <a:pt x="4637" y="594"/>
                    </a:lnTo>
                    <a:lnTo>
                      <a:pt x="4643" y="601"/>
                    </a:lnTo>
                    <a:lnTo>
                      <a:pt x="4647" y="603"/>
                    </a:lnTo>
                    <a:lnTo>
                      <a:pt x="4653" y="606"/>
                    </a:lnTo>
                    <a:lnTo>
                      <a:pt x="4661" y="606"/>
                    </a:lnTo>
                    <a:lnTo>
                      <a:pt x="4737" y="582"/>
                    </a:lnTo>
                    <a:lnTo>
                      <a:pt x="4765" y="582"/>
                    </a:lnTo>
                    <a:lnTo>
                      <a:pt x="4790" y="585"/>
                    </a:lnTo>
                    <a:lnTo>
                      <a:pt x="4817" y="583"/>
                    </a:lnTo>
                    <a:lnTo>
                      <a:pt x="4826" y="567"/>
                    </a:lnTo>
                    <a:lnTo>
                      <a:pt x="4832" y="533"/>
                    </a:lnTo>
                    <a:lnTo>
                      <a:pt x="4836" y="517"/>
                    </a:lnTo>
                    <a:lnTo>
                      <a:pt x="4801" y="487"/>
                    </a:lnTo>
                    <a:lnTo>
                      <a:pt x="4781" y="481"/>
                    </a:lnTo>
                    <a:lnTo>
                      <a:pt x="4758" y="476"/>
                    </a:lnTo>
                    <a:lnTo>
                      <a:pt x="4745" y="456"/>
                    </a:lnTo>
                    <a:lnTo>
                      <a:pt x="4739" y="434"/>
                    </a:lnTo>
                    <a:lnTo>
                      <a:pt x="4739" y="411"/>
                    </a:lnTo>
                    <a:lnTo>
                      <a:pt x="4740" y="387"/>
                    </a:lnTo>
                    <a:lnTo>
                      <a:pt x="4744" y="365"/>
                    </a:lnTo>
                    <a:lnTo>
                      <a:pt x="4753" y="343"/>
                    </a:lnTo>
                    <a:lnTo>
                      <a:pt x="4760" y="322"/>
                    </a:lnTo>
                    <a:lnTo>
                      <a:pt x="4768" y="302"/>
                    </a:lnTo>
                    <a:lnTo>
                      <a:pt x="4781" y="285"/>
                    </a:lnTo>
                    <a:lnTo>
                      <a:pt x="4760" y="257"/>
                    </a:lnTo>
                    <a:lnTo>
                      <a:pt x="4817" y="232"/>
                    </a:lnTo>
                    <a:lnTo>
                      <a:pt x="4786" y="162"/>
                    </a:lnTo>
                    <a:lnTo>
                      <a:pt x="4772" y="176"/>
                    </a:lnTo>
                    <a:lnTo>
                      <a:pt x="4756" y="191"/>
                    </a:lnTo>
                    <a:lnTo>
                      <a:pt x="4740" y="207"/>
                    </a:lnTo>
                    <a:lnTo>
                      <a:pt x="4731" y="224"/>
                    </a:lnTo>
                    <a:lnTo>
                      <a:pt x="4716" y="240"/>
                    </a:lnTo>
                    <a:lnTo>
                      <a:pt x="4699" y="252"/>
                    </a:lnTo>
                    <a:lnTo>
                      <a:pt x="4664" y="272"/>
                    </a:lnTo>
                    <a:lnTo>
                      <a:pt x="4643" y="244"/>
                    </a:lnTo>
                    <a:lnTo>
                      <a:pt x="4584" y="258"/>
                    </a:lnTo>
                    <a:lnTo>
                      <a:pt x="4588" y="220"/>
                    </a:lnTo>
                    <a:lnTo>
                      <a:pt x="4595" y="180"/>
                    </a:lnTo>
                    <a:lnTo>
                      <a:pt x="4608" y="142"/>
                    </a:lnTo>
                    <a:lnTo>
                      <a:pt x="4616" y="118"/>
                    </a:lnTo>
                    <a:lnTo>
                      <a:pt x="4619" y="93"/>
                    </a:lnTo>
                    <a:lnTo>
                      <a:pt x="4608" y="91"/>
                    </a:lnTo>
                    <a:lnTo>
                      <a:pt x="4593" y="91"/>
                    </a:lnTo>
                    <a:lnTo>
                      <a:pt x="4581" y="95"/>
                    </a:lnTo>
                    <a:close/>
                    <a:moveTo>
                      <a:pt x="863" y="143"/>
                    </a:moveTo>
                    <a:lnTo>
                      <a:pt x="825" y="147"/>
                    </a:lnTo>
                    <a:lnTo>
                      <a:pt x="829" y="182"/>
                    </a:lnTo>
                    <a:lnTo>
                      <a:pt x="830" y="215"/>
                    </a:lnTo>
                    <a:lnTo>
                      <a:pt x="819" y="229"/>
                    </a:lnTo>
                    <a:lnTo>
                      <a:pt x="806" y="243"/>
                    </a:lnTo>
                    <a:lnTo>
                      <a:pt x="792" y="255"/>
                    </a:lnTo>
                    <a:lnTo>
                      <a:pt x="826" y="272"/>
                    </a:lnTo>
                    <a:lnTo>
                      <a:pt x="863" y="285"/>
                    </a:lnTo>
                    <a:lnTo>
                      <a:pt x="859" y="232"/>
                    </a:lnTo>
                    <a:lnTo>
                      <a:pt x="896" y="227"/>
                    </a:lnTo>
                    <a:lnTo>
                      <a:pt x="932" y="229"/>
                    </a:lnTo>
                    <a:lnTo>
                      <a:pt x="952" y="240"/>
                    </a:lnTo>
                    <a:lnTo>
                      <a:pt x="970" y="253"/>
                    </a:lnTo>
                    <a:lnTo>
                      <a:pt x="1002" y="224"/>
                    </a:lnTo>
                    <a:lnTo>
                      <a:pt x="990" y="204"/>
                    </a:lnTo>
                    <a:lnTo>
                      <a:pt x="976" y="184"/>
                    </a:lnTo>
                    <a:lnTo>
                      <a:pt x="953" y="170"/>
                    </a:lnTo>
                    <a:lnTo>
                      <a:pt x="927" y="158"/>
                    </a:lnTo>
                    <a:lnTo>
                      <a:pt x="899" y="151"/>
                    </a:lnTo>
                    <a:lnTo>
                      <a:pt x="892" y="134"/>
                    </a:lnTo>
                    <a:lnTo>
                      <a:pt x="886" y="126"/>
                    </a:lnTo>
                    <a:lnTo>
                      <a:pt x="876" y="123"/>
                    </a:lnTo>
                    <a:lnTo>
                      <a:pt x="863" y="143"/>
                    </a:lnTo>
                    <a:close/>
                    <a:moveTo>
                      <a:pt x="583" y="191"/>
                    </a:moveTo>
                    <a:lnTo>
                      <a:pt x="577" y="203"/>
                    </a:lnTo>
                    <a:lnTo>
                      <a:pt x="574" y="217"/>
                    </a:lnTo>
                    <a:lnTo>
                      <a:pt x="572" y="231"/>
                    </a:lnTo>
                    <a:lnTo>
                      <a:pt x="575" y="243"/>
                    </a:lnTo>
                    <a:lnTo>
                      <a:pt x="584" y="255"/>
                    </a:lnTo>
                    <a:lnTo>
                      <a:pt x="597" y="260"/>
                    </a:lnTo>
                    <a:lnTo>
                      <a:pt x="613" y="264"/>
                    </a:lnTo>
                    <a:lnTo>
                      <a:pt x="628" y="268"/>
                    </a:lnTo>
                    <a:lnTo>
                      <a:pt x="641" y="276"/>
                    </a:lnTo>
                    <a:lnTo>
                      <a:pt x="645" y="308"/>
                    </a:lnTo>
                    <a:lnTo>
                      <a:pt x="645" y="338"/>
                    </a:lnTo>
                    <a:lnTo>
                      <a:pt x="663" y="350"/>
                    </a:lnTo>
                    <a:lnTo>
                      <a:pt x="679" y="365"/>
                    </a:lnTo>
                    <a:lnTo>
                      <a:pt x="688" y="373"/>
                    </a:lnTo>
                    <a:lnTo>
                      <a:pt x="698" y="382"/>
                    </a:lnTo>
                    <a:lnTo>
                      <a:pt x="706" y="392"/>
                    </a:lnTo>
                    <a:lnTo>
                      <a:pt x="718" y="420"/>
                    </a:lnTo>
                    <a:lnTo>
                      <a:pt x="725" y="447"/>
                    </a:lnTo>
                    <a:lnTo>
                      <a:pt x="736" y="475"/>
                    </a:lnTo>
                    <a:lnTo>
                      <a:pt x="745" y="483"/>
                    </a:lnTo>
                    <a:lnTo>
                      <a:pt x="748" y="484"/>
                    </a:lnTo>
                    <a:lnTo>
                      <a:pt x="757" y="464"/>
                    </a:lnTo>
                    <a:lnTo>
                      <a:pt x="768" y="444"/>
                    </a:lnTo>
                    <a:lnTo>
                      <a:pt x="837" y="434"/>
                    </a:lnTo>
                    <a:lnTo>
                      <a:pt x="907" y="422"/>
                    </a:lnTo>
                    <a:lnTo>
                      <a:pt x="891" y="378"/>
                    </a:lnTo>
                    <a:lnTo>
                      <a:pt x="871" y="337"/>
                    </a:lnTo>
                    <a:lnTo>
                      <a:pt x="849" y="297"/>
                    </a:lnTo>
                    <a:lnTo>
                      <a:pt x="841" y="288"/>
                    </a:lnTo>
                    <a:lnTo>
                      <a:pt x="830" y="285"/>
                    </a:lnTo>
                    <a:lnTo>
                      <a:pt x="806" y="272"/>
                    </a:lnTo>
                    <a:lnTo>
                      <a:pt x="794" y="264"/>
                    </a:lnTo>
                    <a:lnTo>
                      <a:pt x="780" y="255"/>
                    </a:lnTo>
                    <a:lnTo>
                      <a:pt x="764" y="248"/>
                    </a:lnTo>
                    <a:lnTo>
                      <a:pt x="729" y="237"/>
                    </a:lnTo>
                    <a:lnTo>
                      <a:pt x="712" y="229"/>
                    </a:lnTo>
                    <a:lnTo>
                      <a:pt x="686" y="208"/>
                    </a:lnTo>
                    <a:lnTo>
                      <a:pt x="662" y="184"/>
                    </a:lnTo>
                    <a:lnTo>
                      <a:pt x="638" y="162"/>
                    </a:lnTo>
                    <a:lnTo>
                      <a:pt x="600" y="179"/>
                    </a:lnTo>
                    <a:lnTo>
                      <a:pt x="583" y="191"/>
                    </a:lnTo>
                    <a:close/>
                    <a:moveTo>
                      <a:pt x="1885" y="219"/>
                    </a:moveTo>
                    <a:lnTo>
                      <a:pt x="1838" y="232"/>
                    </a:lnTo>
                    <a:lnTo>
                      <a:pt x="1790" y="247"/>
                    </a:lnTo>
                    <a:lnTo>
                      <a:pt x="1789" y="257"/>
                    </a:lnTo>
                    <a:lnTo>
                      <a:pt x="1787" y="270"/>
                    </a:lnTo>
                    <a:lnTo>
                      <a:pt x="1787" y="281"/>
                    </a:lnTo>
                    <a:lnTo>
                      <a:pt x="1766" y="281"/>
                    </a:lnTo>
                    <a:lnTo>
                      <a:pt x="1745" y="282"/>
                    </a:lnTo>
                    <a:lnTo>
                      <a:pt x="1724" y="290"/>
                    </a:lnTo>
                    <a:lnTo>
                      <a:pt x="1715" y="309"/>
                    </a:lnTo>
                    <a:lnTo>
                      <a:pt x="1707" y="330"/>
                    </a:lnTo>
                    <a:lnTo>
                      <a:pt x="1701" y="353"/>
                    </a:lnTo>
                    <a:lnTo>
                      <a:pt x="1696" y="373"/>
                    </a:lnTo>
                    <a:lnTo>
                      <a:pt x="1695" y="388"/>
                    </a:lnTo>
                    <a:lnTo>
                      <a:pt x="1699" y="403"/>
                    </a:lnTo>
                    <a:lnTo>
                      <a:pt x="1707" y="416"/>
                    </a:lnTo>
                    <a:lnTo>
                      <a:pt x="1716" y="428"/>
                    </a:lnTo>
                    <a:lnTo>
                      <a:pt x="1728" y="434"/>
                    </a:lnTo>
                    <a:lnTo>
                      <a:pt x="1740" y="437"/>
                    </a:lnTo>
                    <a:lnTo>
                      <a:pt x="1752" y="444"/>
                    </a:lnTo>
                    <a:lnTo>
                      <a:pt x="1762" y="454"/>
                    </a:lnTo>
                    <a:lnTo>
                      <a:pt x="1801" y="495"/>
                    </a:lnTo>
                    <a:lnTo>
                      <a:pt x="1811" y="511"/>
                    </a:lnTo>
                    <a:lnTo>
                      <a:pt x="1820" y="520"/>
                    </a:lnTo>
                    <a:lnTo>
                      <a:pt x="1856" y="532"/>
                    </a:lnTo>
                    <a:lnTo>
                      <a:pt x="1889" y="542"/>
                    </a:lnTo>
                    <a:lnTo>
                      <a:pt x="1929" y="460"/>
                    </a:lnTo>
                    <a:lnTo>
                      <a:pt x="1949" y="455"/>
                    </a:lnTo>
                    <a:lnTo>
                      <a:pt x="1968" y="451"/>
                    </a:lnTo>
                    <a:lnTo>
                      <a:pt x="1962" y="415"/>
                    </a:lnTo>
                    <a:lnTo>
                      <a:pt x="1954" y="408"/>
                    </a:lnTo>
                    <a:lnTo>
                      <a:pt x="1933" y="400"/>
                    </a:lnTo>
                    <a:lnTo>
                      <a:pt x="1930" y="382"/>
                    </a:lnTo>
                    <a:lnTo>
                      <a:pt x="1930" y="363"/>
                    </a:lnTo>
                    <a:lnTo>
                      <a:pt x="1935" y="346"/>
                    </a:lnTo>
                    <a:lnTo>
                      <a:pt x="1950" y="321"/>
                    </a:lnTo>
                    <a:lnTo>
                      <a:pt x="1966" y="297"/>
                    </a:lnTo>
                    <a:lnTo>
                      <a:pt x="1978" y="297"/>
                    </a:lnTo>
                    <a:lnTo>
                      <a:pt x="1988" y="328"/>
                    </a:lnTo>
                    <a:lnTo>
                      <a:pt x="1999" y="341"/>
                    </a:lnTo>
                    <a:lnTo>
                      <a:pt x="2033" y="349"/>
                    </a:lnTo>
                    <a:lnTo>
                      <a:pt x="2069" y="355"/>
                    </a:lnTo>
                    <a:lnTo>
                      <a:pt x="2106" y="358"/>
                    </a:lnTo>
                    <a:lnTo>
                      <a:pt x="2119" y="353"/>
                    </a:lnTo>
                    <a:lnTo>
                      <a:pt x="2134" y="342"/>
                    </a:lnTo>
                    <a:lnTo>
                      <a:pt x="2146" y="333"/>
                    </a:lnTo>
                    <a:lnTo>
                      <a:pt x="2077" y="305"/>
                    </a:lnTo>
                    <a:lnTo>
                      <a:pt x="2061" y="281"/>
                    </a:lnTo>
                    <a:lnTo>
                      <a:pt x="2049" y="257"/>
                    </a:lnTo>
                    <a:lnTo>
                      <a:pt x="2035" y="232"/>
                    </a:lnTo>
                    <a:lnTo>
                      <a:pt x="2019" y="209"/>
                    </a:lnTo>
                    <a:lnTo>
                      <a:pt x="1996" y="194"/>
                    </a:lnTo>
                    <a:lnTo>
                      <a:pt x="1972" y="180"/>
                    </a:lnTo>
                    <a:lnTo>
                      <a:pt x="1949" y="170"/>
                    </a:lnTo>
                    <a:lnTo>
                      <a:pt x="1930" y="190"/>
                    </a:lnTo>
                    <a:lnTo>
                      <a:pt x="1910" y="207"/>
                    </a:lnTo>
                    <a:lnTo>
                      <a:pt x="1885" y="219"/>
                    </a:lnTo>
                    <a:close/>
                    <a:moveTo>
                      <a:pt x="1211" y="208"/>
                    </a:moveTo>
                    <a:lnTo>
                      <a:pt x="1220" y="236"/>
                    </a:lnTo>
                    <a:lnTo>
                      <a:pt x="1192" y="247"/>
                    </a:lnTo>
                    <a:lnTo>
                      <a:pt x="1165" y="258"/>
                    </a:lnTo>
                    <a:lnTo>
                      <a:pt x="1159" y="274"/>
                    </a:lnTo>
                    <a:lnTo>
                      <a:pt x="1154" y="292"/>
                    </a:lnTo>
                    <a:lnTo>
                      <a:pt x="1146" y="308"/>
                    </a:lnTo>
                    <a:lnTo>
                      <a:pt x="1137" y="321"/>
                    </a:lnTo>
                    <a:lnTo>
                      <a:pt x="1130" y="335"/>
                    </a:lnTo>
                    <a:lnTo>
                      <a:pt x="1124" y="350"/>
                    </a:lnTo>
                    <a:lnTo>
                      <a:pt x="1125" y="369"/>
                    </a:lnTo>
                    <a:lnTo>
                      <a:pt x="1130" y="394"/>
                    </a:lnTo>
                    <a:lnTo>
                      <a:pt x="1142" y="420"/>
                    </a:lnTo>
                    <a:lnTo>
                      <a:pt x="1153" y="447"/>
                    </a:lnTo>
                    <a:lnTo>
                      <a:pt x="1155" y="462"/>
                    </a:lnTo>
                    <a:lnTo>
                      <a:pt x="1155" y="477"/>
                    </a:lnTo>
                    <a:lnTo>
                      <a:pt x="1154" y="495"/>
                    </a:lnTo>
                    <a:lnTo>
                      <a:pt x="1188" y="495"/>
                    </a:lnTo>
                    <a:lnTo>
                      <a:pt x="1179" y="540"/>
                    </a:lnTo>
                    <a:lnTo>
                      <a:pt x="1176" y="588"/>
                    </a:lnTo>
                    <a:lnTo>
                      <a:pt x="1199" y="583"/>
                    </a:lnTo>
                    <a:lnTo>
                      <a:pt x="1224" y="582"/>
                    </a:lnTo>
                    <a:lnTo>
                      <a:pt x="1254" y="599"/>
                    </a:lnTo>
                    <a:lnTo>
                      <a:pt x="1286" y="565"/>
                    </a:lnTo>
                    <a:lnTo>
                      <a:pt x="1298" y="545"/>
                    </a:lnTo>
                    <a:lnTo>
                      <a:pt x="1307" y="526"/>
                    </a:lnTo>
                    <a:lnTo>
                      <a:pt x="1314" y="509"/>
                    </a:lnTo>
                    <a:lnTo>
                      <a:pt x="1320" y="489"/>
                    </a:lnTo>
                    <a:lnTo>
                      <a:pt x="1331" y="475"/>
                    </a:lnTo>
                    <a:lnTo>
                      <a:pt x="1347" y="462"/>
                    </a:lnTo>
                    <a:lnTo>
                      <a:pt x="1357" y="454"/>
                    </a:lnTo>
                    <a:lnTo>
                      <a:pt x="1369" y="451"/>
                    </a:lnTo>
                    <a:lnTo>
                      <a:pt x="1381" y="451"/>
                    </a:lnTo>
                    <a:lnTo>
                      <a:pt x="1393" y="454"/>
                    </a:lnTo>
                    <a:lnTo>
                      <a:pt x="1410" y="420"/>
                    </a:lnTo>
                    <a:lnTo>
                      <a:pt x="1360" y="416"/>
                    </a:lnTo>
                    <a:lnTo>
                      <a:pt x="1311" y="406"/>
                    </a:lnTo>
                    <a:lnTo>
                      <a:pt x="1293" y="350"/>
                    </a:lnTo>
                    <a:lnTo>
                      <a:pt x="1314" y="337"/>
                    </a:lnTo>
                    <a:lnTo>
                      <a:pt x="1336" y="325"/>
                    </a:lnTo>
                    <a:lnTo>
                      <a:pt x="1355" y="337"/>
                    </a:lnTo>
                    <a:lnTo>
                      <a:pt x="1375" y="350"/>
                    </a:lnTo>
                    <a:lnTo>
                      <a:pt x="1388" y="354"/>
                    </a:lnTo>
                    <a:lnTo>
                      <a:pt x="1417" y="354"/>
                    </a:lnTo>
                    <a:lnTo>
                      <a:pt x="1433" y="308"/>
                    </a:lnTo>
                    <a:lnTo>
                      <a:pt x="1404" y="298"/>
                    </a:lnTo>
                    <a:lnTo>
                      <a:pt x="1377" y="286"/>
                    </a:lnTo>
                    <a:lnTo>
                      <a:pt x="1352" y="269"/>
                    </a:lnTo>
                    <a:lnTo>
                      <a:pt x="1331" y="248"/>
                    </a:lnTo>
                    <a:lnTo>
                      <a:pt x="1314" y="224"/>
                    </a:lnTo>
                    <a:lnTo>
                      <a:pt x="1298" y="217"/>
                    </a:lnTo>
                    <a:lnTo>
                      <a:pt x="1282" y="212"/>
                    </a:lnTo>
                    <a:lnTo>
                      <a:pt x="1269" y="204"/>
                    </a:lnTo>
                    <a:lnTo>
                      <a:pt x="1257" y="192"/>
                    </a:lnTo>
                    <a:lnTo>
                      <a:pt x="1211" y="208"/>
                    </a:lnTo>
                    <a:close/>
                    <a:moveTo>
                      <a:pt x="2275" y="190"/>
                    </a:moveTo>
                    <a:lnTo>
                      <a:pt x="2261" y="231"/>
                    </a:lnTo>
                    <a:lnTo>
                      <a:pt x="2245" y="270"/>
                    </a:lnTo>
                    <a:lnTo>
                      <a:pt x="2237" y="280"/>
                    </a:lnTo>
                    <a:lnTo>
                      <a:pt x="2229" y="285"/>
                    </a:lnTo>
                    <a:lnTo>
                      <a:pt x="2217" y="288"/>
                    </a:lnTo>
                    <a:lnTo>
                      <a:pt x="2206" y="292"/>
                    </a:lnTo>
                    <a:lnTo>
                      <a:pt x="2196" y="298"/>
                    </a:lnTo>
                    <a:lnTo>
                      <a:pt x="2183" y="313"/>
                    </a:lnTo>
                    <a:lnTo>
                      <a:pt x="2169" y="328"/>
                    </a:lnTo>
                    <a:lnTo>
                      <a:pt x="2160" y="343"/>
                    </a:lnTo>
                    <a:lnTo>
                      <a:pt x="2155" y="363"/>
                    </a:lnTo>
                    <a:lnTo>
                      <a:pt x="2155" y="388"/>
                    </a:lnTo>
                    <a:lnTo>
                      <a:pt x="2162" y="411"/>
                    </a:lnTo>
                    <a:lnTo>
                      <a:pt x="2172" y="436"/>
                    </a:lnTo>
                    <a:lnTo>
                      <a:pt x="2180" y="459"/>
                    </a:lnTo>
                    <a:lnTo>
                      <a:pt x="2257" y="479"/>
                    </a:lnTo>
                    <a:lnTo>
                      <a:pt x="2295" y="492"/>
                    </a:lnTo>
                    <a:lnTo>
                      <a:pt x="2307" y="499"/>
                    </a:lnTo>
                    <a:lnTo>
                      <a:pt x="2315" y="509"/>
                    </a:lnTo>
                    <a:lnTo>
                      <a:pt x="2324" y="521"/>
                    </a:lnTo>
                    <a:lnTo>
                      <a:pt x="2341" y="542"/>
                    </a:lnTo>
                    <a:lnTo>
                      <a:pt x="2353" y="549"/>
                    </a:lnTo>
                    <a:lnTo>
                      <a:pt x="2368" y="550"/>
                    </a:lnTo>
                    <a:lnTo>
                      <a:pt x="2401" y="557"/>
                    </a:lnTo>
                    <a:lnTo>
                      <a:pt x="2434" y="560"/>
                    </a:lnTo>
                    <a:lnTo>
                      <a:pt x="2467" y="560"/>
                    </a:lnTo>
                    <a:lnTo>
                      <a:pt x="2476" y="621"/>
                    </a:lnTo>
                    <a:lnTo>
                      <a:pt x="2509" y="605"/>
                    </a:lnTo>
                    <a:lnTo>
                      <a:pt x="2579" y="583"/>
                    </a:lnTo>
                    <a:lnTo>
                      <a:pt x="2612" y="567"/>
                    </a:lnTo>
                    <a:lnTo>
                      <a:pt x="2643" y="561"/>
                    </a:lnTo>
                    <a:lnTo>
                      <a:pt x="2709" y="554"/>
                    </a:lnTo>
                    <a:lnTo>
                      <a:pt x="2713" y="534"/>
                    </a:lnTo>
                    <a:lnTo>
                      <a:pt x="2718" y="515"/>
                    </a:lnTo>
                    <a:lnTo>
                      <a:pt x="2731" y="489"/>
                    </a:lnTo>
                    <a:lnTo>
                      <a:pt x="2746" y="467"/>
                    </a:lnTo>
                    <a:lnTo>
                      <a:pt x="2682" y="448"/>
                    </a:lnTo>
                    <a:lnTo>
                      <a:pt x="2685" y="427"/>
                    </a:lnTo>
                    <a:lnTo>
                      <a:pt x="2690" y="404"/>
                    </a:lnTo>
                    <a:lnTo>
                      <a:pt x="2705" y="391"/>
                    </a:lnTo>
                    <a:lnTo>
                      <a:pt x="2725" y="378"/>
                    </a:lnTo>
                    <a:lnTo>
                      <a:pt x="2718" y="365"/>
                    </a:lnTo>
                    <a:lnTo>
                      <a:pt x="2714" y="361"/>
                    </a:lnTo>
                    <a:lnTo>
                      <a:pt x="2710" y="359"/>
                    </a:lnTo>
                    <a:lnTo>
                      <a:pt x="2698" y="355"/>
                    </a:lnTo>
                    <a:lnTo>
                      <a:pt x="2685" y="350"/>
                    </a:lnTo>
                    <a:lnTo>
                      <a:pt x="2674" y="341"/>
                    </a:lnTo>
                    <a:lnTo>
                      <a:pt x="2660" y="322"/>
                    </a:lnTo>
                    <a:lnTo>
                      <a:pt x="2652" y="314"/>
                    </a:lnTo>
                    <a:lnTo>
                      <a:pt x="2641" y="309"/>
                    </a:lnTo>
                    <a:lnTo>
                      <a:pt x="2598" y="304"/>
                    </a:lnTo>
                    <a:lnTo>
                      <a:pt x="2557" y="300"/>
                    </a:lnTo>
                    <a:lnTo>
                      <a:pt x="2557" y="276"/>
                    </a:lnTo>
                    <a:lnTo>
                      <a:pt x="2558" y="249"/>
                    </a:lnTo>
                    <a:lnTo>
                      <a:pt x="2553" y="236"/>
                    </a:lnTo>
                    <a:lnTo>
                      <a:pt x="2545" y="224"/>
                    </a:lnTo>
                    <a:lnTo>
                      <a:pt x="2532" y="215"/>
                    </a:lnTo>
                    <a:lnTo>
                      <a:pt x="2520" y="204"/>
                    </a:lnTo>
                    <a:lnTo>
                      <a:pt x="2497" y="220"/>
                    </a:lnTo>
                    <a:lnTo>
                      <a:pt x="2475" y="232"/>
                    </a:lnTo>
                    <a:lnTo>
                      <a:pt x="2464" y="236"/>
                    </a:lnTo>
                    <a:lnTo>
                      <a:pt x="2454" y="232"/>
                    </a:lnTo>
                    <a:lnTo>
                      <a:pt x="2434" y="221"/>
                    </a:lnTo>
                    <a:lnTo>
                      <a:pt x="2414" y="215"/>
                    </a:lnTo>
                    <a:lnTo>
                      <a:pt x="2395" y="213"/>
                    </a:lnTo>
                    <a:lnTo>
                      <a:pt x="2356" y="213"/>
                    </a:lnTo>
                    <a:lnTo>
                      <a:pt x="2343" y="202"/>
                    </a:lnTo>
                    <a:lnTo>
                      <a:pt x="2328" y="196"/>
                    </a:lnTo>
                    <a:lnTo>
                      <a:pt x="2311" y="192"/>
                    </a:lnTo>
                    <a:lnTo>
                      <a:pt x="2275" y="190"/>
                    </a:lnTo>
                    <a:close/>
                    <a:moveTo>
                      <a:pt x="3920" y="204"/>
                    </a:moveTo>
                    <a:lnTo>
                      <a:pt x="3923" y="229"/>
                    </a:lnTo>
                    <a:lnTo>
                      <a:pt x="3925" y="255"/>
                    </a:lnTo>
                    <a:lnTo>
                      <a:pt x="3933" y="262"/>
                    </a:lnTo>
                    <a:lnTo>
                      <a:pt x="3950" y="272"/>
                    </a:lnTo>
                    <a:lnTo>
                      <a:pt x="3958" y="280"/>
                    </a:lnTo>
                    <a:lnTo>
                      <a:pt x="3962" y="292"/>
                    </a:lnTo>
                    <a:lnTo>
                      <a:pt x="3964" y="305"/>
                    </a:lnTo>
                    <a:lnTo>
                      <a:pt x="3962" y="318"/>
                    </a:lnTo>
                    <a:lnTo>
                      <a:pt x="3956" y="328"/>
                    </a:lnTo>
                    <a:lnTo>
                      <a:pt x="3935" y="338"/>
                    </a:lnTo>
                    <a:lnTo>
                      <a:pt x="3911" y="346"/>
                    </a:lnTo>
                    <a:lnTo>
                      <a:pt x="3886" y="350"/>
                    </a:lnTo>
                    <a:lnTo>
                      <a:pt x="3900" y="383"/>
                    </a:lnTo>
                    <a:lnTo>
                      <a:pt x="3919" y="416"/>
                    </a:lnTo>
                    <a:lnTo>
                      <a:pt x="3941" y="444"/>
                    </a:lnTo>
                    <a:lnTo>
                      <a:pt x="3968" y="459"/>
                    </a:lnTo>
                    <a:lnTo>
                      <a:pt x="3990" y="471"/>
                    </a:lnTo>
                    <a:lnTo>
                      <a:pt x="3997" y="479"/>
                    </a:lnTo>
                    <a:lnTo>
                      <a:pt x="4001" y="500"/>
                    </a:lnTo>
                    <a:lnTo>
                      <a:pt x="4001" y="511"/>
                    </a:lnTo>
                    <a:lnTo>
                      <a:pt x="3990" y="517"/>
                    </a:lnTo>
                    <a:lnTo>
                      <a:pt x="3978" y="525"/>
                    </a:lnTo>
                    <a:lnTo>
                      <a:pt x="3968" y="533"/>
                    </a:lnTo>
                    <a:lnTo>
                      <a:pt x="3933" y="575"/>
                    </a:lnTo>
                    <a:lnTo>
                      <a:pt x="3903" y="621"/>
                    </a:lnTo>
                    <a:lnTo>
                      <a:pt x="3902" y="633"/>
                    </a:lnTo>
                    <a:lnTo>
                      <a:pt x="3907" y="641"/>
                    </a:lnTo>
                    <a:lnTo>
                      <a:pt x="3914" y="648"/>
                    </a:lnTo>
                    <a:lnTo>
                      <a:pt x="3924" y="654"/>
                    </a:lnTo>
                    <a:lnTo>
                      <a:pt x="3933" y="658"/>
                    </a:lnTo>
                    <a:lnTo>
                      <a:pt x="3929" y="683"/>
                    </a:lnTo>
                    <a:lnTo>
                      <a:pt x="3920" y="705"/>
                    </a:lnTo>
                    <a:lnTo>
                      <a:pt x="3906" y="723"/>
                    </a:lnTo>
                    <a:lnTo>
                      <a:pt x="3887" y="740"/>
                    </a:lnTo>
                    <a:lnTo>
                      <a:pt x="3875" y="747"/>
                    </a:lnTo>
                    <a:lnTo>
                      <a:pt x="3862" y="755"/>
                    </a:lnTo>
                    <a:lnTo>
                      <a:pt x="3851" y="763"/>
                    </a:lnTo>
                    <a:lnTo>
                      <a:pt x="3828" y="801"/>
                    </a:lnTo>
                    <a:lnTo>
                      <a:pt x="3800" y="835"/>
                    </a:lnTo>
                    <a:lnTo>
                      <a:pt x="3783" y="842"/>
                    </a:lnTo>
                    <a:lnTo>
                      <a:pt x="3764" y="847"/>
                    </a:lnTo>
                    <a:lnTo>
                      <a:pt x="3750" y="855"/>
                    </a:lnTo>
                    <a:lnTo>
                      <a:pt x="3727" y="863"/>
                    </a:lnTo>
                    <a:lnTo>
                      <a:pt x="3705" y="869"/>
                    </a:lnTo>
                    <a:lnTo>
                      <a:pt x="3707" y="883"/>
                    </a:lnTo>
                    <a:lnTo>
                      <a:pt x="3707" y="897"/>
                    </a:lnTo>
                    <a:lnTo>
                      <a:pt x="3702" y="911"/>
                    </a:lnTo>
                    <a:lnTo>
                      <a:pt x="3695" y="924"/>
                    </a:lnTo>
                    <a:lnTo>
                      <a:pt x="3727" y="938"/>
                    </a:lnTo>
                    <a:lnTo>
                      <a:pt x="3718" y="948"/>
                    </a:lnTo>
                    <a:lnTo>
                      <a:pt x="3707" y="957"/>
                    </a:lnTo>
                    <a:lnTo>
                      <a:pt x="3699" y="965"/>
                    </a:lnTo>
                    <a:lnTo>
                      <a:pt x="3691" y="976"/>
                    </a:lnTo>
                    <a:lnTo>
                      <a:pt x="3694" y="991"/>
                    </a:lnTo>
                    <a:lnTo>
                      <a:pt x="3707" y="1004"/>
                    </a:lnTo>
                    <a:lnTo>
                      <a:pt x="3724" y="1014"/>
                    </a:lnTo>
                    <a:lnTo>
                      <a:pt x="3777" y="1012"/>
                    </a:lnTo>
                    <a:lnTo>
                      <a:pt x="3830" y="1004"/>
                    </a:lnTo>
                    <a:lnTo>
                      <a:pt x="3847" y="1001"/>
                    </a:lnTo>
                    <a:lnTo>
                      <a:pt x="3863" y="997"/>
                    </a:lnTo>
                    <a:lnTo>
                      <a:pt x="3880" y="991"/>
                    </a:lnTo>
                    <a:lnTo>
                      <a:pt x="3918" y="964"/>
                    </a:lnTo>
                    <a:lnTo>
                      <a:pt x="3952" y="935"/>
                    </a:lnTo>
                    <a:lnTo>
                      <a:pt x="3965" y="915"/>
                    </a:lnTo>
                    <a:lnTo>
                      <a:pt x="3978" y="893"/>
                    </a:lnTo>
                    <a:lnTo>
                      <a:pt x="3991" y="873"/>
                    </a:lnTo>
                    <a:lnTo>
                      <a:pt x="4006" y="863"/>
                    </a:lnTo>
                    <a:lnTo>
                      <a:pt x="4021" y="861"/>
                    </a:lnTo>
                    <a:lnTo>
                      <a:pt x="4036" y="861"/>
                    </a:lnTo>
                    <a:lnTo>
                      <a:pt x="4071" y="867"/>
                    </a:lnTo>
                    <a:lnTo>
                      <a:pt x="4087" y="869"/>
                    </a:lnTo>
                    <a:lnTo>
                      <a:pt x="4107" y="841"/>
                    </a:lnTo>
                    <a:lnTo>
                      <a:pt x="4129" y="846"/>
                    </a:lnTo>
                    <a:lnTo>
                      <a:pt x="4153" y="850"/>
                    </a:lnTo>
                    <a:lnTo>
                      <a:pt x="4175" y="850"/>
                    </a:lnTo>
                    <a:lnTo>
                      <a:pt x="4198" y="842"/>
                    </a:lnTo>
                    <a:lnTo>
                      <a:pt x="4207" y="830"/>
                    </a:lnTo>
                    <a:lnTo>
                      <a:pt x="4214" y="818"/>
                    </a:lnTo>
                    <a:lnTo>
                      <a:pt x="4222" y="806"/>
                    </a:lnTo>
                    <a:lnTo>
                      <a:pt x="4236" y="797"/>
                    </a:lnTo>
                    <a:lnTo>
                      <a:pt x="4248" y="786"/>
                    </a:lnTo>
                    <a:lnTo>
                      <a:pt x="4241" y="775"/>
                    </a:lnTo>
                    <a:lnTo>
                      <a:pt x="4236" y="763"/>
                    </a:lnTo>
                    <a:lnTo>
                      <a:pt x="4232" y="749"/>
                    </a:lnTo>
                    <a:lnTo>
                      <a:pt x="4231" y="716"/>
                    </a:lnTo>
                    <a:lnTo>
                      <a:pt x="4232" y="683"/>
                    </a:lnTo>
                    <a:lnTo>
                      <a:pt x="4237" y="650"/>
                    </a:lnTo>
                    <a:lnTo>
                      <a:pt x="4249" y="618"/>
                    </a:lnTo>
                    <a:lnTo>
                      <a:pt x="4235" y="601"/>
                    </a:lnTo>
                    <a:lnTo>
                      <a:pt x="4215" y="583"/>
                    </a:lnTo>
                    <a:lnTo>
                      <a:pt x="4196" y="571"/>
                    </a:lnTo>
                    <a:lnTo>
                      <a:pt x="4210" y="533"/>
                    </a:lnTo>
                    <a:lnTo>
                      <a:pt x="4222" y="515"/>
                    </a:lnTo>
                    <a:lnTo>
                      <a:pt x="4253" y="483"/>
                    </a:lnTo>
                    <a:lnTo>
                      <a:pt x="4230" y="462"/>
                    </a:lnTo>
                    <a:lnTo>
                      <a:pt x="4207" y="442"/>
                    </a:lnTo>
                    <a:lnTo>
                      <a:pt x="4214" y="428"/>
                    </a:lnTo>
                    <a:lnTo>
                      <a:pt x="4219" y="415"/>
                    </a:lnTo>
                    <a:lnTo>
                      <a:pt x="4207" y="400"/>
                    </a:lnTo>
                    <a:lnTo>
                      <a:pt x="4193" y="366"/>
                    </a:lnTo>
                    <a:lnTo>
                      <a:pt x="4187" y="347"/>
                    </a:lnTo>
                    <a:lnTo>
                      <a:pt x="4181" y="350"/>
                    </a:lnTo>
                    <a:lnTo>
                      <a:pt x="4175" y="354"/>
                    </a:lnTo>
                    <a:lnTo>
                      <a:pt x="4169" y="358"/>
                    </a:lnTo>
                    <a:lnTo>
                      <a:pt x="4162" y="359"/>
                    </a:lnTo>
                    <a:lnTo>
                      <a:pt x="4153" y="350"/>
                    </a:lnTo>
                    <a:lnTo>
                      <a:pt x="4136" y="330"/>
                    </a:lnTo>
                    <a:lnTo>
                      <a:pt x="4126" y="333"/>
                    </a:lnTo>
                    <a:lnTo>
                      <a:pt x="4120" y="338"/>
                    </a:lnTo>
                    <a:lnTo>
                      <a:pt x="4113" y="342"/>
                    </a:lnTo>
                    <a:lnTo>
                      <a:pt x="4099" y="335"/>
                    </a:lnTo>
                    <a:lnTo>
                      <a:pt x="4093" y="332"/>
                    </a:lnTo>
                    <a:lnTo>
                      <a:pt x="4087" y="328"/>
                    </a:lnTo>
                    <a:lnTo>
                      <a:pt x="4089" y="321"/>
                    </a:lnTo>
                    <a:lnTo>
                      <a:pt x="4089" y="313"/>
                    </a:lnTo>
                    <a:lnTo>
                      <a:pt x="4091" y="305"/>
                    </a:lnTo>
                    <a:lnTo>
                      <a:pt x="4046" y="277"/>
                    </a:lnTo>
                    <a:lnTo>
                      <a:pt x="4025" y="262"/>
                    </a:lnTo>
                    <a:lnTo>
                      <a:pt x="4006" y="244"/>
                    </a:lnTo>
                    <a:lnTo>
                      <a:pt x="3990" y="225"/>
                    </a:lnTo>
                    <a:lnTo>
                      <a:pt x="3980" y="202"/>
                    </a:lnTo>
                    <a:lnTo>
                      <a:pt x="3920" y="204"/>
                    </a:lnTo>
                    <a:close/>
                    <a:moveTo>
                      <a:pt x="489" y="212"/>
                    </a:moveTo>
                    <a:lnTo>
                      <a:pt x="480" y="227"/>
                    </a:lnTo>
                    <a:lnTo>
                      <a:pt x="468" y="240"/>
                    </a:lnTo>
                    <a:lnTo>
                      <a:pt x="452" y="249"/>
                    </a:lnTo>
                    <a:lnTo>
                      <a:pt x="462" y="305"/>
                    </a:lnTo>
                    <a:lnTo>
                      <a:pt x="449" y="318"/>
                    </a:lnTo>
                    <a:lnTo>
                      <a:pt x="435" y="328"/>
                    </a:lnTo>
                    <a:lnTo>
                      <a:pt x="441" y="343"/>
                    </a:lnTo>
                    <a:lnTo>
                      <a:pt x="447" y="358"/>
                    </a:lnTo>
                    <a:lnTo>
                      <a:pt x="444" y="369"/>
                    </a:lnTo>
                    <a:lnTo>
                      <a:pt x="436" y="381"/>
                    </a:lnTo>
                    <a:lnTo>
                      <a:pt x="432" y="391"/>
                    </a:lnTo>
                    <a:lnTo>
                      <a:pt x="405" y="391"/>
                    </a:lnTo>
                    <a:lnTo>
                      <a:pt x="382" y="394"/>
                    </a:lnTo>
                    <a:lnTo>
                      <a:pt x="386" y="415"/>
                    </a:lnTo>
                    <a:lnTo>
                      <a:pt x="388" y="434"/>
                    </a:lnTo>
                    <a:lnTo>
                      <a:pt x="388" y="447"/>
                    </a:lnTo>
                    <a:lnTo>
                      <a:pt x="386" y="459"/>
                    </a:lnTo>
                    <a:lnTo>
                      <a:pt x="390" y="471"/>
                    </a:lnTo>
                    <a:lnTo>
                      <a:pt x="396" y="479"/>
                    </a:lnTo>
                    <a:lnTo>
                      <a:pt x="416" y="483"/>
                    </a:lnTo>
                    <a:lnTo>
                      <a:pt x="436" y="484"/>
                    </a:lnTo>
                    <a:lnTo>
                      <a:pt x="457" y="484"/>
                    </a:lnTo>
                    <a:lnTo>
                      <a:pt x="485" y="456"/>
                    </a:lnTo>
                    <a:lnTo>
                      <a:pt x="489" y="472"/>
                    </a:lnTo>
                    <a:lnTo>
                      <a:pt x="494" y="487"/>
                    </a:lnTo>
                    <a:lnTo>
                      <a:pt x="525" y="477"/>
                    </a:lnTo>
                    <a:lnTo>
                      <a:pt x="556" y="476"/>
                    </a:lnTo>
                    <a:lnTo>
                      <a:pt x="589" y="481"/>
                    </a:lnTo>
                    <a:lnTo>
                      <a:pt x="600" y="505"/>
                    </a:lnTo>
                    <a:lnTo>
                      <a:pt x="613" y="497"/>
                    </a:lnTo>
                    <a:lnTo>
                      <a:pt x="629" y="488"/>
                    </a:lnTo>
                    <a:lnTo>
                      <a:pt x="633" y="476"/>
                    </a:lnTo>
                    <a:lnTo>
                      <a:pt x="636" y="462"/>
                    </a:lnTo>
                    <a:lnTo>
                      <a:pt x="642" y="454"/>
                    </a:lnTo>
                    <a:lnTo>
                      <a:pt x="673" y="436"/>
                    </a:lnTo>
                    <a:lnTo>
                      <a:pt x="703" y="420"/>
                    </a:lnTo>
                    <a:lnTo>
                      <a:pt x="696" y="406"/>
                    </a:lnTo>
                    <a:lnTo>
                      <a:pt x="695" y="399"/>
                    </a:lnTo>
                    <a:lnTo>
                      <a:pt x="675" y="381"/>
                    </a:lnTo>
                    <a:lnTo>
                      <a:pt x="661" y="366"/>
                    </a:lnTo>
                    <a:lnTo>
                      <a:pt x="645" y="355"/>
                    </a:lnTo>
                    <a:lnTo>
                      <a:pt x="628" y="349"/>
                    </a:lnTo>
                    <a:lnTo>
                      <a:pt x="629" y="282"/>
                    </a:lnTo>
                    <a:lnTo>
                      <a:pt x="577" y="265"/>
                    </a:lnTo>
                    <a:lnTo>
                      <a:pt x="567" y="255"/>
                    </a:lnTo>
                    <a:lnTo>
                      <a:pt x="550" y="231"/>
                    </a:lnTo>
                    <a:lnTo>
                      <a:pt x="536" y="220"/>
                    </a:lnTo>
                    <a:lnTo>
                      <a:pt x="527" y="213"/>
                    </a:lnTo>
                    <a:lnTo>
                      <a:pt x="514" y="212"/>
                    </a:lnTo>
                    <a:lnTo>
                      <a:pt x="489" y="212"/>
                    </a:lnTo>
                    <a:close/>
                    <a:moveTo>
                      <a:pt x="1007" y="235"/>
                    </a:moveTo>
                    <a:lnTo>
                      <a:pt x="970" y="265"/>
                    </a:lnTo>
                    <a:lnTo>
                      <a:pt x="929" y="237"/>
                    </a:lnTo>
                    <a:lnTo>
                      <a:pt x="899" y="237"/>
                    </a:lnTo>
                    <a:lnTo>
                      <a:pt x="871" y="240"/>
                    </a:lnTo>
                    <a:lnTo>
                      <a:pt x="874" y="260"/>
                    </a:lnTo>
                    <a:lnTo>
                      <a:pt x="871" y="281"/>
                    </a:lnTo>
                    <a:lnTo>
                      <a:pt x="863" y="300"/>
                    </a:lnTo>
                    <a:lnTo>
                      <a:pt x="892" y="358"/>
                    </a:lnTo>
                    <a:lnTo>
                      <a:pt x="915" y="419"/>
                    </a:lnTo>
                    <a:lnTo>
                      <a:pt x="932" y="414"/>
                    </a:lnTo>
                    <a:lnTo>
                      <a:pt x="948" y="408"/>
                    </a:lnTo>
                    <a:lnTo>
                      <a:pt x="962" y="398"/>
                    </a:lnTo>
                    <a:lnTo>
                      <a:pt x="976" y="386"/>
                    </a:lnTo>
                    <a:lnTo>
                      <a:pt x="990" y="377"/>
                    </a:lnTo>
                    <a:lnTo>
                      <a:pt x="1007" y="369"/>
                    </a:lnTo>
                    <a:lnTo>
                      <a:pt x="1023" y="361"/>
                    </a:lnTo>
                    <a:lnTo>
                      <a:pt x="1036" y="349"/>
                    </a:lnTo>
                    <a:lnTo>
                      <a:pt x="1057" y="325"/>
                    </a:lnTo>
                    <a:lnTo>
                      <a:pt x="1080" y="302"/>
                    </a:lnTo>
                    <a:lnTo>
                      <a:pt x="1076" y="288"/>
                    </a:lnTo>
                    <a:lnTo>
                      <a:pt x="1075" y="274"/>
                    </a:lnTo>
                    <a:lnTo>
                      <a:pt x="1071" y="260"/>
                    </a:lnTo>
                    <a:lnTo>
                      <a:pt x="1064" y="248"/>
                    </a:lnTo>
                    <a:lnTo>
                      <a:pt x="1052" y="241"/>
                    </a:lnTo>
                    <a:lnTo>
                      <a:pt x="1038" y="248"/>
                    </a:lnTo>
                    <a:lnTo>
                      <a:pt x="1032" y="249"/>
                    </a:lnTo>
                    <a:lnTo>
                      <a:pt x="1026" y="253"/>
                    </a:lnTo>
                    <a:lnTo>
                      <a:pt x="1015" y="244"/>
                    </a:lnTo>
                    <a:lnTo>
                      <a:pt x="1007" y="235"/>
                    </a:lnTo>
                    <a:close/>
                    <a:moveTo>
                      <a:pt x="363" y="240"/>
                    </a:moveTo>
                    <a:lnTo>
                      <a:pt x="358" y="255"/>
                    </a:lnTo>
                    <a:lnTo>
                      <a:pt x="350" y="269"/>
                    </a:lnTo>
                    <a:lnTo>
                      <a:pt x="334" y="280"/>
                    </a:lnTo>
                    <a:lnTo>
                      <a:pt x="317" y="288"/>
                    </a:lnTo>
                    <a:lnTo>
                      <a:pt x="301" y="298"/>
                    </a:lnTo>
                    <a:lnTo>
                      <a:pt x="263" y="347"/>
                    </a:lnTo>
                    <a:lnTo>
                      <a:pt x="235" y="322"/>
                    </a:lnTo>
                    <a:lnTo>
                      <a:pt x="222" y="313"/>
                    </a:lnTo>
                    <a:lnTo>
                      <a:pt x="205" y="305"/>
                    </a:lnTo>
                    <a:lnTo>
                      <a:pt x="185" y="304"/>
                    </a:lnTo>
                    <a:lnTo>
                      <a:pt x="183" y="310"/>
                    </a:lnTo>
                    <a:lnTo>
                      <a:pt x="179" y="316"/>
                    </a:lnTo>
                    <a:lnTo>
                      <a:pt x="178" y="322"/>
                    </a:lnTo>
                    <a:lnTo>
                      <a:pt x="195" y="341"/>
                    </a:lnTo>
                    <a:lnTo>
                      <a:pt x="215" y="355"/>
                    </a:lnTo>
                    <a:lnTo>
                      <a:pt x="193" y="363"/>
                    </a:lnTo>
                    <a:lnTo>
                      <a:pt x="170" y="365"/>
                    </a:lnTo>
                    <a:lnTo>
                      <a:pt x="170" y="371"/>
                    </a:lnTo>
                    <a:lnTo>
                      <a:pt x="185" y="373"/>
                    </a:lnTo>
                    <a:lnTo>
                      <a:pt x="198" y="381"/>
                    </a:lnTo>
                    <a:lnTo>
                      <a:pt x="207" y="391"/>
                    </a:lnTo>
                    <a:lnTo>
                      <a:pt x="216" y="404"/>
                    </a:lnTo>
                    <a:lnTo>
                      <a:pt x="216" y="419"/>
                    </a:lnTo>
                    <a:lnTo>
                      <a:pt x="211" y="432"/>
                    </a:lnTo>
                    <a:lnTo>
                      <a:pt x="211" y="447"/>
                    </a:lnTo>
                    <a:lnTo>
                      <a:pt x="232" y="488"/>
                    </a:lnTo>
                    <a:lnTo>
                      <a:pt x="238" y="511"/>
                    </a:lnTo>
                    <a:lnTo>
                      <a:pt x="261" y="507"/>
                    </a:lnTo>
                    <a:lnTo>
                      <a:pt x="283" y="501"/>
                    </a:lnTo>
                    <a:lnTo>
                      <a:pt x="304" y="492"/>
                    </a:lnTo>
                    <a:lnTo>
                      <a:pt x="317" y="512"/>
                    </a:lnTo>
                    <a:lnTo>
                      <a:pt x="338" y="557"/>
                    </a:lnTo>
                    <a:lnTo>
                      <a:pt x="341" y="560"/>
                    </a:lnTo>
                    <a:lnTo>
                      <a:pt x="362" y="566"/>
                    </a:lnTo>
                    <a:lnTo>
                      <a:pt x="368" y="554"/>
                    </a:lnTo>
                    <a:lnTo>
                      <a:pt x="378" y="542"/>
                    </a:lnTo>
                    <a:lnTo>
                      <a:pt x="395" y="544"/>
                    </a:lnTo>
                    <a:lnTo>
                      <a:pt x="411" y="544"/>
                    </a:lnTo>
                    <a:lnTo>
                      <a:pt x="427" y="517"/>
                    </a:lnTo>
                    <a:lnTo>
                      <a:pt x="416" y="516"/>
                    </a:lnTo>
                    <a:lnTo>
                      <a:pt x="404" y="512"/>
                    </a:lnTo>
                    <a:lnTo>
                      <a:pt x="396" y="497"/>
                    </a:lnTo>
                    <a:lnTo>
                      <a:pt x="386" y="483"/>
                    </a:lnTo>
                    <a:lnTo>
                      <a:pt x="379" y="469"/>
                    </a:lnTo>
                    <a:lnTo>
                      <a:pt x="376" y="454"/>
                    </a:lnTo>
                    <a:lnTo>
                      <a:pt x="376" y="420"/>
                    </a:lnTo>
                    <a:lnTo>
                      <a:pt x="371" y="391"/>
                    </a:lnTo>
                    <a:lnTo>
                      <a:pt x="428" y="381"/>
                    </a:lnTo>
                    <a:lnTo>
                      <a:pt x="429" y="373"/>
                    </a:lnTo>
                    <a:lnTo>
                      <a:pt x="432" y="369"/>
                    </a:lnTo>
                    <a:lnTo>
                      <a:pt x="435" y="361"/>
                    </a:lnTo>
                    <a:lnTo>
                      <a:pt x="435" y="354"/>
                    </a:lnTo>
                    <a:lnTo>
                      <a:pt x="429" y="341"/>
                    </a:lnTo>
                    <a:lnTo>
                      <a:pt x="423" y="326"/>
                    </a:lnTo>
                    <a:lnTo>
                      <a:pt x="450" y="302"/>
                    </a:lnTo>
                    <a:lnTo>
                      <a:pt x="449" y="280"/>
                    </a:lnTo>
                    <a:lnTo>
                      <a:pt x="441" y="255"/>
                    </a:lnTo>
                    <a:lnTo>
                      <a:pt x="419" y="258"/>
                    </a:lnTo>
                    <a:lnTo>
                      <a:pt x="399" y="257"/>
                    </a:lnTo>
                    <a:lnTo>
                      <a:pt x="382" y="249"/>
                    </a:lnTo>
                    <a:lnTo>
                      <a:pt x="363" y="240"/>
                    </a:lnTo>
                    <a:close/>
                    <a:moveTo>
                      <a:pt x="1093" y="293"/>
                    </a:moveTo>
                    <a:lnTo>
                      <a:pt x="1075" y="322"/>
                    </a:lnTo>
                    <a:lnTo>
                      <a:pt x="1052" y="349"/>
                    </a:lnTo>
                    <a:lnTo>
                      <a:pt x="1026" y="370"/>
                    </a:lnTo>
                    <a:lnTo>
                      <a:pt x="995" y="386"/>
                    </a:lnTo>
                    <a:lnTo>
                      <a:pt x="979" y="396"/>
                    </a:lnTo>
                    <a:lnTo>
                      <a:pt x="948" y="420"/>
                    </a:lnTo>
                    <a:lnTo>
                      <a:pt x="931" y="427"/>
                    </a:lnTo>
                    <a:lnTo>
                      <a:pt x="932" y="439"/>
                    </a:lnTo>
                    <a:lnTo>
                      <a:pt x="936" y="451"/>
                    </a:lnTo>
                    <a:lnTo>
                      <a:pt x="952" y="450"/>
                    </a:lnTo>
                    <a:lnTo>
                      <a:pt x="968" y="450"/>
                    </a:lnTo>
                    <a:lnTo>
                      <a:pt x="982" y="454"/>
                    </a:lnTo>
                    <a:lnTo>
                      <a:pt x="991" y="489"/>
                    </a:lnTo>
                    <a:lnTo>
                      <a:pt x="1002" y="497"/>
                    </a:lnTo>
                    <a:lnTo>
                      <a:pt x="1014" y="504"/>
                    </a:lnTo>
                    <a:lnTo>
                      <a:pt x="1023" y="512"/>
                    </a:lnTo>
                    <a:lnTo>
                      <a:pt x="1032" y="550"/>
                    </a:lnTo>
                    <a:lnTo>
                      <a:pt x="1040" y="588"/>
                    </a:lnTo>
                    <a:lnTo>
                      <a:pt x="1047" y="583"/>
                    </a:lnTo>
                    <a:lnTo>
                      <a:pt x="1055" y="582"/>
                    </a:lnTo>
                    <a:lnTo>
                      <a:pt x="1063" y="578"/>
                    </a:lnTo>
                    <a:lnTo>
                      <a:pt x="1071" y="601"/>
                    </a:lnTo>
                    <a:lnTo>
                      <a:pt x="1081" y="622"/>
                    </a:lnTo>
                    <a:lnTo>
                      <a:pt x="1114" y="617"/>
                    </a:lnTo>
                    <a:lnTo>
                      <a:pt x="1149" y="611"/>
                    </a:lnTo>
                    <a:lnTo>
                      <a:pt x="1163" y="629"/>
                    </a:lnTo>
                    <a:lnTo>
                      <a:pt x="1179" y="646"/>
                    </a:lnTo>
                    <a:lnTo>
                      <a:pt x="1202" y="646"/>
                    </a:lnTo>
                    <a:lnTo>
                      <a:pt x="1213" y="645"/>
                    </a:lnTo>
                    <a:lnTo>
                      <a:pt x="1224" y="648"/>
                    </a:lnTo>
                    <a:lnTo>
                      <a:pt x="1232" y="655"/>
                    </a:lnTo>
                    <a:lnTo>
                      <a:pt x="1237" y="671"/>
                    </a:lnTo>
                    <a:lnTo>
                      <a:pt x="1241" y="684"/>
                    </a:lnTo>
                    <a:lnTo>
                      <a:pt x="1248" y="700"/>
                    </a:lnTo>
                    <a:lnTo>
                      <a:pt x="1257" y="712"/>
                    </a:lnTo>
                    <a:lnTo>
                      <a:pt x="1270" y="721"/>
                    </a:lnTo>
                    <a:lnTo>
                      <a:pt x="1298" y="707"/>
                    </a:lnTo>
                    <a:lnTo>
                      <a:pt x="1314" y="716"/>
                    </a:lnTo>
                    <a:lnTo>
                      <a:pt x="1327" y="724"/>
                    </a:lnTo>
                    <a:lnTo>
                      <a:pt x="1343" y="732"/>
                    </a:lnTo>
                    <a:lnTo>
                      <a:pt x="1348" y="728"/>
                    </a:lnTo>
                    <a:lnTo>
                      <a:pt x="1369" y="707"/>
                    </a:lnTo>
                    <a:lnTo>
                      <a:pt x="1324" y="634"/>
                    </a:lnTo>
                    <a:lnTo>
                      <a:pt x="1326" y="621"/>
                    </a:lnTo>
                    <a:lnTo>
                      <a:pt x="1330" y="605"/>
                    </a:lnTo>
                    <a:lnTo>
                      <a:pt x="1335" y="590"/>
                    </a:lnTo>
                    <a:lnTo>
                      <a:pt x="1277" y="582"/>
                    </a:lnTo>
                    <a:lnTo>
                      <a:pt x="1257" y="617"/>
                    </a:lnTo>
                    <a:lnTo>
                      <a:pt x="1225" y="593"/>
                    </a:lnTo>
                    <a:lnTo>
                      <a:pt x="1196" y="595"/>
                    </a:lnTo>
                    <a:lnTo>
                      <a:pt x="1165" y="595"/>
                    </a:lnTo>
                    <a:lnTo>
                      <a:pt x="1170" y="577"/>
                    </a:lnTo>
                    <a:lnTo>
                      <a:pt x="1170" y="556"/>
                    </a:lnTo>
                    <a:lnTo>
                      <a:pt x="1163" y="537"/>
                    </a:lnTo>
                    <a:lnTo>
                      <a:pt x="1180" y="505"/>
                    </a:lnTo>
                    <a:lnTo>
                      <a:pt x="1142" y="501"/>
                    </a:lnTo>
                    <a:lnTo>
                      <a:pt x="1143" y="487"/>
                    </a:lnTo>
                    <a:lnTo>
                      <a:pt x="1146" y="469"/>
                    </a:lnTo>
                    <a:lnTo>
                      <a:pt x="1143" y="454"/>
                    </a:lnTo>
                    <a:lnTo>
                      <a:pt x="1135" y="428"/>
                    </a:lnTo>
                    <a:lnTo>
                      <a:pt x="1125" y="404"/>
                    </a:lnTo>
                    <a:lnTo>
                      <a:pt x="1118" y="381"/>
                    </a:lnTo>
                    <a:lnTo>
                      <a:pt x="1116" y="358"/>
                    </a:lnTo>
                    <a:lnTo>
                      <a:pt x="1113" y="335"/>
                    </a:lnTo>
                    <a:lnTo>
                      <a:pt x="1105" y="313"/>
                    </a:lnTo>
                    <a:lnTo>
                      <a:pt x="1093" y="293"/>
                    </a:lnTo>
                    <a:close/>
                    <a:moveTo>
                      <a:pt x="1447" y="310"/>
                    </a:moveTo>
                    <a:lnTo>
                      <a:pt x="1425" y="369"/>
                    </a:lnTo>
                    <a:lnTo>
                      <a:pt x="1397" y="365"/>
                    </a:lnTo>
                    <a:lnTo>
                      <a:pt x="1369" y="359"/>
                    </a:lnTo>
                    <a:lnTo>
                      <a:pt x="1343" y="347"/>
                    </a:lnTo>
                    <a:lnTo>
                      <a:pt x="1335" y="343"/>
                    </a:lnTo>
                    <a:lnTo>
                      <a:pt x="1324" y="347"/>
                    </a:lnTo>
                    <a:lnTo>
                      <a:pt x="1307" y="358"/>
                    </a:lnTo>
                    <a:lnTo>
                      <a:pt x="1314" y="377"/>
                    </a:lnTo>
                    <a:lnTo>
                      <a:pt x="1324" y="394"/>
                    </a:lnTo>
                    <a:lnTo>
                      <a:pt x="1355" y="404"/>
                    </a:lnTo>
                    <a:lnTo>
                      <a:pt x="1388" y="406"/>
                    </a:lnTo>
                    <a:lnTo>
                      <a:pt x="1420" y="403"/>
                    </a:lnTo>
                    <a:lnTo>
                      <a:pt x="1422" y="420"/>
                    </a:lnTo>
                    <a:lnTo>
                      <a:pt x="1417" y="437"/>
                    </a:lnTo>
                    <a:lnTo>
                      <a:pt x="1409" y="455"/>
                    </a:lnTo>
                    <a:lnTo>
                      <a:pt x="1400" y="471"/>
                    </a:lnTo>
                    <a:lnTo>
                      <a:pt x="1389" y="467"/>
                    </a:lnTo>
                    <a:lnTo>
                      <a:pt x="1377" y="465"/>
                    </a:lnTo>
                    <a:lnTo>
                      <a:pt x="1365" y="465"/>
                    </a:lnTo>
                    <a:lnTo>
                      <a:pt x="1355" y="471"/>
                    </a:lnTo>
                    <a:lnTo>
                      <a:pt x="1339" y="487"/>
                    </a:lnTo>
                    <a:lnTo>
                      <a:pt x="1327" y="507"/>
                    </a:lnTo>
                    <a:lnTo>
                      <a:pt x="1319" y="528"/>
                    </a:lnTo>
                    <a:lnTo>
                      <a:pt x="1311" y="549"/>
                    </a:lnTo>
                    <a:lnTo>
                      <a:pt x="1302" y="570"/>
                    </a:lnTo>
                    <a:lnTo>
                      <a:pt x="1350" y="585"/>
                    </a:lnTo>
                    <a:lnTo>
                      <a:pt x="1343" y="622"/>
                    </a:lnTo>
                    <a:lnTo>
                      <a:pt x="1348" y="622"/>
                    </a:lnTo>
                    <a:lnTo>
                      <a:pt x="1355" y="621"/>
                    </a:lnTo>
                    <a:lnTo>
                      <a:pt x="1360" y="621"/>
                    </a:lnTo>
                    <a:lnTo>
                      <a:pt x="1367" y="617"/>
                    </a:lnTo>
                    <a:lnTo>
                      <a:pt x="1375" y="594"/>
                    </a:lnTo>
                    <a:lnTo>
                      <a:pt x="1380" y="571"/>
                    </a:lnTo>
                    <a:lnTo>
                      <a:pt x="1410" y="571"/>
                    </a:lnTo>
                    <a:lnTo>
                      <a:pt x="1442" y="577"/>
                    </a:lnTo>
                    <a:lnTo>
                      <a:pt x="1433" y="549"/>
                    </a:lnTo>
                    <a:lnTo>
                      <a:pt x="1426" y="520"/>
                    </a:lnTo>
                    <a:lnTo>
                      <a:pt x="1430" y="509"/>
                    </a:lnTo>
                    <a:lnTo>
                      <a:pt x="1438" y="500"/>
                    </a:lnTo>
                    <a:lnTo>
                      <a:pt x="1449" y="495"/>
                    </a:lnTo>
                    <a:lnTo>
                      <a:pt x="1461" y="497"/>
                    </a:lnTo>
                    <a:lnTo>
                      <a:pt x="1510" y="515"/>
                    </a:lnTo>
                    <a:lnTo>
                      <a:pt x="1533" y="520"/>
                    </a:lnTo>
                    <a:lnTo>
                      <a:pt x="1549" y="488"/>
                    </a:lnTo>
                    <a:lnTo>
                      <a:pt x="1526" y="483"/>
                    </a:lnTo>
                    <a:lnTo>
                      <a:pt x="1500" y="476"/>
                    </a:lnTo>
                    <a:lnTo>
                      <a:pt x="1511" y="451"/>
                    </a:lnTo>
                    <a:lnTo>
                      <a:pt x="1526" y="428"/>
                    </a:lnTo>
                    <a:lnTo>
                      <a:pt x="1543" y="408"/>
                    </a:lnTo>
                    <a:lnTo>
                      <a:pt x="1549" y="396"/>
                    </a:lnTo>
                    <a:lnTo>
                      <a:pt x="1553" y="382"/>
                    </a:lnTo>
                    <a:lnTo>
                      <a:pt x="1551" y="369"/>
                    </a:lnTo>
                    <a:lnTo>
                      <a:pt x="1545" y="355"/>
                    </a:lnTo>
                    <a:lnTo>
                      <a:pt x="1515" y="337"/>
                    </a:lnTo>
                    <a:lnTo>
                      <a:pt x="1481" y="322"/>
                    </a:lnTo>
                    <a:lnTo>
                      <a:pt x="1447" y="310"/>
                    </a:lnTo>
                    <a:close/>
                    <a:moveTo>
                      <a:pt x="1968" y="316"/>
                    </a:moveTo>
                    <a:lnTo>
                      <a:pt x="1955" y="338"/>
                    </a:lnTo>
                    <a:lnTo>
                      <a:pt x="1945" y="361"/>
                    </a:lnTo>
                    <a:lnTo>
                      <a:pt x="1941" y="387"/>
                    </a:lnTo>
                    <a:lnTo>
                      <a:pt x="1972" y="400"/>
                    </a:lnTo>
                    <a:lnTo>
                      <a:pt x="1979" y="431"/>
                    </a:lnTo>
                    <a:lnTo>
                      <a:pt x="1983" y="460"/>
                    </a:lnTo>
                    <a:lnTo>
                      <a:pt x="1955" y="467"/>
                    </a:lnTo>
                    <a:lnTo>
                      <a:pt x="1941" y="472"/>
                    </a:lnTo>
                    <a:lnTo>
                      <a:pt x="1933" y="483"/>
                    </a:lnTo>
                    <a:lnTo>
                      <a:pt x="1917" y="515"/>
                    </a:lnTo>
                    <a:lnTo>
                      <a:pt x="1905" y="544"/>
                    </a:lnTo>
                    <a:lnTo>
                      <a:pt x="1908" y="595"/>
                    </a:lnTo>
                    <a:lnTo>
                      <a:pt x="1916" y="646"/>
                    </a:lnTo>
                    <a:lnTo>
                      <a:pt x="1933" y="648"/>
                    </a:lnTo>
                    <a:lnTo>
                      <a:pt x="1950" y="651"/>
                    </a:lnTo>
                    <a:lnTo>
                      <a:pt x="1966" y="656"/>
                    </a:lnTo>
                    <a:lnTo>
                      <a:pt x="1979" y="667"/>
                    </a:lnTo>
                    <a:lnTo>
                      <a:pt x="1988" y="678"/>
                    </a:lnTo>
                    <a:lnTo>
                      <a:pt x="1993" y="690"/>
                    </a:lnTo>
                    <a:lnTo>
                      <a:pt x="1995" y="704"/>
                    </a:lnTo>
                    <a:lnTo>
                      <a:pt x="1995" y="717"/>
                    </a:lnTo>
                    <a:lnTo>
                      <a:pt x="2031" y="716"/>
                    </a:lnTo>
                    <a:lnTo>
                      <a:pt x="2066" y="711"/>
                    </a:lnTo>
                    <a:lnTo>
                      <a:pt x="2101" y="699"/>
                    </a:lnTo>
                    <a:lnTo>
                      <a:pt x="2107" y="674"/>
                    </a:lnTo>
                    <a:lnTo>
                      <a:pt x="2117" y="650"/>
                    </a:lnTo>
                    <a:lnTo>
                      <a:pt x="2107" y="639"/>
                    </a:lnTo>
                    <a:lnTo>
                      <a:pt x="2099" y="627"/>
                    </a:lnTo>
                    <a:lnTo>
                      <a:pt x="2094" y="615"/>
                    </a:lnTo>
                    <a:lnTo>
                      <a:pt x="2094" y="601"/>
                    </a:lnTo>
                    <a:lnTo>
                      <a:pt x="2101" y="577"/>
                    </a:lnTo>
                    <a:lnTo>
                      <a:pt x="2111" y="552"/>
                    </a:lnTo>
                    <a:lnTo>
                      <a:pt x="2127" y="545"/>
                    </a:lnTo>
                    <a:lnTo>
                      <a:pt x="2142" y="542"/>
                    </a:lnTo>
                    <a:lnTo>
                      <a:pt x="2160" y="537"/>
                    </a:lnTo>
                    <a:lnTo>
                      <a:pt x="2155" y="529"/>
                    </a:lnTo>
                    <a:lnTo>
                      <a:pt x="2151" y="521"/>
                    </a:lnTo>
                    <a:lnTo>
                      <a:pt x="2147" y="515"/>
                    </a:lnTo>
                    <a:lnTo>
                      <a:pt x="2155" y="504"/>
                    </a:lnTo>
                    <a:lnTo>
                      <a:pt x="2162" y="495"/>
                    </a:lnTo>
                    <a:lnTo>
                      <a:pt x="2167" y="484"/>
                    </a:lnTo>
                    <a:lnTo>
                      <a:pt x="2168" y="475"/>
                    </a:lnTo>
                    <a:lnTo>
                      <a:pt x="2164" y="450"/>
                    </a:lnTo>
                    <a:lnTo>
                      <a:pt x="2156" y="426"/>
                    </a:lnTo>
                    <a:lnTo>
                      <a:pt x="2147" y="403"/>
                    </a:lnTo>
                    <a:lnTo>
                      <a:pt x="2142" y="378"/>
                    </a:lnTo>
                    <a:lnTo>
                      <a:pt x="2146" y="353"/>
                    </a:lnTo>
                    <a:lnTo>
                      <a:pt x="2132" y="359"/>
                    </a:lnTo>
                    <a:lnTo>
                      <a:pt x="2119" y="366"/>
                    </a:lnTo>
                    <a:lnTo>
                      <a:pt x="2106" y="370"/>
                    </a:lnTo>
                    <a:lnTo>
                      <a:pt x="2090" y="370"/>
                    </a:lnTo>
                    <a:lnTo>
                      <a:pt x="2036" y="363"/>
                    </a:lnTo>
                    <a:lnTo>
                      <a:pt x="1983" y="349"/>
                    </a:lnTo>
                    <a:lnTo>
                      <a:pt x="1976" y="333"/>
                    </a:lnTo>
                    <a:lnTo>
                      <a:pt x="1968" y="316"/>
                    </a:lnTo>
                    <a:close/>
                    <a:moveTo>
                      <a:pt x="3863" y="337"/>
                    </a:moveTo>
                    <a:lnTo>
                      <a:pt x="3858" y="353"/>
                    </a:lnTo>
                    <a:lnTo>
                      <a:pt x="3853" y="370"/>
                    </a:lnTo>
                    <a:lnTo>
                      <a:pt x="3845" y="383"/>
                    </a:lnTo>
                    <a:lnTo>
                      <a:pt x="3830" y="396"/>
                    </a:lnTo>
                    <a:lnTo>
                      <a:pt x="3817" y="403"/>
                    </a:lnTo>
                    <a:lnTo>
                      <a:pt x="3801" y="408"/>
                    </a:lnTo>
                    <a:lnTo>
                      <a:pt x="3784" y="408"/>
                    </a:lnTo>
                    <a:lnTo>
                      <a:pt x="3769" y="404"/>
                    </a:lnTo>
                    <a:lnTo>
                      <a:pt x="3759" y="394"/>
                    </a:lnTo>
                    <a:lnTo>
                      <a:pt x="3742" y="399"/>
                    </a:lnTo>
                    <a:lnTo>
                      <a:pt x="3724" y="399"/>
                    </a:lnTo>
                    <a:lnTo>
                      <a:pt x="3707" y="396"/>
                    </a:lnTo>
                    <a:lnTo>
                      <a:pt x="3706" y="404"/>
                    </a:lnTo>
                    <a:lnTo>
                      <a:pt x="3702" y="411"/>
                    </a:lnTo>
                    <a:lnTo>
                      <a:pt x="3701" y="420"/>
                    </a:lnTo>
                    <a:lnTo>
                      <a:pt x="3650" y="426"/>
                    </a:lnTo>
                    <a:lnTo>
                      <a:pt x="3640" y="442"/>
                    </a:lnTo>
                    <a:lnTo>
                      <a:pt x="3628" y="455"/>
                    </a:lnTo>
                    <a:lnTo>
                      <a:pt x="3613" y="465"/>
                    </a:lnTo>
                    <a:lnTo>
                      <a:pt x="3602" y="477"/>
                    </a:lnTo>
                    <a:lnTo>
                      <a:pt x="3619" y="492"/>
                    </a:lnTo>
                    <a:lnTo>
                      <a:pt x="3634" y="505"/>
                    </a:lnTo>
                    <a:lnTo>
                      <a:pt x="3630" y="521"/>
                    </a:lnTo>
                    <a:lnTo>
                      <a:pt x="3628" y="538"/>
                    </a:lnTo>
                    <a:lnTo>
                      <a:pt x="3628" y="557"/>
                    </a:lnTo>
                    <a:lnTo>
                      <a:pt x="3634" y="582"/>
                    </a:lnTo>
                    <a:lnTo>
                      <a:pt x="3644" y="605"/>
                    </a:lnTo>
                    <a:lnTo>
                      <a:pt x="3652" y="629"/>
                    </a:lnTo>
                    <a:lnTo>
                      <a:pt x="3650" y="676"/>
                    </a:lnTo>
                    <a:lnTo>
                      <a:pt x="3644" y="721"/>
                    </a:lnTo>
                    <a:lnTo>
                      <a:pt x="3640" y="739"/>
                    </a:lnTo>
                    <a:lnTo>
                      <a:pt x="3629" y="755"/>
                    </a:lnTo>
                    <a:lnTo>
                      <a:pt x="3605" y="780"/>
                    </a:lnTo>
                    <a:lnTo>
                      <a:pt x="3583" y="806"/>
                    </a:lnTo>
                    <a:lnTo>
                      <a:pt x="3563" y="835"/>
                    </a:lnTo>
                    <a:lnTo>
                      <a:pt x="3551" y="857"/>
                    </a:lnTo>
                    <a:lnTo>
                      <a:pt x="3535" y="875"/>
                    </a:lnTo>
                    <a:lnTo>
                      <a:pt x="3522" y="895"/>
                    </a:lnTo>
                    <a:lnTo>
                      <a:pt x="3510" y="918"/>
                    </a:lnTo>
                    <a:lnTo>
                      <a:pt x="3502" y="928"/>
                    </a:lnTo>
                    <a:lnTo>
                      <a:pt x="3494" y="935"/>
                    </a:lnTo>
                    <a:lnTo>
                      <a:pt x="3482" y="940"/>
                    </a:lnTo>
                    <a:lnTo>
                      <a:pt x="3472" y="946"/>
                    </a:lnTo>
                    <a:lnTo>
                      <a:pt x="3460" y="934"/>
                    </a:lnTo>
                    <a:lnTo>
                      <a:pt x="3445" y="926"/>
                    </a:lnTo>
                    <a:lnTo>
                      <a:pt x="3428" y="920"/>
                    </a:lnTo>
                    <a:lnTo>
                      <a:pt x="3428" y="915"/>
                    </a:lnTo>
                    <a:lnTo>
                      <a:pt x="3432" y="902"/>
                    </a:lnTo>
                    <a:lnTo>
                      <a:pt x="3415" y="893"/>
                    </a:lnTo>
                    <a:lnTo>
                      <a:pt x="3399" y="883"/>
                    </a:lnTo>
                    <a:lnTo>
                      <a:pt x="3382" y="878"/>
                    </a:lnTo>
                    <a:lnTo>
                      <a:pt x="3333" y="862"/>
                    </a:lnTo>
                    <a:lnTo>
                      <a:pt x="3287" y="839"/>
                    </a:lnTo>
                    <a:lnTo>
                      <a:pt x="3278" y="830"/>
                    </a:lnTo>
                    <a:lnTo>
                      <a:pt x="3271" y="818"/>
                    </a:lnTo>
                    <a:lnTo>
                      <a:pt x="3266" y="806"/>
                    </a:lnTo>
                    <a:lnTo>
                      <a:pt x="3248" y="820"/>
                    </a:lnTo>
                    <a:lnTo>
                      <a:pt x="3217" y="851"/>
                    </a:lnTo>
                    <a:lnTo>
                      <a:pt x="3209" y="865"/>
                    </a:lnTo>
                    <a:lnTo>
                      <a:pt x="3205" y="881"/>
                    </a:lnTo>
                    <a:lnTo>
                      <a:pt x="3210" y="897"/>
                    </a:lnTo>
                    <a:lnTo>
                      <a:pt x="3215" y="901"/>
                    </a:lnTo>
                    <a:lnTo>
                      <a:pt x="3221" y="902"/>
                    </a:lnTo>
                    <a:lnTo>
                      <a:pt x="3223" y="903"/>
                    </a:lnTo>
                    <a:lnTo>
                      <a:pt x="3229" y="903"/>
                    </a:lnTo>
                    <a:lnTo>
                      <a:pt x="3234" y="906"/>
                    </a:lnTo>
                    <a:lnTo>
                      <a:pt x="3312" y="920"/>
                    </a:lnTo>
                    <a:lnTo>
                      <a:pt x="3389" y="936"/>
                    </a:lnTo>
                    <a:lnTo>
                      <a:pt x="3412" y="999"/>
                    </a:lnTo>
                    <a:lnTo>
                      <a:pt x="3432" y="1008"/>
                    </a:lnTo>
                    <a:lnTo>
                      <a:pt x="3452" y="1013"/>
                    </a:lnTo>
                    <a:lnTo>
                      <a:pt x="3473" y="1016"/>
                    </a:lnTo>
                    <a:lnTo>
                      <a:pt x="3493" y="1014"/>
                    </a:lnTo>
                    <a:lnTo>
                      <a:pt x="3508" y="1008"/>
                    </a:lnTo>
                    <a:lnTo>
                      <a:pt x="3523" y="997"/>
                    </a:lnTo>
                    <a:lnTo>
                      <a:pt x="3538" y="987"/>
                    </a:lnTo>
                    <a:lnTo>
                      <a:pt x="3555" y="980"/>
                    </a:lnTo>
                    <a:lnTo>
                      <a:pt x="3596" y="976"/>
                    </a:lnTo>
                    <a:lnTo>
                      <a:pt x="3638" y="980"/>
                    </a:lnTo>
                    <a:lnTo>
                      <a:pt x="3679" y="987"/>
                    </a:lnTo>
                    <a:lnTo>
                      <a:pt x="3686" y="969"/>
                    </a:lnTo>
                    <a:lnTo>
                      <a:pt x="3695" y="954"/>
                    </a:lnTo>
                    <a:lnTo>
                      <a:pt x="3708" y="942"/>
                    </a:lnTo>
                    <a:lnTo>
                      <a:pt x="3697" y="935"/>
                    </a:lnTo>
                    <a:lnTo>
                      <a:pt x="3685" y="930"/>
                    </a:lnTo>
                    <a:lnTo>
                      <a:pt x="3691" y="907"/>
                    </a:lnTo>
                    <a:lnTo>
                      <a:pt x="3697" y="885"/>
                    </a:lnTo>
                    <a:lnTo>
                      <a:pt x="3694" y="862"/>
                    </a:lnTo>
                    <a:lnTo>
                      <a:pt x="3742" y="846"/>
                    </a:lnTo>
                    <a:lnTo>
                      <a:pt x="3791" y="829"/>
                    </a:lnTo>
                    <a:lnTo>
                      <a:pt x="3822" y="790"/>
                    </a:lnTo>
                    <a:lnTo>
                      <a:pt x="3830" y="780"/>
                    </a:lnTo>
                    <a:lnTo>
                      <a:pt x="3835" y="767"/>
                    </a:lnTo>
                    <a:lnTo>
                      <a:pt x="3845" y="756"/>
                    </a:lnTo>
                    <a:lnTo>
                      <a:pt x="3855" y="747"/>
                    </a:lnTo>
                    <a:lnTo>
                      <a:pt x="3880" y="729"/>
                    </a:lnTo>
                    <a:lnTo>
                      <a:pt x="3906" y="708"/>
                    </a:lnTo>
                    <a:lnTo>
                      <a:pt x="3923" y="683"/>
                    </a:lnTo>
                    <a:lnTo>
                      <a:pt x="3924" y="678"/>
                    </a:lnTo>
                    <a:lnTo>
                      <a:pt x="3924" y="672"/>
                    </a:lnTo>
                    <a:lnTo>
                      <a:pt x="3920" y="666"/>
                    </a:lnTo>
                    <a:lnTo>
                      <a:pt x="3915" y="662"/>
                    </a:lnTo>
                    <a:lnTo>
                      <a:pt x="3912" y="658"/>
                    </a:lnTo>
                    <a:lnTo>
                      <a:pt x="3908" y="656"/>
                    </a:lnTo>
                    <a:lnTo>
                      <a:pt x="3898" y="646"/>
                    </a:lnTo>
                    <a:lnTo>
                      <a:pt x="3892" y="634"/>
                    </a:lnTo>
                    <a:lnTo>
                      <a:pt x="3892" y="621"/>
                    </a:lnTo>
                    <a:lnTo>
                      <a:pt x="3919" y="577"/>
                    </a:lnTo>
                    <a:lnTo>
                      <a:pt x="3950" y="537"/>
                    </a:lnTo>
                    <a:lnTo>
                      <a:pt x="3961" y="526"/>
                    </a:lnTo>
                    <a:lnTo>
                      <a:pt x="3970" y="517"/>
                    </a:lnTo>
                    <a:lnTo>
                      <a:pt x="3983" y="509"/>
                    </a:lnTo>
                    <a:lnTo>
                      <a:pt x="3990" y="497"/>
                    </a:lnTo>
                    <a:lnTo>
                      <a:pt x="3991" y="481"/>
                    </a:lnTo>
                    <a:lnTo>
                      <a:pt x="3962" y="467"/>
                    </a:lnTo>
                    <a:lnTo>
                      <a:pt x="3935" y="454"/>
                    </a:lnTo>
                    <a:lnTo>
                      <a:pt x="3914" y="427"/>
                    </a:lnTo>
                    <a:lnTo>
                      <a:pt x="3896" y="399"/>
                    </a:lnTo>
                    <a:lnTo>
                      <a:pt x="3883" y="370"/>
                    </a:lnTo>
                    <a:lnTo>
                      <a:pt x="3880" y="355"/>
                    </a:lnTo>
                    <a:lnTo>
                      <a:pt x="3883" y="343"/>
                    </a:lnTo>
                    <a:lnTo>
                      <a:pt x="3892" y="316"/>
                    </a:lnTo>
                    <a:lnTo>
                      <a:pt x="3878" y="326"/>
                    </a:lnTo>
                    <a:lnTo>
                      <a:pt x="3863" y="337"/>
                    </a:lnTo>
                    <a:close/>
                    <a:moveTo>
                      <a:pt x="1560" y="353"/>
                    </a:moveTo>
                    <a:lnTo>
                      <a:pt x="1556" y="408"/>
                    </a:lnTo>
                    <a:lnTo>
                      <a:pt x="1541" y="428"/>
                    </a:lnTo>
                    <a:lnTo>
                      <a:pt x="1526" y="448"/>
                    </a:lnTo>
                    <a:lnTo>
                      <a:pt x="1511" y="469"/>
                    </a:lnTo>
                    <a:lnTo>
                      <a:pt x="1565" y="484"/>
                    </a:lnTo>
                    <a:lnTo>
                      <a:pt x="1544" y="520"/>
                    </a:lnTo>
                    <a:lnTo>
                      <a:pt x="1577" y="526"/>
                    </a:lnTo>
                    <a:lnTo>
                      <a:pt x="1610" y="532"/>
                    </a:lnTo>
                    <a:lnTo>
                      <a:pt x="1644" y="529"/>
                    </a:lnTo>
                    <a:lnTo>
                      <a:pt x="1683" y="529"/>
                    </a:lnTo>
                    <a:lnTo>
                      <a:pt x="1720" y="532"/>
                    </a:lnTo>
                    <a:lnTo>
                      <a:pt x="1757" y="534"/>
                    </a:lnTo>
                    <a:lnTo>
                      <a:pt x="1771" y="534"/>
                    </a:lnTo>
                    <a:lnTo>
                      <a:pt x="1783" y="532"/>
                    </a:lnTo>
                    <a:lnTo>
                      <a:pt x="1794" y="525"/>
                    </a:lnTo>
                    <a:lnTo>
                      <a:pt x="1806" y="520"/>
                    </a:lnTo>
                    <a:lnTo>
                      <a:pt x="1793" y="499"/>
                    </a:lnTo>
                    <a:lnTo>
                      <a:pt x="1757" y="460"/>
                    </a:lnTo>
                    <a:lnTo>
                      <a:pt x="1745" y="451"/>
                    </a:lnTo>
                    <a:lnTo>
                      <a:pt x="1732" y="447"/>
                    </a:lnTo>
                    <a:lnTo>
                      <a:pt x="1717" y="439"/>
                    </a:lnTo>
                    <a:lnTo>
                      <a:pt x="1705" y="432"/>
                    </a:lnTo>
                    <a:lnTo>
                      <a:pt x="1695" y="414"/>
                    </a:lnTo>
                    <a:lnTo>
                      <a:pt x="1688" y="394"/>
                    </a:lnTo>
                    <a:lnTo>
                      <a:pt x="1677" y="353"/>
                    </a:lnTo>
                    <a:lnTo>
                      <a:pt x="1662" y="363"/>
                    </a:lnTo>
                    <a:lnTo>
                      <a:pt x="1648" y="371"/>
                    </a:lnTo>
                    <a:lnTo>
                      <a:pt x="1638" y="361"/>
                    </a:lnTo>
                    <a:lnTo>
                      <a:pt x="1626" y="353"/>
                    </a:lnTo>
                    <a:lnTo>
                      <a:pt x="1614" y="347"/>
                    </a:lnTo>
                    <a:lnTo>
                      <a:pt x="1596" y="343"/>
                    </a:lnTo>
                    <a:lnTo>
                      <a:pt x="1577" y="347"/>
                    </a:lnTo>
                    <a:lnTo>
                      <a:pt x="1560" y="353"/>
                    </a:lnTo>
                    <a:close/>
                    <a:moveTo>
                      <a:pt x="123" y="350"/>
                    </a:moveTo>
                    <a:lnTo>
                      <a:pt x="116" y="392"/>
                    </a:lnTo>
                    <a:lnTo>
                      <a:pt x="99" y="394"/>
                    </a:lnTo>
                    <a:lnTo>
                      <a:pt x="82" y="394"/>
                    </a:lnTo>
                    <a:lnTo>
                      <a:pt x="62" y="396"/>
                    </a:lnTo>
                    <a:lnTo>
                      <a:pt x="47" y="404"/>
                    </a:lnTo>
                    <a:lnTo>
                      <a:pt x="33" y="414"/>
                    </a:lnTo>
                    <a:lnTo>
                      <a:pt x="15" y="400"/>
                    </a:lnTo>
                    <a:lnTo>
                      <a:pt x="0" y="388"/>
                    </a:lnTo>
                    <a:lnTo>
                      <a:pt x="3" y="422"/>
                    </a:lnTo>
                    <a:lnTo>
                      <a:pt x="11" y="455"/>
                    </a:lnTo>
                    <a:lnTo>
                      <a:pt x="33" y="517"/>
                    </a:lnTo>
                    <a:lnTo>
                      <a:pt x="37" y="565"/>
                    </a:lnTo>
                    <a:lnTo>
                      <a:pt x="38" y="611"/>
                    </a:lnTo>
                    <a:lnTo>
                      <a:pt x="55" y="617"/>
                    </a:lnTo>
                    <a:lnTo>
                      <a:pt x="71" y="622"/>
                    </a:lnTo>
                    <a:lnTo>
                      <a:pt x="87" y="617"/>
                    </a:lnTo>
                    <a:lnTo>
                      <a:pt x="101" y="610"/>
                    </a:lnTo>
                    <a:lnTo>
                      <a:pt x="117" y="606"/>
                    </a:lnTo>
                    <a:lnTo>
                      <a:pt x="127" y="613"/>
                    </a:lnTo>
                    <a:lnTo>
                      <a:pt x="140" y="630"/>
                    </a:lnTo>
                    <a:lnTo>
                      <a:pt x="154" y="618"/>
                    </a:lnTo>
                    <a:lnTo>
                      <a:pt x="162" y="605"/>
                    </a:lnTo>
                    <a:lnTo>
                      <a:pt x="173" y="589"/>
                    </a:lnTo>
                    <a:lnTo>
                      <a:pt x="182" y="575"/>
                    </a:lnTo>
                    <a:lnTo>
                      <a:pt x="175" y="550"/>
                    </a:lnTo>
                    <a:lnTo>
                      <a:pt x="173" y="537"/>
                    </a:lnTo>
                    <a:lnTo>
                      <a:pt x="179" y="526"/>
                    </a:lnTo>
                    <a:lnTo>
                      <a:pt x="185" y="516"/>
                    </a:lnTo>
                    <a:lnTo>
                      <a:pt x="194" y="512"/>
                    </a:lnTo>
                    <a:lnTo>
                      <a:pt x="205" y="509"/>
                    </a:lnTo>
                    <a:lnTo>
                      <a:pt x="223" y="509"/>
                    </a:lnTo>
                    <a:lnTo>
                      <a:pt x="220" y="489"/>
                    </a:lnTo>
                    <a:lnTo>
                      <a:pt x="213" y="471"/>
                    </a:lnTo>
                    <a:lnTo>
                      <a:pt x="202" y="454"/>
                    </a:lnTo>
                    <a:lnTo>
                      <a:pt x="199" y="442"/>
                    </a:lnTo>
                    <a:lnTo>
                      <a:pt x="201" y="431"/>
                    </a:lnTo>
                    <a:lnTo>
                      <a:pt x="205" y="419"/>
                    </a:lnTo>
                    <a:lnTo>
                      <a:pt x="205" y="408"/>
                    </a:lnTo>
                    <a:lnTo>
                      <a:pt x="201" y="399"/>
                    </a:lnTo>
                    <a:lnTo>
                      <a:pt x="194" y="391"/>
                    </a:lnTo>
                    <a:lnTo>
                      <a:pt x="189" y="383"/>
                    </a:lnTo>
                    <a:lnTo>
                      <a:pt x="161" y="387"/>
                    </a:lnTo>
                    <a:lnTo>
                      <a:pt x="161" y="358"/>
                    </a:lnTo>
                    <a:lnTo>
                      <a:pt x="123" y="350"/>
                    </a:lnTo>
                    <a:close/>
                    <a:moveTo>
                      <a:pt x="5193" y="377"/>
                    </a:moveTo>
                    <a:lnTo>
                      <a:pt x="5160" y="423"/>
                    </a:lnTo>
                    <a:lnTo>
                      <a:pt x="5178" y="431"/>
                    </a:lnTo>
                    <a:lnTo>
                      <a:pt x="5196" y="431"/>
                    </a:lnTo>
                    <a:lnTo>
                      <a:pt x="5213" y="427"/>
                    </a:lnTo>
                    <a:lnTo>
                      <a:pt x="5212" y="489"/>
                    </a:lnTo>
                    <a:lnTo>
                      <a:pt x="5199" y="492"/>
                    </a:lnTo>
                    <a:lnTo>
                      <a:pt x="5184" y="492"/>
                    </a:lnTo>
                    <a:lnTo>
                      <a:pt x="5195" y="512"/>
                    </a:lnTo>
                    <a:lnTo>
                      <a:pt x="5203" y="532"/>
                    </a:lnTo>
                    <a:lnTo>
                      <a:pt x="5166" y="562"/>
                    </a:lnTo>
                    <a:lnTo>
                      <a:pt x="5110" y="566"/>
                    </a:lnTo>
                    <a:lnTo>
                      <a:pt x="5101" y="582"/>
                    </a:lnTo>
                    <a:lnTo>
                      <a:pt x="5093" y="595"/>
                    </a:lnTo>
                    <a:lnTo>
                      <a:pt x="5097" y="606"/>
                    </a:lnTo>
                    <a:lnTo>
                      <a:pt x="5102" y="618"/>
                    </a:lnTo>
                    <a:lnTo>
                      <a:pt x="5094" y="623"/>
                    </a:lnTo>
                    <a:lnTo>
                      <a:pt x="5084" y="629"/>
                    </a:lnTo>
                    <a:lnTo>
                      <a:pt x="5093" y="650"/>
                    </a:lnTo>
                    <a:lnTo>
                      <a:pt x="5100" y="671"/>
                    </a:lnTo>
                    <a:lnTo>
                      <a:pt x="5102" y="694"/>
                    </a:lnTo>
                    <a:lnTo>
                      <a:pt x="5110" y="740"/>
                    </a:lnTo>
                    <a:lnTo>
                      <a:pt x="5117" y="785"/>
                    </a:lnTo>
                    <a:lnTo>
                      <a:pt x="5047" y="802"/>
                    </a:lnTo>
                    <a:lnTo>
                      <a:pt x="5039" y="827"/>
                    </a:lnTo>
                    <a:lnTo>
                      <a:pt x="5032" y="853"/>
                    </a:lnTo>
                    <a:lnTo>
                      <a:pt x="5057" y="874"/>
                    </a:lnTo>
                    <a:lnTo>
                      <a:pt x="5078" y="898"/>
                    </a:lnTo>
                    <a:lnTo>
                      <a:pt x="5097" y="926"/>
                    </a:lnTo>
                    <a:lnTo>
                      <a:pt x="5115" y="954"/>
                    </a:lnTo>
                    <a:lnTo>
                      <a:pt x="5117" y="963"/>
                    </a:lnTo>
                    <a:lnTo>
                      <a:pt x="5115" y="969"/>
                    </a:lnTo>
                    <a:lnTo>
                      <a:pt x="5089" y="1021"/>
                    </a:lnTo>
                    <a:lnTo>
                      <a:pt x="5117" y="1025"/>
                    </a:lnTo>
                    <a:lnTo>
                      <a:pt x="5125" y="997"/>
                    </a:lnTo>
                    <a:lnTo>
                      <a:pt x="5135" y="942"/>
                    </a:lnTo>
                    <a:lnTo>
                      <a:pt x="5156" y="931"/>
                    </a:lnTo>
                    <a:lnTo>
                      <a:pt x="5180" y="924"/>
                    </a:lnTo>
                    <a:lnTo>
                      <a:pt x="5205" y="919"/>
                    </a:lnTo>
                    <a:lnTo>
                      <a:pt x="5227" y="908"/>
                    </a:lnTo>
                    <a:lnTo>
                      <a:pt x="5252" y="862"/>
                    </a:lnTo>
                    <a:lnTo>
                      <a:pt x="5271" y="812"/>
                    </a:lnTo>
                    <a:lnTo>
                      <a:pt x="5273" y="747"/>
                    </a:lnTo>
                    <a:lnTo>
                      <a:pt x="5273" y="618"/>
                    </a:lnTo>
                    <a:lnTo>
                      <a:pt x="5271" y="571"/>
                    </a:lnTo>
                    <a:lnTo>
                      <a:pt x="5267" y="526"/>
                    </a:lnTo>
                    <a:lnTo>
                      <a:pt x="5261" y="479"/>
                    </a:lnTo>
                    <a:lnTo>
                      <a:pt x="5246" y="434"/>
                    </a:lnTo>
                    <a:lnTo>
                      <a:pt x="5229" y="414"/>
                    </a:lnTo>
                    <a:lnTo>
                      <a:pt x="5213" y="392"/>
                    </a:lnTo>
                    <a:lnTo>
                      <a:pt x="5193" y="377"/>
                    </a:lnTo>
                    <a:close/>
                    <a:moveTo>
                      <a:pt x="2180" y="471"/>
                    </a:moveTo>
                    <a:lnTo>
                      <a:pt x="2169" y="495"/>
                    </a:lnTo>
                    <a:lnTo>
                      <a:pt x="2160" y="517"/>
                    </a:lnTo>
                    <a:lnTo>
                      <a:pt x="2164" y="525"/>
                    </a:lnTo>
                    <a:lnTo>
                      <a:pt x="2168" y="533"/>
                    </a:lnTo>
                    <a:lnTo>
                      <a:pt x="2173" y="542"/>
                    </a:lnTo>
                    <a:lnTo>
                      <a:pt x="2117" y="560"/>
                    </a:lnTo>
                    <a:lnTo>
                      <a:pt x="2106" y="594"/>
                    </a:lnTo>
                    <a:lnTo>
                      <a:pt x="2105" y="611"/>
                    </a:lnTo>
                    <a:lnTo>
                      <a:pt x="2109" y="623"/>
                    </a:lnTo>
                    <a:lnTo>
                      <a:pt x="2118" y="638"/>
                    </a:lnTo>
                    <a:lnTo>
                      <a:pt x="2124" y="650"/>
                    </a:lnTo>
                    <a:lnTo>
                      <a:pt x="2118" y="672"/>
                    </a:lnTo>
                    <a:lnTo>
                      <a:pt x="2109" y="694"/>
                    </a:lnTo>
                    <a:lnTo>
                      <a:pt x="2136" y="686"/>
                    </a:lnTo>
                    <a:lnTo>
                      <a:pt x="2167" y="684"/>
                    </a:lnTo>
                    <a:lnTo>
                      <a:pt x="2160" y="705"/>
                    </a:lnTo>
                    <a:lnTo>
                      <a:pt x="2152" y="724"/>
                    </a:lnTo>
                    <a:lnTo>
                      <a:pt x="2162" y="739"/>
                    </a:lnTo>
                    <a:lnTo>
                      <a:pt x="2173" y="755"/>
                    </a:lnTo>
                    <a:lnTo>
                      <a:pt x="2184" y="768"/>
                    </a:lnTo>
                    <a:lnTo>
                      <a:pt x="2222" y="761"/>
                    </a:lnTo>
                    <a:lnTo>
                      <a:pt x="2258" y="755"/>
                    </a:lnTo>
                    <a:lnTo>
                      <a:pt x="2290" y="745"/>
                    </a:lnTo>
                    <a:lnTo>
                      <a:pt x="2352" y="721"/>
                    </a:lnTo>
                    <a:lnTo>
                      <a:pt x="2384" y="757"/>
                    </a:lnTo>
                    <a:lnTo>
                      <a:pt x="2417" y="794"/>
                    </a:lnTo>
                    <a:lnTo>
                      <a:pt x="2429" y="782"/>
                    </a:lnTo>
                    <a:lnTo>
                      <a:pt x="2439" y="768"/>
                    </a:lnTo>
                    <a:lnTo>
                      <a:pt x="2452" y="759"/>
                    </a:lnTo>
                    <a:lnTo>
                      <a:pt x="2474" y="756"/>
                    </a:lnTo>
                    <a:lnTo>
                      <a:pt x="2496" y="752"/>
                    </a:lnTo>
                    <a:lnTo>
                      <a:pt x="2519" y="747"/>
                    </a:lnTo>
                    <a:lnTo>
                      <a:pt x="2537" y="736"/>
                    </a:lnTo>
                    <a:lnTo>
                      <a:pt x="2521" y="610"/>
                    </a:lnTo>
                    <a:lnTo>
                      <a:pt x="2496" y="622"/>
                    </a:lnTo>
                    <a:lnTo>
                      <a:pt x="2471" y="634"/>
                    </a:lnTo>
                    <a:lnTo>
                      <a:pt x="2463" y="601"/>
                    </a:lnTo>
                    <a:lnTo>
                      <a:pt x="2456" y="566"/>
                    </a:lnTo>
                    <a:lnTo>
                      <a:pt x="2447" y="567"/>
                    </a:lnTo>
                    <a:lnTo>
                      <a:pt x="2440" y="567"/>
                    </a:lnTo>
                    <a:lnTo>
                      <a:pt x="2414" y="570"/>
                    </a:lnTo>
                    <a:lnTo>
                      <a:pt x="2389" y="566"/>
                    </a:lnTo>
                    <a:lnTo>
                      <a:pt x="2362" y="557"/>
                    </a:lnTo>
                    <a:lnTo>
                      <a:pt x="2336" y="552"/>
                    </a:lnTo>
                    <a:lnTo>
                      <a:pt x="2325" y="538"/>
                    </a:lnTo>
                    <a:lnTo>
                      <a:pt x="2317" y="525"/>
                    </a:lnTo>
                    <a:lnTo>
                      <a:pt x="2306" y="511"/>
                    </a:lnTo>
                    <a:lnTo>
                      <a:pt x="2291" y="501"/>
                    </a:lnTo>
                    <a:lnTo>
                      <a:pt x="2255" y="489"/>
                    </a:lnTo>
                    <a:lnTo>
                      <a:pt x="2217" y="479"/>
                    </a:lnTo>
                    <a:lnTo>
                      <a:pt x="2180" y="471"/>
                    </a:lnTo>
                    <a:close/>
                    <a:moveTo>
                      <a:pt x="408" y="495"/>
                    </a:moveTo>
                    <a:lnTo>
                      <a:pt x="408" y="505"/>
                    </a:lnTo>
                    <a:lnTo>
                      <a:pt x="444" y="509"/>
                    </a:lnTo>
                    <a:lnTo>
                      <a:pt x="421" y="545"/>
                    </a:lnTo>
                    <a:lnTo>
                      <a:pt x="413" y="550"/>
                    </a:lnTo>
                    <a:lnTo>
                      <a:pt x="404" y="554"/>
                    </a:lnTo>
                    <a:lnTo>
                      <a:pt x="394" y="554"/>
                    </a:lnTo>
                    <a:lnTo>
                      <a:pt x="383" y="556"/>
                    </a:lnTo>
                    <a:lnTo>
                      <a:pt x="382" y="560"/>
                    </a:lnTo>
                    <a:lnTo>
                      <a:pt x="378" y="562"/>
                    </a:lnTo>
                    <a:lnTo>
                      <a:pt x="376" y="566"/>
                    </a:lnTo>
                    <a:lnTo>
                      <a:pt x="372" y="570"/>
                    </a:lnTo>
                    <a:lnTo>
                      <a:pt x="366" y="573"/>
                    </a:lnTo>
                    <a:lnTo>
                      <a:pt x="361" y="573"/>
                    </a:lnTo>
                    <a:lnTo>
                      <a:pt x="351" y="571"/>
                    </a:lnTo>
                    <a:lnTo>
                      <a:pt x="343" y="571"/>
                    </a:lnTo>
                    <a:lnTo>
                      <a:pt x="334" y="567"/>
                    </a:lnTo>
                    <a:lnTo>
                      <a:pt x="329" y="561"/>
                    </a:lnTo>
                    <a:lnTo>
                      <a:pt x="316" y="534"/>
                    </a:lnTo>
                    <a:lnTo>
                      <a:pt x="301" y="507"/>
                    </a:lnTo>
                    <a:lnTo>
                      <a:pt x="250" y="525"/>
                    </a:lnTo>
                    <a:lnTo>
                      <a:pt x="276" y="529"/>
                    </a:lnTo>
                    <a:lnTo>
                      <a:pt x="288" y="538"/>
                    </a:lnTo>
                    <a:lnTo>
                      <a:pt x="301" y="545"/>
                    </a:lnTo>
                    <a:lnTo>
                      <a:pt x="316" y="554"/>
                    </a:lnTo>
                    <a:lnTo>
                      <a:pt x="329" y="573"/>
                    </a:lnTo>
                    <a:lnTo>
                      <a:pt x="339" y="594"/>
                    </a:lnTo>
                    <a:lnTo>
                      <a:pt x="346" y="617"/>
                    </a:lnTo>
                    <a:lnTo>
                      <a:pt x="354" y="641"/>
                    </a:lnTo>
                    <a:lnTo>
                      <a:pt x="363" y="662"/>
                    </a:lnTo>
                    <a:lnTo>
                      <a:pt x="372" y="684"/>
                    </a:lnTo>
                    <a:lnTo>
                      <a:pt x="379" y="707"/>
                    </a:lnTo>
                    <a:lnTo>
                      <a:pt x="390" y="729"/>
                    </a:lnTo>
                    <a:lnTo>
                      <a:pt x="402" y="744"/>
                    </a:lnTo>
                    <a:lnTo>
                      <a:pt x="416" y="757"/>
                    </a:lnTo>
                    <a:lnTo>
                      <a:pt x="432" y="767"/>
                    </a:lnTo>
                    <a:lnTo>
                      <a:pt x="445" y="763"/>
                    </a:lnTo>
                    <a:lnTo>
                      <a:pt x="460" y="755"/>
                    </a:lnTo>
                    <a:lnTo>
                      <a:pt x="472" y="745"/>
                    </a:lnTo>
                    <a:lnTo>
                      <a:pt x="456" y="729"/>
                    </a:lnTo>
                    <a:lnTo>
                      <a:pt x="486" y="699"/>
                    </a:lnTo>
                    <a:lnTo>
                      <a:pt x="480" y="680"/>
                    </a:lnTo>
                    <a:lnTo>
                      <a:pt x="474" y="663"/>
                    </a:lnTo>
                    <a:lnTo>
                      <a:pt x="501" y="656"/>
                    </a:lnTo>
                    <a:lnTo>
                      <a:pt x="529" y="651"/>
                    </a:lnTo>
                    <a:lnTo>
                      <a:pt x="525" y="634"/>
                    </a:lnTo>
                    <a:lnTo>
                      <a:pt x="527" y="618"/>
                    </a:lnTo>
                    <a:lnTo>
                      <a:pt x="540" y="588"/>
                    </a:lnTo>
                    <a:lnTo>
                      <a:pt x="527" y="588"/>
                    </a:lnTo>
                    <a:lnTo>
                      <a:pt x="513" y="585"/>
                    </a:lnTo>
                    <a:lnTo>
                      <a:pt x="513" y="542"/>
                    </a:lnTo>
                    <a:lnTo>
                      <a:pt x="510" y="497"/>
                    </a:lnTo>
                    <a:lnTo>
                      <a:pt x="502" y="500"/>
                    </a:lnTo>
                    <a:lnTo>
                      <a:pt x="495" y="501"/>
                    </a:lnTo>
                    <a:lnTo>
                      <a:pt x="490" y="505"/>
                    </a:lnTo>
                    <a:lnTo>
                      <a:pt x="480" y="479"/>
                    </a:lnTo>
                    <a:lnTo>
                      <a:pt x="462" y="487"/>
                    </a:lnTo>
                    <a:lnTo>
                      <a:pt x="445" y="489"/>
                    </a:lnTo>
                    <a:lnTo>
                      <a:pt x="428" y="492"/>
                    </a:lnTo>
                    <a:lnTo>
                      <a:pt x="408" y="495"/>
                    </a:lnTo>
                    <a:close/>
                    <a:moveTo>
                      <a:pt x="519" y="487"/>
                    </a:moveTo>
                    <a:lnTo>
                      <a:pt x="523" y="532"/>
                    </a:lnTo>
                    <a:lnTo>
                      <a:pt x="523" y="578"/>
                    </a:lnTo>
                    <a:lnTo>
                      <a:pt x="534" y="579"/>
                    </a:lnTo>
                    <a:lnTo>
                      <a:pt x="558" y="579"/>
                    </a:lnTo>
                    <a:lnTo>
                      <a:pt x="546" y="601"/>
                    </a:lnTo>
                    <a:lnTo>
                      <a:pt x="535" y="621"/>
                    </a:lnTo>
                    <a:lnTo>
                      <a:pt x="535" y="639"/>
                    </a:lnTo>
                    <a:lnTo>
                      <a:pt x="539" y="658"/>
                    </a:lnTo>
                    <a:lnTo>
                      <a:pt x="486" y="671"/>
                    </a:lnTo>
                    <a:lnTo>
                      <a:pt x="491" y="684"/>
                    </a:lnTo>
                    <a:lnTo>
                      <a:pt x="499" y="699"/>
                    </a:lnTo>
                    <a:lnTo>
                      <a:pt x="468" y="732"/>
                    </a:lnTo>
                    <a:lnTo>
                      <a:pt x="592" y="741"/>
                    </a:lnTo>
                    <a:lnTo>
                      <a:pt x="589" y="713"/>
                    </a:lnTo>
                    <a:lnTo>
                      <a:pt x="603" y="708"/>
                    </a:lnTo>
                    <a:lnTo>
                      <a:pt x="617" y="701"/>
                    </a:lnTo>
                    <a:lnTo>
                      <a:pt x="615" y="667"/>
                    </a:lnTo>
                    <a:lnTo>
                      <a:pt x="611" y="633"/>
                    </a:lnTo>
                    <a:lnTo>
                      <a:pt x="600" y="618"/>
                    </a:lnTo>
                    <a:lnTo>
                      <a:pt x="572" y="594"/>
                    </a:lnTo>
                    <a:lnTo>
                      <a:pt x="580" y="557"/>
                    </a:lnTo>
                    <a:lnTo>
                      <a:pt x="585" y="521"/>
                    </a:lnTo>
                    <a:lnTo>
                      <a:pt x="588" y="512"/>
                    </a:lnTo>
                    <a:lnTo>
                      <a:pt x="584" y="495"/>
                    </a:lnTo>
                    <a:lnTo>
                      <a:pt x="577" y="489"/>
                    </a:lnTo>
                    <a:lnTo>
                      <a:pt x="547" y="487"/>
                    </a:lnTo>
                    <a:lnTo>
                      <a:pt x="519" y="487"/>
                    </a:lnTo>
                    <a:close/>
                    <a:moveTo>
                      <a:pt x="4918" y="500"/>
                    </a:moveTo>
                    <a:lnTo>
                      <a:pt x="4893" y="511"/>
                    </a:lnTo>
                    <a:lnTo>
                      <a:pt x="4867" y="522"/>
                    </a:lnTo>
                    <a:lnTo>
                      <a:pt x="4844" y="540"/>
                    </a:lnTo>
                    <a:lnTo>
                      <a:pt x="4838" y="552"/>
                    </a:lnTo>
                    <a:lnTo>
                      <a:pt x="4831" y="579"/>
                    </a:lnTo>
                    <a:lnTo>
                      <a:pt x="4856" y="610"/>
                    </a:lnTo>
                    <a:lnTo>
                      <a:pt x="4881" y="639"/>
                    </a:lnTo>
                    <a:lnTo>
                      <a:pt x="4889" y="645"/>
                    </a:lnTo>
                    <a:lnTo>
                      <a:pt x="4900" y="646"/>
                    </a:lnTo>
                    <a:lnTo>
                      <a:pt x="4911" y="643"/>
                    </a:lnTo>
                    <a:lnTo>
                      <a:pt x="4918" y="635"/>
                    </a:lnTo>
                    <a:lnTo>
                      <a:pt x="4943" y="611"/>
                    </a:lnTo>
                    <a:lnTo>
                      <a:pt x="4962" y="583"/>
                    </a:lnTo>
                    <a:lnTo>
                      <a:pt x="4979" y="554"/>
                    </a:lnTo>
                    <a:lnTo>
                      <a:pt x="4995" y="525"/>
                    </a:lnTo>
                    <a:lnTo>
                      <a:pt x="5012" y="495"/>
                    </a:lnTo>
                    <a:lnTo>
                      <a:pt x="4982" y="501"/>
                    </a:lnTo>
                    <a:lnTo>
                      <a:pt x="4950" y="504"/>
                    </a:lnTo>
                    <a:lnTo>
                      <a:pt x="4918" y="500"/>
                    </a:lnTo>
                    <a:close/>
                    <a:moveTo>
                      <a:pt x="189" y="532"/>
                    </a:moveTo>
                    <a:lnTo>
                      <a:pt x="185" y="544"/>
                    </a:lnTo>
                    <a:lnTo>
                      <a:pt x="185" y="556"/>
                    </a:lnTo>
                    <a:lnTo>
                      <a:pt x="190" y="566"/>
                    </a:lnTo>
                    <a:lnTo>
                      <a:pt x="194" y="578"/>
                    </a:lnTo>
                    <a:lnTo>
                      <a:pt x="185" y="588"/>
                    </a:lnTo>
                    <a:lnTo>
                      <a:pt x="178" y="598"/>
                    </a:lnTo>
                    <a:lnTo>
                      <a:pt x="175" y="607"/>
                    </a:lnTo>
                    <a:lnTo>
                      <a:pt x="175" y="621"/>
                    </a:lnTo>
                    <a:lnTo>
                      <a:pt x="199" y="660"/>
                    </a:lnTo>
                    <a:lnTo>
                      <a:pt x="190" y="663"/>
                    </a:lnTo>
                    <a:lnTo>
                      <a:pt x="182" y="666"/>
                    </a:lnTo>
                    <a:lnTo>
                      <a:pt x="185" y="680"/>
                    </a:lnTo>
                    <a:lnTo>
                      <a:pt x="189" y="695"/>
                    </a:lnTo>
                    <a:lnTo>
                      <a:pt x="230" y="719"/>
                    </a:lnTo>
                    <a:lnTo>
                      <a:pt x="272" y="740"/>
                    </a:lnTo>
                    <a:lnTo>
                      <a:pt x="265" y="757"/>
                    </a:lnTo>
                    <a:lnTo>
                      <a:pt x="256" y="775"/>
                    </a:lnTo>
                    <a:lnTo>
                      <a:pt x="283" y="777"/>
                    </a:lnTo>
                    <a:lnTo>
                      <a:pt x="306" y="777"/>
                    </a:lnTo>
                    <a:lnTo>
                      <a:pt x="308" y="772"/>
                    </a:lnTo>
                    <a:lnTo>
                      <a:pt x="308" y="767"/>
                    </a:lnTo>
                    <a:lnTo>
                      <a:pt x="310" y="761"/>
                    </a:lnTo>
                    <a:lnTo>
                      <a:pt x="312" y="757"/>
                    </a:lnTo>
                    <a:lnTo>
                      <a:pt x="343" y="739"/>
                    </a:lnTo>
                    <a:lnTo>
                      <a:pt x="374" y="721"/>
                    </a:lnTo>
                    <a:lnTo>
                      <a:pt x="361" y="680"/>
                    </a:lnTo>
                    <a:lnTo>
                      <a:pt x="343" y="641"/>
                    </a:lnTo>
                    <a:lnTo>
                      <a:pt x="335" y="618"/>
                    </a:lnTo>
                    <a:lnTo>
                      <a:pt x="329" y="598"/>
                    </a:lnTo>
                    <a:lnTo>
                      <a:pt x="318" y="577"/>
                    </a:lnTo>
                    <a:lnTo>
                      <a:pt x="305" y="557"/>
                    </a:lnTo>
                    <a:lnTo>
                      <a:pt x="263" y="544"/>
                    </a:lnTo>
                    <a:lnTo>
                      <a:pt x="246" y="532"/>
                    </a:lnTo>
                    <a:lnTo>
                      <a:pt x="228" y="517"/>
                    </a:lnTo>
                    <a:lnTo>
                      <a:pt x="201" y="525"/>
                    </a:lnTo>
                    <a:lnTo>
                      <a:pt x="189" y="532"/>
                    </a:lnTo>
                    <a:close/>
                    <a:moveTo>
                      <a:pt x="2632" y="571"/>
                    </a:moveTo>
                    <a:lnTo>
                      <a:pt x="2612" y="578"/>
                    </a:lnTo>
                    <a:lnTo>
                      <a:pt x="2591" y="589"/>
                    </a:lnTo>
                    <a:lnTo>
                      <a:pt x="2570" y="598"/>
                    </a:lnTo>
                    <a:lnTo>
                      <a:pt x="2552" y="601"/>
                    </a:lnTo>
                    <a:lnTo>
                      <a:pt x="2532" y="606"/>
                    </a:lnTo>
                    <a:lnTo>
                      <a:pt x="2542" y="694"/>
                    </a:lnTo>
                    <a:lnTo>
                      <a:pt x="2545" y="707"/>
                    </a:lnTo>
                    <a:lnTo>
                      <a:pt x="2548" y="721"/>
                    </a:lnTo>
                    <a:lnTo>
                      <a:pt x="2554" y="735"/>
                    </a:lnTo>
                    <a:lnTo>
                      <a:pt x="2614" y="805"/>
                    </a:lnTo>
                    <a:lnTo>
                      <a:pt x="2624" y="818"/>
                    </a:lnTo>
                    <a:lnTo>
                      <a:pt x="2627" y="835"/>
                    </a:lnTo>
                    <a:lnTo>
                      <a:pt x="2629" y="851"/>
                    </a:lnTo>
                    <a:lnTo>
                      <a:pt x="2629" y="869"/>
                    </a:lnTo>
                    <a:lnTo>
                      <a:pt x="2631" y="886"/>
                    </a:lnTo>
                    <a:lnTo>
                      <a:pt x="2668" y="897"/>
                    </a:lnTo>
                    <a:lnTo>
                      <a:pt x="2704" y="908"/>
                    </a:lnTo>
                    <a:lnTo>
                      <a:pt x="2713" y="903"/>
                    </a:lnTo>
                    <a:lnTo>
                      <a:pt x="2719" y="897"/>
                    </a:lnTo>
                    <a:lnTo>
                      <a:pt x="2727" y="891"/>
                    </a:lnTo>
                    <a:lnTo>
                      <a:pt x="2723" y="863"/>
                    </a:lnTo>
                    <a:lnTo>
                      <a:pt x="2718" y="834"/>
                    </a:lnTo>
                    <a:lnTo>
                      <a:pt x="2718" y="820"/>
                    </a:lnTo>
                    <a:lnTo>
                      <a:pt x="2725" y="805"/>
                    </a:lnTo>
                    <a:lnTo>
                      <a:pt x="2730" y="790"/>
                    </a:lnTo>
                    <a:lnTo>
                      <a:pt x="2726" y="772"/>
                    </a:lnTo>
                    <a:lnTo>
                      <a:pt x="2725" y="752"/>
                    </a:lnTo>
                    <a:lnTo>
                      <a:pt x="2710" y="757"/>
                    </a:lnTo>
                    <a:lnTo>
                      <a:pt x="2697" y="761"/>
                    </a:lnTo>
                    <a:lnTo>
                      <a:pt x="2704" y="739"/>
                    </a:lnTo>
                    <a:lnTo>
                      <a:pt x="2710" y="713"/>
                    </a:lnTo>
                    <a:lnTo>
                      <a:pt x="2697" y="679"/>
                    </a:lnTo>
                    <a:lnTo>
                      <a:pt x="2715" y="651"/>
                    </a:lnTo>
                    <a:lnTo>
                      <a:pt x="2741" y="627"/>
                    </a:lnTo>
                    <a:lnTo>
                      <a:pt x="2730" y="605"/>
                    </a:lnTo>
                    <a:lnTo>
                      <a:pt x="2715" y="583"/>
                    </a:lnTo>
                    <a:lnTo>
                      <a:pt x="2713" y="579"/>
                    </a:lnTo>
                    <a:lnTo>
                      <a:pt x="2710" y="577"/>
                    </a:lnTo>
                    <a:lnTo>
                      <a:pt x="2708" y="573"/>
                    </a:lnTo>
                    <a:lnTo>
                      <a:pt x="2705" y="570"/>
                    </a:lnTo>
                    <a:lnTo>
                      <a:pt x="2698" y="566"/>
                    </a:lnTo>
                    <a:lnTo>
                      <a:pt x="2665" y="567"/>
                    </a:lnTo>
                    <a:lnTo>
                      <a:pt x="2632" y="571"/>
                    </a:lnTo>
                    <a:close/>
                    <a:moveTo>
                      <a:pt x="76" y="630"/>
                    </a:moveTo>
                    <a:lnTo>
                      <a:pt x="111" y="690"/>
                    </a:lnTo>
                    <a:lnTo>
                      <a:pt x="133" y="713"/>
                    </a:lnTo>
                    <a:lnTo>
                      <a:pt x="156" y="700"/>
                    </a:lnTo>
                    <a:lnTo>
                      <a:pt x="178" y="688"/>
                    </a:lnTo>
                    <a:lnTo>
                      <a:pt x="175" y="672"/>
                    </a:lnTo>
                    <a:lnTo>
                      <a:pt x="173" y="658"/>
                    </a:lnTo>
                    <a:lnTo>
                      <a:pt x="173" y="643"/>
                    </a:lnTo>
                    <a:lnTo>
                      <a:pt x="168" y="627"/>
                    </a:lnTo>
                    <a:lnTo>
                      <a:pt x="150" y="634"/>
                    </a:lnTo>
                    <a:lnTo>
                      <a:pt x="134" y="639"/>
                    </a:lnTo>
                    <a:lnTo>
                      <a:pt x="128" y="633"/>
                    </a:lnTo>
                    <a:lnTo>
                      <a:pt x="123" y="623"/>
                    </a:lnTo>
                    <a:lnTo>
                      <a:pt x="116" y="615"/>
                    </a:lnTo>
                    <a:lnTo>
                      <a:pt x="76" y="630"/>
                    </a:lnTo>
                    <a:close/>
                    <a:moveTo>
                      <a:pt x="2710" y="668"/>
                    </a:moveTo>
                    <a:lnTo>
                      <a:pt x="2714" y="688"/>
                    </a:lnTo>
                    <a:lnTo>
                      <a:pt x="2718" y="727"/>
                    </a:lnTo>
                    <a:lnTo>
                      <a:pt x="2713" y="745"/>
                    </a:lnTo>
                    <a:lnTo>
                      <a:pt x="2741" y="739"/>
                    </a:lnTo>
                    <a:lnTo>
                      <a:pt x="2737" y="767"/>
                    </a:lnTo>
                    <a:lnTo>
                      <a:pt x="2741" y="794"/>
                    </a:lnTo>
                    <a:lnTo>
                      <a:pt x="2731" y="817"/>
                    </a:lnTo>
                    <a:lnTo>
                      <a:pt x="2730" y="841"/>
                    </a:lnTo>
                    <a:lnTo>
                      <a:pt x="2731" y="867"/>
                    </a:lnTo>
                    <a:lnTo>
                      <a:pt x="2737" y="891"/>
                    </a:lnTo>
                    <a:lnTo>
                      <a:pt x="2710" y="918"/>
                    </a:lnTo>
                    <a:lnTo>
                      <a:pt x="2681" y="942"/>
                    </a:lnTo>
                    <a:lnTo>
                      <a:pt x="2674" y="951"/>
                    </a:lnTo>
                    <a:lnTo>
                      <a:pt x="2673" y="959"/>
                    </a:lnTo>
                    <a:lnTo>
                      <a:pt x="2673" y="969"/>
                    </a:lnTo>
                    <a:lnTo>
                      <a:pt x="2670" y="980"/>
                    </a:lnTo>
                    <a:lnTo>
                      <a:pt x="2677" y="984"/>
                    </a:lnTo>
                    <a:lnTo>
                      <a:pt x="2686" y="987"/>
                    </a:lnTo>
                    <a:lnTo>
                      <a:pt x="2696" y="989"/>
                    </a:lnTo>
                    <a:lnTo>
                      <a:pt x="2702" y="984"/>
                    </a:lnTo>
                    <a:lnTo>
                      <a:pt x="2715" y="975"/>
                    </a:lnTo>
                    <a:lnTo>
                      <a:pt x="2730" y="971"/>
                    </a:lnTo>
                    <a:lnTo>
                      <a:pt x="2760" y="964"/>
                    </a:lnTo>
                    <a:lnTo>
                      <a:pt x="2768" y="952"/>
                    </a:lnTo>
                    <a:lnTo>
                      <a:pt x="2774" y="938"/>
                    </a:lnTo>
                    <a:lnTo>
                      <a:pt x="2782" y="926"/>
                    </a:lnTo>
                    <a:lnTo>
                      <a:pt x="2799" y="912"/>
                    </a:lnTo>
                    <a:lnTo>
                      <a:pt x="2816" y="897"/>
                    </a:lnTo>
                    <a:lnTo>
                      <a:pt x="2831" y="879"/>
                    </a:lnTo>
                    <a:lnTo>
                      <a:pt x="2841" y="861"/>
                    </a:lnTo>
                    <a:lnTo>
                      <a:pt x="2846" y="850"/>
                    </a:lnTo>
                    <a:lnTo>
                      <a:pt x="2853" y="841"/>
                    </a:lnTo>
                    <a:lnTo>
                      <a:pt x="2858" y="833"/>
                    </a:lnTo>
                    <a:lnTo>
                      <a:pt x="2861" y="824"/>
                    </a:lnTo>
                    <a:lnTo>
                      <a:pt x="2860" y="813"/>
                    </a:lnTo>
                    <a:lnTo>
                      <a:pt x="2844" y="784"/>
                    </a:lnTo>
                    <a:lnTo>
                      <a:pt x="2816" y="724"/>
                    </a:lnTo>
                    <a:lnTo>
                      <a:pt x="2808" y="694"/>
                    </a:lnTo>
                    <a:lnTo>
                      <a:pt x="2774" y="700"/>
                    </a:lnTo>
                    <a:lnTo>
                      <a:pt x="2738" y="704"/>
                    </a:lnTo>
                    <a:lnTo>
                      <a:pt x="2710" y="668"/>
                    </a:lnTo>
                    <a:close/>
                    <a:moveTo>
                      <a:pt x="142" y="716"/>
                    </a:moveTo>
                    <a:lnTo>
                      <a:pt x="157" y="745"/>
                    </a:lnTo>
                    <a:lnTo>
                      <a:pt x="168" y="778"/>
                    </a:lnTo>
                    <a:lnTo>
                      <a:pt x="194" y="772"/>
                    </a:lnTo>
                    <a:lnTo>
                      <a:pt x="220" y="769"/>
                    </a:lnTo>
                    <a:lnTo>
                      <a:pt x="246" y="769"/>
                    </a:lnTo>
                    <a:lnTo>
                      <a:pt x="254" y="757"/>
                    </a:lnTo>
                    <a:lnTo>
                      <a:pt x="261" y="747"/>
                    </a:lnTo>
                    <a:lnTo>
                      <a:pt x="189" y="705"/>
                    </a:lnTo>
                    <a:lnTo>
                      <a:pt x="177" y="701"/>
                    </a:lnTo>
                    <a:lnTo>
                      <a:pt x="165" y="705"/>
                    </a:lnTo>
                    <a:lnTo>
                      <a:pt x="154" y="711"/>
                    </a:lnTo>
                    <a:lnTo>
                      <a:pt x="142" y="716"/>
                    </a:lnTo>
                    <a:close/>
                    <a:moveTo>
                      <a:pt x="317" y="764"/>
                    </a:moveTo>
                    <a:lnTo>
                      <a:pt x="330" y="785"/>
                    </a:lnTo>
                    <a:lnTo>
                      <a:pt x="346" y="801"/>
                    </a:lnTo>
                    <a:lnTo>
                      <a:pt x="366" y="814"/>
                    </a:lnTo>
                    <a:lnTo>
                      <a:pt x="366" y="833"/>
                    </a:lnTo>
                    <a:lnTo>
                      <a:pt x="367" y="837"/>
                    </a:lnTo>
                    <a:lnTo>
                      <a:pt x="351" y="847"/>
                    </a:lnTo>
                    <a:lnTo>
                      <a:pt x="346" y="853"/>
                    </a:lnTo>
                    <a:lnTo>
                      <a:pt x="339" y="862"/>
                    </a:lnTo>
                    <a:lnTo>
                      <a:pt x="334" y="870"/>
                    </a:lnTo>
                    <a:lnTo>
                      <a:pt x="330" y="879"/>
                    </a:lnTo>
                    <a:lnTo>
                      <a:pt x="323" y="887"/>
                    </a:lnTo>
                    <a:lnTo>
                      <a:pt x="261" y="895"/>
                    </a:lnTo>
                    <a:lnTo>
                      <a:pt x="255" y="908"/>
                    </a:lnTo>
                    <a:lnTo>
                      <a:pt x="256" y="923"/>
                    </a:lnTo>
                    <a:lnTo>
                      <a:pt x="261" y="936"/>
                    </a:lnTo>
                    <a:lnTo>
                      <a:pt x="271" y="948"/>
                    </a:lnTo>
                    <a:lnTo>
                      <a:pt x="279" y="963"/>
                    </a:lnTo>
                    <a:lnTo>
                      <a:pt x="285" y="975"/>
                    </a:lnTo>
                    <a:lnTo>
                      <a:pt x="291" y="1009"/>
                    </a:lnTo>
                    <a:lnTo>
                      <a:pt x="293" y="1044"/>
                    </a:lnTo>
                    <a:lnTo>
                      <a:pt x="357" y="1034"/>
                    </a:lnTo>
                    <a:lnTo>
                      <a:pt x="357" y="996"/>
                    </a:lnTo>
                    <a:lnTo>
                      <a:pt x="355" y="959"/>
                    </a:lnTo>
                    <a:lnTo>
                      <a:pt x="358" y="920"/>
                    </a:lnTo>
                    <a:lnTo>
                      <a:pt x="371" y="902"/>
                    </a:lnTo>
                    <a:lnTo>
                      <a:pt x="383" y="885"/>
                    </a:lnTo>
                    <a:lnTo>
                      <a:pt x="394" y="865"/>
                    </a:lnTo>
                    <a:lnTo>
                      <a:pt x="394" y="827"/>
                    </a:lnTo>
                    <a:lnTo>
                      <a:pt x="391" y="789"/>
                    </a:lnTo>
                    <a:lnTo>
                      <a:pt x="404" y="780"/>
                    </a:lnTo>
                    <a:lnTo>
                      <a:pt x="417" y="772"/>
                    </a:lnTo>
                    <a:lnTo>
                      <a:pt x="378" y="732"/>
                    </a:lnTo>
                    <a:lnTo>
                      <a:pt x="349" y="749"/>
                    </a:lnTo>
                    <a:lnTo>
                      <a:pt x="317" y="764"/>
                    </a:lnTo>
                    <a:close/>
                    <a:moveTo>
                      <a:pt x="2347" y="733"/>
                    </a:moveTo>
                    <a:lnTo>
                      <a:pt x="2313" y="747"/>
                    </a:lnTo>
                    <a:lnTo>
                      <a:pt x="2281" y="759"/>
                    </a:lnTo>
                    <a:lnTo>
                      <a:pt x="2237" y="769"/>
                    </a:lnTo>
                    <a:lnTo>
                      <a:pt x="2192" y="775"/>
                    </a:lnTo>
                    <a:lnTo>
                      <a:pt x="2220" y="845"/>
                    </a:lnTo>
                    <a:lnTo>
                      <a:pt x="2245" y="914"/>
                    </a:lnTo>
                    <a:lnTo>
                      <a:pt x="2270" y="984"/>
                    </a:lnTo>
                    <a:lnTo>
                      <a:pt x="2279" y="973"/>
                    </a:lnTo>
                    <a:lnTo>
                      <a:pt x="2286" y="963"/>
                    </a:lnTo>
                    <a:lnTo>
                      <a:pt x="2296" y="952"/>
                    </a:lnTo>
                    <a:lnTo>
                      <a:pt x="2308" y="947"/>
                    </a:lnTo>
                    <a:lnTo>
                      <a:pt x="2319" y="965"/>
                    </a:lnTo>
                    <a:lnTo>
                      <a:pt x="2325" y="987"/>
                    </a:lnTo>
                    <a:lnTo>
                      <a:pt x="2331" y="1008"/>
                    </a:lnTo>
                    <a:lnTo>
                      <a:pt x="2447" y="1008"/>
                    </a:lnTo>
                    <a:lnTo>
                      <a:pt x="2458" y="1024"/>
                    </a:lnTo>
                    <a:lnTo>
                      <a:pt x="2470" y="1041"/>
                    </a:lnTo>
                    <a:lnTo>
                      <a:pt x="2480" y="1036"/>
                    </a:lnTo>
                    <a:lnTo>
                      <a:pt x="2489" y="1029"/>
                    </a:lnTo>
                    <a:lnTo>
                      <a:pt x="2496" y="1021"/>
                    </a:lnTo>
                    <a:lnTo>
                      <a:pt x="2459" y="997"/>
                    </a:lnTo>
                    <a:lnTo>
                      <a:pt x="2496" y="984"/>
                    </a:lnTo>
                    <a:lnTo>
                      <a:pt x="2534" y="969"/>
                    </a:lnTo>
                    <a:lnTo>
                      <a:pt x="2552" y="948"/>
                    </a:lnTo>
                    <a:lnTo>
                      <a:pt x="2569" y="926"/>
                    </a:lnTo>
                    <a:lnTo>
                      <a:pt x="2605" y="930"/>
                    </a:lnTo>
                    <a:lnTo>
                      <a:pt x="2615" y="893"/>
                    </a:lnTo>
                    <a:lnTo>
                      <a:pt x="2619" y="857"/>
                    </a:lnTo>
                    <a:lnTo>
                      <a:pt x="2614" y="820"/>
                    </a:lnTo>
                    <a:lnTo>
                      <a:pt x="2593" y="794"/>
                    </a:lnTo>
                    <a:lnTo>
                      <a:pt x="2570" y="768"/>
                    </a:lnTo>
                    <a:lnTo>
                      <a:pt x="2549" y="741"/>
                    </a:lnTo>
                    <a:lnTo>
                      <a:pt x="2526" y="755"/>
                    </a:lnTo>
                    <a:lnTo>
                      <a:pt x="2503" y="761"/>
                    </a:lnTo>
                    <a:lnTo>
                      <a:pt x="2454" y="772"/>
                    </a:lnTo>
                    <a:lnTo>
                      <a:pt x="2440" y="782"/>
                    </a:lnTo>
                    <a:lnTo>
                      <a:pt x="2426" y="796"/>
                    </a:lnTo>
                    <a:lnTo>
                      <a:pt x="2413" y="808"/>
                    </a:lnTo>
                    <a:lnTo>
                      <a:pt x="2381" y="769"/>
                    </a:lnTo>
                    <a:lnTo>
                      <a:pt x="2347" y="733"/>
                    </a:lnTo>
                    <a:close/>
                    <a:moveTo>
                      <a:pt x="168" y="785"/>
                    </a:moveTo>
                    <a:lnTo>
                      <a:pt x="173" y="797"/>
                    </a:lnTo>
                    <a:lnTo>
                      <a:pt x="177" y="809"/>
                    </a:lnTo>
                    <a:lnTo>
                      <a:pt x="185" y="818"/>
                    </a:lnTo>
                    <a:lnTo>
                      <a:pt x="210" y="825"/>
                    </a:lnTo>
                    <a:lnTo>
                      <a:pt x="235" y="833"/>
                    </a:lnTo>
                    <a:lnTo>
                      <a:pt x="239" y="814"/>
                    </a:lnTo>
                    <a:lnTo>
                      <a:pt x="240" y="797"/>
                    </a:lnTo>
                    <a:lnTo>
                      <a:pt x="238" y="780"/>
                    </a:lnTo>
                    <a:lnTo>
                      <a:pt x="222" y="778"/>
                    </a:lnTo>
                    <a:lnTo>
                      <a:pt x="202" y="778"/>
                    </a:lnTo>
                    <a:lnTo>
                      <a:pt x="168" y="785"/>
                    </a:lnTo>
                    <a:close/>
                    <a:moveTo>
                      <a:pt x="251" y="784"/>
                    </a:moveTo>
                    <a:lnTo>
                      <a:pt x="246" y="818"/>
                    </a:lnTo>
                    <a:lnTo>
                      <a:pt x="238" y="853"/>
                    </a:lnTo>
                    <a:lnTo>
                      <a:pt x="267" y="835"/>
                    </a:lnTo>
                    <a:lnTo>
                      <a:pt x="295" y="817"/>
                    </a:lnTo>
                    <a:lnTo>
                      <a:pt x="323" y="800"/>
                    </a:lnTo>
                    <a:lnTo>
                      <a:pt x="321" y="789"/>
                    </a:lnTo>
                    <a:lnTo>
                      <a:pt x="285" y="785"/>
                    </a:lnTo>
                    <a:lnTo>
                      <a:pt x="251" y="784"/>
                    </a:lnTo>
                    <a:close/>
                    <a:moveTo>
                      <a:pt x="3092" y="792"/>
                    </a:moveTo>
                    <a:lnTo>
                      <a:pt x="3092" y="809"/>
                    </a:lnTo>
                    <a:lnTo>
                      <a:pt x="3066" y="817"/>
                    </a:lnTo>
                    <a:lnTo>
                      <a:pt x="3038" y="824"/>
                    </a:lnTo>
                    <a:lnTo>
                      <a:pt x="3012" y="834"/>
                    </a:lnTo>
                    <a:lnTo>
                      <a:pt x="2993" y="867"/>
                    </a:lnTo>
                    <a:lnTo>
                      <a:pt x="2972" y="898"/>
                    </a:lnTo>
                    <a:lnTo>
                      <a:pt x="2948" y="926"/>
                    </a:lnTo>
                    <a:lnTo>
                      <a:pt x="2931" y="942"/>
                    </a:lnTo>
                    <a:lnTo>
                      <a:pt x="2911" y="952"/>
                    </a:lnTo>
                    <a:lnTo>
                      <a:pt x="2889" y="956"/>
                    </a:lnTo>
                    <a:lnTo>
                      <a:pt x="2865" y="957"/>
                    </a:lnTo>
                    <a:lnTo>
                      <a:pt x="2842" y="956"/>
                    </a:lnTo>
                    <a:lnTo>
                      <a:pt x="2827" y="954"/>
                    </a:lnTo>
                    <a:lnTo>
                      <a:pt x="2813" y="947"/>
                    </a:lnTo>
                    <a:lnTo>
                      <a:pt x="2801" y="938"/>
                    </a:lnTo>
                    <a:lnTo>
                      <a:pt x="2791" y="928"/>
                    </a:lnTo>
                    <a:lnTo>
                      <a:pt x="2780" y="952"/>
                    </a:lnTo>
                    <a:lnTo>
                      <a:pt x="2771" y="975"/>
                    </a:lnTo>
                    <a:lnTo>
                      <a:pt x="2747" y="980"/>
                    </a:lnTo>
                    <a:lnTo>
                      <a:pt x="2723" y="984"/>
                    </a:lnTo>
                    <a:lnTo>
                      <a:pt x="2738" y="1020"/>
                    </a:lnTo>
                    <a:lnTo>
                      <a:pt x="2758" y="1054"/>
                    </a:lnTo>
                    <a:lnTo>
                      <a:pt x="2760" y="1064"/>
                    </a:lnTo>
                    <a:lnTo>
                      <a:pt x="2758" y="1070"/>
                    </a:lnTo>
                    <a:lnTo>
                      <a:pt x="2753" y="1080"/>
                    </a:lnTo>
                    <a:lnTo>
                      <a:pt x="2747" y="1086"/>
                    </a:lnTo>
                    <a:lnTo>
                      <a:pt x="2751" y="1091"/>
                    </a:lnTo>
                    <a:lnTo>
                      <a:pt x="2755" y="1097"/>
                    </a:lnTo>
                    <a:lnTo>
                      <a:pt x="2809" y="1070"/>
                    </a:lnTo>
                    <a:lnTo>
                      <a:pt x="2864" y="1042"/>
                    </a:lnTo>
                    <a:lnTo>
                      <a:pt x="2891" y="1032"/>
                    </a:lnTo>
                    <a:lnTo>
                      <a:pt x="2905" y="1031"/>
                    </a:lnTo>
                    <a:lnTo>
                      <a:pt x="2950" y="1037"/>
                    </a:lnTo>
                    <a:lnTo>
                      <a:pt x="2994" y="1046"/>
                    </a:lnTo>
                    <a:lnTo>
                      <a:pt x="3004" y="1052"/>
                    </a:lnTo>
                    <a:lnTo>
                      <a:pt x="3009" y="1060"/>
                    </a:lnTo>
                    <a:lnTo>
                      <a:pt x="3012" y="1069"/>
                    </a:lnTo>
                    <a:lnTo>
                      <a:pt x="3014" y="1080"/>
                    </a:lnTo>
                    <a:lnTo>
                      <a:pt x="3017" y="1087"/>
                    </a:lnTo>
                    <a:lnTo>
                      <a:pt x="3053" y="1087"/>
                    </a:lnTo>
                    <a:lnTo>
                      <a:pt x="3087" y="1090"/>
                    </a:lnTo>
                    <a:lnTo>
                      <a:pt x="3123" y="1090"/>
                    </a:lnTo>
                    <a:lnTo>
                      <a:pt x="3156" y="1085"/>
                    </a:lnTo>
                    <a:lnTo>
                      <a:pt x="3189" y="1072"/>
                    </a:lnTo>
                    <a:lnTo>
                      <a:pt x="3178" y="1040"/>
                    </a:lnTo>
                    <a:lnTo>
                      <a:pt x="3166" y="1008"/>
                    </a:lnTo>
                    <a:lnTo>
                      <a:pt x="3164" y="997"/>
                    </a:lnTo>
                    <a:lnTo>
                      <a:pt x="3161" y="993"/>
                    </a:lnTo>
                    <a:lnTo>
                      <a:pt x="3161" y="989"/>
                    </a:lnTo>
                    <a:lnTo>
                      <a:pt x="3164" y="984"/>
                    </a:lnTo>
                    <a:lnTo>
                      <a:pt x="3186" y="948"/>
                    </a:lnTo>
                    <a:lnTo>
                      <a:pt x="3210" y="915"/>
                    </a:lnTo>
                    <a:lnTo>
                      <a:pt x="3203" y="901"/>
                    </a:lnTo>
                    <a:lnTo>
                      <a:pt x="3198" y="885"/>
                    </a:lnTo>
                    <a:lnTo>
                      <a:pt x="3198" y="867"/>
                    </a:lnTo>
                    <a:lnTo>
                      <a:pt x="3203" y="853"/>
                    </a:lnTo>
                    <a:lnTo>
                      <a:pt x="3215" y="839"/>
                    </a:lnTo>
                    <a:lnTo>
                      <a:pt x="3214" y="835"/>
                    </a:lnTo>
                    <a:lnTo>
                      <a:pt x="3210" y="834"/>
                    </a:lnTo>
                    <a:lnTo>
                      <a:pt x="3209" y="833"/>
                    </a:lnTo>
                    <a:lnTo>
                      <a:pt x="3198" y="834"/>
                    </a:lnTo>
                    <a:lnTo>
                      <a:pt x="3186" y="834"/>
                    </a:lnTo>
                    <a:lnTo>
                      <a:pt x="3173" y="830"/>
                    </a:lnTo>
                    <a:lnTo>
                      <a:pt x="3153" y="820"/>
                    </a:lnTo>
                    <a:lnTo>
                      <a:pt x="3133" y="809"/>
                    </a:lnTo>
                    <a:lnTo>
                      <a:pt x="3114" y="800"/>
                    </a:lnTo>
                    <a:lnTo>
                      <a:pt x="3092" y="792"/>
                    </a:lnTo>
                    <a:close/>
                    <a:moveTo>
                      <a:pt x="329" y="806"/>
                    </a:moveTo>
                    <a:lnTo>
                      <a:pt x="246" y="862"/>
                    </a:lnTo>
                    <a:lnTo>
                      <a:pt x="251" y="870"/>
                    </a:lnTo>
                    <a:lnTo>
                      <a:pt x="255" y="878"/>
                    </a:lnTo>
                    <a:lnTo>
                      <a:pt x="257" y="886"/>
                    </a:lnTo>
                    <a:lnTo>
                      <a:pt x="321" y="879"/>
                    </a:lnTo>
                    <a:lnTo>
                      <a:pt x="327" y="858"/>
                    </a:lnTo>
                    <a:lnTo>
                      <a:pt x="341" y="841"/>
                    </a:lnTo>
                    <a:lnTo>
                      <a:pt x="358" y="829"/>
                    </a:lnTo>
                    <a:lnTo>
                      <a:pt x="329" y="806"/>
                    </a:lnTo>
                    <a:close/>
                    <a:moveTo>
                      <a:pt x="2627" y="895"/>
                    </a:moveTo>
                    <a:lnTo>
                      <a:pt x="2618" y="926"/>
                    </a:lnTo>
                    <a:lnTo>
                      <a:pt x="2610" y="942"/>
                    </a:lnTo>
                    <a:lnTo>
                      <a:pt x="2571" y="938"/>
                    </a:lnTo>
                    <a:lnTo>
                      <a:pt x="2541" y="976"/>
                    </a:lnTo>
                    <a:lnTo>
                      <a:pt x="2521" y="987"/>
                    </a:lnTo>
                    <a:lnTo>
                      <a:pt x="2501" y="992"/>
                    </a:lnTo>
                    <a:lnTo>
                      <a:pt x="2481" y="999"/>
                    </a:lnTo>
                    <a:lnTo>
                      <a:pt x="2495" y="1008"/>
                    </a:lnTo>
                    <a:lnTo>
                      <a:pt x="2507" y="1014"/>
                    </a:lnTo>
                    <a:lnTo>
                      <a:pt x="2501" y="1031"/>
                    </a:lnTo>
                    <a:lnTo>
                      <a:pt x="2491" y="1041"/>
                    </a:lnTo>
                    <a:lnTo>
                      <a:pt x="2476" y="1049"/>
                    </a:lnTo>
                    <a:lnTo>
                      <a:pt x="2508" y="1094"/>
                    </a:lnTo>
                    <a:lnTo>
                      <a:pt x="2526" y="1115"/>
                    </a:lnTo>
                    <a:lnTo>
                      <a:pt x="2546" y="1121"/>
                    </a:lnTo>
                    <a:lnTo>
                      <a:pt x="2565" y="1119"/>
                    </a:lnTo>
                    <a:lnTo>
                      <a:pt x="2585" y="1115"/>
                    </a:lnTo>
                    <a:lnTo>
                      <a:pt x="2603" y="1114"/>
                    </a:lnTo>
                    <a:lnTo>
                      <a:pt x="2618" y="1137"/>
                    </a:lnTo>
                    <a:lnTo>
                      <a:pt x="2631" y="1160"/>
                    </a:lnTo>
                    <a:lnTo>
                      <a:pt x="2645" y="1163"/>
                    </a:lnTo>
                    <a:lnTo>
                      <a:pt x="2659" y="1160"/>
                    </a:lnTo>
                    <a:lnTo>
                      <a:pt x="2680" y="1147"/>
                    </a:lnTo>
                    <a:lnTo>
                      <a:pt x="2688" y="1138"/>
                    </a:lnTo>
                    <a:lnTo>
                      <a:pt x="2723" y="1127"/>
                    </a:lnTo>
                    <a:lnTo>
                      <a:pt x="2755" y="1115"/>
                    </a:lnTo>
                    <a:lnTo>
                      <a:pt x="2733" y="1085"/>
                    </a:lnTo>
                    <a:lnTo>
                      <a:pt x="2742" y="1074"/>
                    </a:lnTo>
                    <a:lnTo>
                      <a:pt x="2753" y="1064"/>
                    </a:lnTo>
                    <a:lnTo>
                      <a:pt x="2733" y="1029"/>
                    </a:lnTo>
                    <a:lnTo>
                      <a:pt x="2715" y="993"/>
                    </a:lnTo>
                    <a:lnTo>
                      <a:pt x="2693" y="997"/>
                    </a:lnTo>
                    <a:lnTo>
                      <a:pt x="2670" y="993"/>
                    </a:lnTo>
                    <a:lnTo>
                      <a:pt x="2665" y="981"/>
                    </a:lnTo>
                    <a:lnTo>
                      <a:pt x="2665" y="942"/>
                    </a:lnTo>
                    <a:lnTo>
                      <a:pt x="2680" y="928"/>
                    </a:lnTo>
                    <a:lnTo>
                      <a:pt x="2693" y="912"/>
                    </a:lnTo>
                    <a:lnTo>
                      <a:pt x="2627" y="89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48"/>
              <p:cNvSpPr>
                <a:spLocks noEditPoints="1"/>
              </p:cNvSpPr>
              <p:nvPr/>
            </p:nvSpPr>
            <p:spPr bwMode="auto">
              <a:xfrm>
                <a:off x="588085" y="3461119"/>
                <a:ext cx="6776006" cy="1497502"/>
              </a:xfrm>
              <a:custGeom>
                <a:avLst/>
                <a:gdLst/>
                <a:ahLst/>
                <a:cxnLst>
                  <a:cxn ang="0">
                    <a:pos x="1991" y="695"/>
                  </a:cxn>
                  <a:cxn ang="0">
                    <a:pos x="3928" y="185"/>
                  </a:cxn>
                  <a:cxn ang="0">
                    <a:pos x="5867" y="192"/>
                  </a:cxn>
                  <a:cxn ang="0">
                    <a:pos x="2673" y="273"/>
                  </a:cxn>
                  <a:cxn ang="0">
                    <a:pos x="4154" y="367"/>
                  </a:cxn>
                  <a:cxn ang="0">
                    <a:pos x="7323" y="1394"/>
                  </a:cxn>
                  <a:cxn ang="0">
                    <a:pos x="5645" y="817"/>
                  </a:cxn>
                  <a:cxn ang="0">
                    <a:pos x="26788" y="2587"/>
                  </a:cxn>
                  <a:cxn ang="0">
                    <a:pos x="27729" y="1562"/>
                  </a:cxn>
                  <a:cxn ang="0">
                    <a:pos x="25048" y="1890"/>
                  </a:cxn>
                  <a:cxn ang="0">
                    <a:pos x="5398" y="820"/>
                  </a:cxn>
                  <a:cxn ang="0">
                    <a:pos x="5390" y="2294"/>
                  </a:cxn>
                  <a:cxn ang="0">
                    <a:pos x="10843" y="1499"/>
                  </a:cxn>
                  <a:cxn ang="0">
                    <a:pos x="12225" y="1269"/>
                  </a:cxn>
                  <a:cxn ang="0">
                    <a:pos x="6948" y="1871"/>
                  </a:cxn>
                  <a:cxn ang="0">
                    <a:pos x="8193" y="1628"/>
                  </a:cxn>
                  <a:cxn ang="0">
                    <a:pos x="13357" y="1778"/>
                  </a:cxn>
                  <a:cxn ang="0">
                    <a:pos x="14609" y="1314"/>
                  </a:cxn>
                  <a:cxn ang="0">
                    <a:pos x="13958" y="3027"/>
                  </a:cxn>
                  <a:cxn ang="0">
                    <a:pos x="23306" y="4620"/>
                  </a:cxn>
                  <a:cxn ang="0">
                    <a:pos x="25726" y="2918"/>
                  </a:cxn>
                  <a:cxn ang="0">
                    <a:pos x="25740" y="2924"/>
                  </a:cxn>
                  <a:cxn ang="0">
                    <a:pos x="23294" y="4609"/>
                  </a:cxn>
                  <a:cxn ang="0">
                    <a:pos x="2367" y="2626"/>
                  </a:cxn>
                  <a:cxn ang="0">
                    <a:pos x="3846" y="2886"/>
                  </a:cxn>
                  <a:cxn ang="0">
                    <a:pos x="6501" y="1667"/>
                  </a:cxn>
                  <a:cxn ang="0">
                    <a:pos x="1096" y="1956"/>
                  </a:cxn>
                  <a:cxn ang="0">
                    <a:pos x="2544" y="1562"/>
                  </a:cxn>
                  <a:cxn ang="0">
                    <a:pos x="1251" y="1843"/>
                  </a:cxn>
                  <a:cxn ang="0">
                    <a:pos x="8020" y="3756"/>
                  </a:cxn>
                  <a:cxn ang="0">
                    <a:pos x="7608" y="4316"/>
                  </a:cxn>
                  <a:cxn ang="0">
                    <a:pos x="8268" y="2828"/>
                  </a:cxn>
                  <a:cxn ang="0">
                    <a:pos x="8712" y="3035"/>
                  </a:cxn>
                  <a:cxn ang="0">
                    <a:pos x="11603" y="3908"/>
                  </a:cxn>
                  <a:cxn ang="0">
                    <a:pos x="13121" y="2935"/>
                  </a:cxn>
                  <a:cxn ang="0">
                    <a:pos x="22428" y="2411"/>
                  </a:cxn>
                  <a:cxn ang="0">
                    <a:pos x="20510" y="5660"/>
                  </a:cxn>
                  <a:cxn ang="0">
                    <a:pos x="23544" y="1908"/>
                  </a:cxn>
                  <a:cxn ang="0">
                    <a:pos x="20037" y="5575"/>
                  </a:cxn>
                  <a:cxn ang="0">
                    <a:pos x="22430" y="2395"/>
                  </a:cxn>
                  <a:cxn ang="0">
                    <a:pos x="10163" y="2137"/>
                  </a:cxn>
                  <a:cxn ang="0">
                    <a:pos x="1352" y="3085"/>
                  </a:cxn>
                  <a:cxn ang="0">
                    <a:pos x="380" y="2396"/>
                  </a:cxn>
                  <a:cxn ang="0">
                    <a:pos x="31543" y="2374"/>
                  </a:cxn>
                  <a:cxn ang="0">
                    <a:pos x="13156" y="3292"/>
                  </a:cxn>
                  <a:cxn ang="0">
                    <a:pos x="14864" y="3420"/>
                  </a:cxn>
                  <a:cxn ang="0">
                    <a:pos x="2135" y="3468"/>
                  </a:cxn>
                  <a:cxn ang="0">
                    <a:pos x="3119" y="3284"/>
                  </a:cxn>
                  <a:cxn ang="0">
                    <a:pos x="2478" y="2988"/>
                  </a:cxn>
                  <a:cxn ang="0">
                    <a:pos x="3143" y="2949"/>
                  </a:cxn>
                  <a:cxn ang="0">
                    <a:pos x="1156" y="4198"/>
                  </a:cxn>
                  <a:cxn ang="0">
                    <a:pos x="1120" y="3292"/>
                  </a:cxn>
                  <a:cxn ang="0">
                    <a:pos x="16438" y="3947"/>
                  </a:cxn>
                  <a:cxn ang="0">
                    <a:pos x="1032" y="3794"/>
                  </a:cxn>
                  <a:cxn ang="0">
                    <a:pos x="17047" y="4378"/>
                  </a:cxn>
                  <a:cxn ang="0">
                    <a:pos x="1156" y="4262"/>
                  </a:cxn>
                  <a:cxn ang="0">
                    <a:pos x="2175" y="6256"/>
                  </a:cxn>
                  <a:cxn ang="0">
                    <a:pos x="15810" y="4963"/>
                  </a:cxn>
                  <a:cxn ang="0">
                    <a:pos x="1424" y="5037"/>
                  </a:cxn>
                  <a:cxn ang="0">
                    <a:pos x="16696" y="6475"/>
                  </a:cxn>
                  <a:cxn ang="0">
                    <a:pos x="19150" y="5955"/>
                  </a:cxn>
                  <a:cxn ang="0">
                    <a:pos x="1985" y="5185"/>
                  </a:cxn>
                  <a:cxn ang="0">
                    <a:pos x="16222" y="5621"/>
                  </a:cxn>
                </a:cxnLst>
                <a:rect l="0" t="0" r="r" b="b"/>
                <a:pathLst>
                  <a:path w="31904" h="7041">
                    <a:moveTo>
                      <a:pt x="7466" y="16"/>
                    </a:moveTo>
                    <a:lnTo>
                      <a:pt x="7476" y="13"/>
                    </a:lnTo>
                    <a:lnTo>
                      <a:pt x="7268" y="357"/>
                    </a:lnTo>
                    <a:cubicBezTo>
                      <a:pt x="7266" y="360"/>
                      <a:pt x="7263" y="361"/>
                      <a:pt x="7260" y="361"/>
                    </a:cubicBezTo>
                    <a:lnTo>
                      <a:pt x="7092" y="337"/>
                    </a:lnTo>
                    <a:lnTo>
                      <a:pt x="7101" y="331"/>
                    </a:lnTo>
                    <a:lnTo>
                      <a:pt x="7037" y="563"/>
                    </a:lnTo>
                    <a:cubicBezTo>
                      <a:pt x="7036" y="564"/>
                      <a:pt x="7036" y="566"/>
                      <a:pt x="7035" y="567"/>
                    </a:cubicBezTo>
                    <a:lnTo>
                      <a:pt x="6915" y="695"/>
                    </a:lnTo>
                    <a:lnTo>
                      <a:pt x="6891" y="726"/>
                    </a:lnTo>
                    <a:lnTo>
                      <a:pt x="6893" y="724"/>
                    </a:lnTo>
                    <a:lnTo>
                      <a:pt x="6861" y="820"/>
                    </a:lnTo>
                    <a:lnTo>
                      <a:pt x="6861" y="817"/>
                    </a:lnTo>
                    <a:lnTo>
                      <a:pt x="6861" y="922"/>
                    </a:lnTo>
                    <a:lnTo>
                      <a:pt x="6869" y="1025"/>
                    </a:lnTo>
                    <a:lnTo>
                      <a:pt x="6859" y="1018"/>
                    </a:lnTo>
                    <a:lnTo>
                      <a:pt x="7091" y="954"/>
                    </a:lnTo>
                    <a:lnTo>
                      <a:pt x="7331" y="890"/>
                    </a:lnTo>
                    <a:cubicBezTo>
                      <a:pt x="7333" y="889"/>
                      <a:pt x="7336" y="890"/>
                      <a:pt x="7338" y="892"/>
                    </a:cubicBezTo>
                    <a:cubicBezTo>
                      <a:pt x="7340" y="893"/>
                      <a:pt x="7341" y="896"/>
                      <a:pt x="7341" y="899"/>
                    </a:cubicBezTo>
                    <a:lnTo>
                      <a:pt x="7301" y="1131"/>
                    </a:lnTo>
                    <a:cubicBezTo>
                      <a:pt x="7301" y="1132"/>
                      <a:pt x="7300" y="1132"/>
                      <a:pt x="7300" y="1133"/>
                    </a:cubicBezTo>
                    <a:lnTo>
                      <a:pt x="7260" y="1237"/>
                    </a:lnTo>
                    <a:lnTo>
                      <a:pt x="7250" y="1226"/>
                    </a:lnTo>
                    <a:lnTo>
                      <a:pt x="7562" y="1114"/>
                    </a:lnTo>
                    <a:lnTo>
                      <a:pt x="7557" y="1124"/>
                    </a:lnTo>
                    <a:lnTo>
                      <a:pt x="7509" y="940"/>
                    </a:lnTo>
                    <a:cubicBezTo>
                      <a:pt x="7508" y="936"/>
                      <a:pt x="7510" y="932"/>
                      <a:pt x="7513" y="931"/>
                    </a:cubicBezTo>
                    <a:lnTo>
                      <a:pt x="7585" y="890"/>
                    </a:lnTo>
                    <a:lnTo>
                      <a:pt x="7648" y="851"/>
                    </a:lnTo>
                    <a:lnTo>
                      <a:pt x="7646" y="853"/>
                    </a:lnTo>
                    <a:lnTo>
                      <a:pt x="7694" y="789"/>
                    </a:lnTo>
                    <a:lnTo>
                      <a:pt x="7693" y="790"/>
                    </a:lnTo>
                    <a:lnTo>
                      <a:pt x="7781" y="598"/>
                    </a:lnTo>
                    <a:lnTo>
                      <a:pt x="7853" y="398"/>
                    </a:lnTo>
                    <a:lnTo>
                      <a:pt x="7853" y="400"/>
                    </a:lnTo>
                    <a:lnTo>
                      <a:pt x="7885" y="191"/>
                    </a:lnTo>
                    <a:lnTo>
                      <a:pt x="7889" y="200"/>
                    </a:lnTo>
                    <a:lnTo>
                      <a:pt x="7466" y="16"/>
                    </a:lnTo>
                    <a:close/>
                    <a:moveTo>
                      <a:pt x="7896" y="185"/>
                    </a:moveTo>
                    <a:cubicBezTo>
                      <a:pt x="7899" y="187"/>
                      <a:pt x="7901" y="190"/>
                      <a:pt x="7900" y="194"/>
                    </a:cubicBezTo>
                    <a:lnTo>
                      <a:pt x="7868" y="402"/>
                    </a:lnTo>
                    <a:cubicBezTo>
                      <a:pt x="7868" y="403"/>
                      <a:pt x="7868" y="403"/>
                      <a:pt x="7868" y="404"/>
                    </a:cubicBezTo>
                    <a:lnTo>
                      <a:pt x="7796" y="604"/>
                    </a:lnTo>
                    <a:lnTo>
                      <a:pt x="7708" y="797"/>
                    </a:lnTo>
                    <a:cubicBezTo>
                      <a:pt x="7708" y="797"/>
                      <a:pt x="7707" y="798"/>
                      <a:pt x="7707" y="798"/>
                    </a:cubicBezTo>
                    <a:lnTo>
                      <a:pt x="7659" y="862"/>
                    </a:lnTo>
                    <a:cubicBezTo>
                      <a:pt x="7658" y="863"/>
                      <a:pt x="7658" y="864"/>
                      <a:pt x="7657" y="864"/>
                    </a:cubicBezTo>
                    <a:lnTo>
                      <a:pt x="7593" y="904"/>
                    </a:lnTo>
                    <a:lnTo>
                      <a:pt x="7521" y="945"/>
                    </a:lnTo>
                    <a:lnTo>
                      <a:pt x="7524" y="936"/>
                    </a:lnTo>
                    <a:lnTo>
                      <a:pt x="7572" y="1120"/>
                    </a:lnTo>
                    <a:cubicBezTo>
                      <a:pt x="7573" y="1124"/>
                      <a:pt x="7571" y="1128"/>
                      <a:pt x="7567" y="1129"/>
                    </a:cubicBezTo>
                    <a:lnTo>
                      <a:pt x="7256" y="1241"/>
                    </a:lnTo>
                    <a:cubicBezTo>
                      <a:pt x="7253" y="1242"/>
                      <a:pt x="7249" y="1242"/>
                      <a:pt x="7247" y="1239"/>
                    </a:cubicBezTo>
                    <a:cubicBezTo>
                      <a:pt x="7245" y="1237"/>
                      <a:pt x="7244" y="1234"/>
                      <a:pt x="7245" y="1231"/>
                    </a:cubicBezTo>
                    <a:lnTo>
                      <a:pt x="7285" y="1127"/>
                    </a:lnTo>
                    <a:lnTo>
                      <a:pt x="7285" y="1128"/>
                    </a:lnTo>
                    <a:lnTo>
                      <a:pt x="7325" y="896"/>
                    </a:lnTo>
                    <a:lnTo>
                      <a:pt x="7335" y="905"/>
                    </a:lnTo>
                    <a:lnTo>
                      <a:pt x="7095" y="969"/>
                    </a:lnTo>
                    <a:lnTo>
                      <a:pt x="6863" y="1033"/>
                    </a:lnTo>
                    <a:cubicBezTo>
                      <a:pt x="6861" y="1034"/>
                      <a:pt x="6858" y="1034"/>
                      <a:pt x="6856" y="1032"/>
                    </a:cubicBezTo>
                    <a:cubicBezTo>
                      <a:pt x="6854" y="1031"/>
                      <a:pt x="6853" y="1029"/>
                      <a:pt x="6853" y="1026"/>
                    </a:cubicBezTo>
                    <a:lnTo>
                      <a:pt x="6845" y="922"/>
                    </a:lnTo>
                    <a:lnTo>
                      <a:pt x="6845" y="817"/>
                    </a:lnTo>
                    <a:cubicBezTo>
                      <a:pt x="6845" y="817"/>
                      <a:pt x="6845" y="816"/>
                      <a:pt x="6845" y="815"/>
                    </a:cubicBezTo>
                    <a:lnTo>
                      <a:pt x="6877" y="719"/>
                    </a:lnTo>
                    <a:cubicBezTo>
                      <a:pt x="6878" y="718"/>
                      <a:pt x="6878" y="717"/>
                      <a:pt x="6879" y="716"/>
                    </a:cubicBezTo>
                    <a:lnTo>
                      <a:pt x="6903" y="684"/>
                    </a:lnTo>
                    <a:lnTo>
                      <a:pt x="7023" y="556"/>
                    </a:lnTo>
                    <a:lnTo>
                      <a:pt x="7021" y="559"/>
                    </a:lnTo>
                    <a:lnTo>
                      <a:pt x="7085" y="327"/>
                    </a:lnTo>
                    <a:cubicBezTo>
                      <a:pt x="7086" y="323"/>
                      <a:pt x="7090" y="320"/>
                      <a:pt x="7094" y="321"/>
                    </a:cubicBezTo>
                    <a:lnTo>
                      <a:pt x="7262" y="345"/>
                    </a:lnTo>
                    <a:lnTo>
                      <a:pt x="7254" y="349"/>
                    </a:lnTo>
                    <a:lnTo>
                      <a:pt x="7462" y="4"/>
                    </a:lnTo>
                    <a:cubicBezTo>
                      <a:pt x="7464" y="1"/>
                      <a:pt x="7468" y="0"/>
                      <a:pt x="7472" y="1"/>
                    </a:cubicBezTo>
                    <a:lnTo>
                      <a:pt x="7896" y="185"/>
                    </a:lnTo>
                    <a:close/>
                    <a:moveTo>
                      <a:pt x="1629" y="24"/>
                    </a:moveTo>
                    <a:lnTo>
                      <a:pt x="1639" y="20"/>
                    </a:lnTo>
                    <a:lnTo>
                      <a:pt x="1599" y="116"/>
                    </a:lnTo>
                    <a:lnTo>
                      <a:pt x="1599" y="114"/>
                    </a:lnTo>
                    <a:lnTo>
                      <a:pt x="1575" y="218"/>
                    </a:lnTo>
                    <a:lnTo>
                      <a:pt x="1575" y="213"/>
                    </a:lnTo>
                    <a:lnTo>
                      <a:pt x="1623" y="309"/>
                    </a:lnTo>
                    <a:lnTo>
                      <a:pt x="1622" y="308"/>
                    </a:lnTo>
                    <a:lnTo>
                      <a:pt x="1686" y="388"/>
                    </a:lnTo>
                    <a:lnTo>
                      <a:pt x="1741" y="443"/>
                    </a:lnTo>
                    <a:lnTo>
                      <a:pt x="1739" y="442"/>
                    </a:lnTo>
                    <a:lnTo>
                      <a:pt x="1891" y="506"/>
                    </a:lnTo>
                    <a:cubicBezTo>
                      <a:pt x="1891" y="506"/>
                      <a:pt x="1892" y="506"/>
                      <a:pt x="1892" y="507"/>
                    </a:cubicBezTo>
                    <a:lnTo>
                      <a:pt x="1956" y="555"/>
                    </a:lnTo>
                    <a:cubicBezTo>
                      <a:pt x="1958" y="556"/>
                      <a:pt x="1959" y="557"/>
                      <a:pt x="1959" y="559"/>
                    </a:cubicBezTo>
                    <a:lnTo>
                      <a:pt x="1991" y="695"/>
                    </a:lnTo>
                    <a:lnTo>
                      <a:pt x="2007" y="832"/>
                    </a:lnTo>
                    <a:lnTo>
                      <a:pt x="2015" y="985"/>
                    </a:lnTo>
                    <a:lnTo>
                      <a:pt x="2015" y="983"/>
                    </a:lnTo>
                    <a:lnTo>
                      <a:pt x="2063" y="1103"/>
                    </a:lnTo>
                    <a:lnTo>
                      <a:pt x="2050" y="1100"/>
                    </a:lnTo>
                    <a:lnTo>
                      <a:pt x="2186" y="980"/>
                    </a:lnTo>
                    <a:lnTo>
                      <a:pt x="2185" y="981"/>
                    </a:lnTo>
                    <a:lnTo>
                      <a:pt x="2297" y="829"/>
                    </a:lnTo>
                    <a:lnTo>
                      <a:pt x="2296" y="831"/>
                    </a:lnTo>
                    <a:lnTo>
                      <a:pt x="2320" y="735"/>
                    </a:lnTo>
                    <a:lnTo>
                      <a:pt x="2319" y="737"/>
                    </a:lnTo>
                    <a:lnTo>
                      <a:pt x="2327" y="625"/>
                    </a:lnTo>
                    <a:lnTo>
                      <a:pt x="2327" y="529"/>
                    </a:lnTo>
                    <a:lnTo>
                      <a:pt x="2327" y="530"/>
                    </a:lnTo>
                    <a:lnTo>
                      <a:pt x="2311" y="426"/>
                    </a:lnTo>
                    <a:lnTo>
                      <a:pt x="2312" y="429"/>
                    </a:lnTo>
                    <a:lnTo>
                      <a:pt x="2264" y="349"/>
                    </a:lnTo>
                    <a:lnTo>
                      <a:pt x="2266" y="351"/>
                    </a:lnTo>
                    <a:lnTo>
                      <a:pt x="2194" y="287"/>
                    </a:lnTo>
                    <a:lnTo>
                      <a:pt x="2196" y="288"/>
                    </a:lnTo>
                    <a:lnTo>
                      <a:pt x="2052" y="224"/>
                    </a:lnTo>
                    <a:lnTo>
                      <a:pt x="1780" y="80"/>
                    </a:lnTo>
                    <a:lnTo>
                      <a:pt x="1629" y="24"/>
                    </a:lnTo>
                    <a:close/>
                    <a:moveTo>
                      <a:pt x="1787" y="65"/>
                    </a:moveTo>
                    <a:lnTo>
                      <a:pt x="2059" y="209"/>
                    </a:lnTo>
                    <a:lnTo>
                      <a:pt x="2203" y="273"/>
                    </a:lnTo>
                    <a:cubicBezTo>
                      <a:pt x="2203" y="274"/>
                      <a:pt x="2204" y="274"/>
                      <a:pt x="2205" y="275"/>
                    </a:cubicBezTo>
                    <a:lnTo>
                      <a:pt x="2277" y="339"/>
                    </a:lnTo>
                    <a:cubicBezTo>
                      <a:pt x="2277" y="339"/>
                      <a:pt x="2278" y="340"/>
                      <a:pt x="2278" y="341"/>
                    </a:cubicBezTo>
                    <a:lnTo>
                      <a:pt x="2326" y="421"/>
                    </a:lnTo>
                    <a:cubicBezTo>
                      <a:pt x="2327" y="422"/>
                      <a:pt x="2327" y="423"/>
                      <a:pt x="2327" y="424"/>
                    </a:cubicBezTo>
                    <a:lnTo>
                      <a:pt x="2343" y="528"/>
                    </a:lnTo>
                    <a:cubicBezTo>
                      <a:pt x="2343" y="528"/>
                      <a:pt x="2343" y="529"/>
                      <a:pt x="2343" y="529"/>
                    </a:cubicBezTo>
                    <a:lnTo>
                      <a:pt x="2343" y="626"/>
                    </a:lnTo>
                    <a:lnTo>
                      <a:pt x="2335" y="738"/>
                    </a:lnTo>
                    <a:cubicBezTo>
                      <a:pt x="2335" y="738"/>
                      <a:pt x="2335" y="739"/>
                      <a:pt x="2335" y="739"/>
                    </a:cubicBezTo>
                    <a:lnTo>
                      <a:pt x="2311" y="835"/>
                    </a:lnTo>
                    <a:cubicBezTo>
                      <a:pt x="2311" y="836"/>
                      <a:pt x="2310" y="837"/>
                      <a:pt x="2310" y="838"/>
                    </a:cubicBezTo>
                    <a:lnTo>
                      <a:pt x="2198" y="990"/>
                    </a:lnTo>
                    <a:cubicBezTo>
                      <a:pt x="2197" y="991"/>
                      <a:pt x="2197" y="991"/>
                      <a:pt x="2197" y="992"/>
                    </a:cubicBezTo>
                    <a:lnTo>
                      <a:pt x="2061" y="1112"/>
                    </a:lnTo>
                    <a:cubicBezTo>
                      <a:pt x="2059" y="1113"/>
                      <a:pt x="2056" y="1114"/>
                      <a:pt x="2054" y="1114"/>
                    </a:cubicBezTo>
                    <a:cubicBezTo>
                      <a:pt x="2051" y="1113"/>
                      <a:pt x="2049" y="1111"/>
                      <a:pt x="2048" y="1109"/>
                    </a:cubicBezTo>
                    <a:lnTo>
                      <a:pt x="2000" y="989"/>
                    </a:lnTo>
                    <a:cubicBezTo>
                      <a:pt x="2000" y="988"/>
                      <a:pt x="2000" y="987"/>
                      <a:pt x="1999" y="986"/>
                    </a:cubicBezTo>
                    <a:lnTo>
                      <a:pt x="1992" y="834"/>
                    </a:lnTo>
                    <a:lnTo>
                      <a:pt x="1976" y="699"/>
                    </a:lnTo>
                    <a:lnTo>
                      <a:pt x="1944" y="563"/>
                    </a:lnTo>
                    <a:lnTo>
                      <a:pt x="1947" y="567"/>
                    </a:lnTo>
                    <a:lnTo>
                      <a:pt x="1883" y="519"/>
                    </a:lnTo>
                    <a:lnTo>
                      <a:pt x="1884" y="520"/>
                    </a:lnTo>
                    <a:lnTo>
                      <a:pt x="1732" y="456"/>
                    </a:lnTo>
                    <a:cubicBezTo>
                      <a:pt x="1732" y="456"/>
                      <a:pt x="1731" y="455"/>
                      <a:pt x="1730" y="455"/>
                    </a:cubicBezTo>
                    <a:lnTo>
                      <a:pt x="1673" y="398"/>
                    </a:lnTo>
                    <a:lnTo>
                      <a:pt x="1609" y="318"/>
                    </a:lnTo>
                    <a:cubicBezTo>
                      <a:pt x="1609" y="317"/>
                      <a:pt x="1609" y="317"/>
                      <a:pt x="1608" y="316"/>
                    </a:cubicBezTo>
                    <a:lnTo>
                      <a:pt x="1561" y="220"/>
                    </a:lnTo>
                    <a:cubicBezTo>
                      <a:pt x="1560" y="219"/>
                      <a:pt x="1559" y="217"/>
                      <a:pt x="1560" y="215"/>
                    </a:cubicBezTo>
                    <a:lnTo>
                      <a:pt x="1584" y="111"/>
                    </a:lnTo>
                    <a:cubicBezTo>
                      <a:pt x="1584" y="110"/>
                      <a:pt x="1584" y="110"/>
                      <a:pt x="1584" y="110"/>
                    </a:cubicBezTo>
                    <a:lnTo>
                      <a:pt x="1624" y="13"/>
                    </a:lnTo>
                    <a:cubicBezTo>
                      <a:pt x="1626" y="9"/>
                      <a:pt x="1630" y="7"/>
                      <a:pt x="1634" y="9"/>
                    </a:cubicBezTo>
                    <a:lnTo>
                      <a:pt x="1787" y="65"/>
                    </a:lnTo>
                    <a:close/>
                    <a:moveTo>
                      <a:pt x="3260" y="295"/>
                    </a:moveTo>
                    <a:lnTo>
                      <a:pt x="3263" y="289"/>
                    </a:lnTo>
                    <a:lnTo>
                      <a:pt x="3255" y="394"/>
                    </a:lnTo>
                    <a:lnTo>
                      <a:pt x="3255" y="617"/>
                    </a:lnTo>
                    <a:cubicBezTo>
                      <a:pt x="3255" y="621"/>
                      <a:pt x="3252" y="624"/>
                      <a:pt x="3248" y="625"/>
                    </a:cubicBezTo>
                    <a:lnTo>
                      <a:pt x="3208" y="633"/>
                    </a:lnTo>
                    <a:lnTo>
                      <a:pt x="3212" y="632"/>
                    </a:lnTo>
                    <a:lnTo>
                      <a:pt x="3180" y="656"/>
                    </a:lnTo>
                    <a:cubicBezTo>
                      <a:pt x="3179" y="656"/>
                      <a:pt x="3178" y="657"/>
                      <a:pt x="3176" y="657"/>
                    </a:cubicBezTo>
                    <a:lnTo>
                      <a:pt x="3136" y="665"/>
                    </a:lnTo>
                    <a:lnTo>
                      <a:pt x="3142" y="654"/>
                    </a:lnTo>
                    <a:lnTo>
                      <a:pt x="3222" y="814"/>
                    </a:lnTo>
                    <a:lnTo>
                      <a:pt x="3221" y="812"/>
                    </a:lnTo>
                    <a:lnTo>
                      <a:pt x="3341" y="948"/>
                    </a:lnTo>
                    <a:lnTo>
                      <a:pt x="3476" y="1068"/>
                    </a:lnTo>
                    <a:lnTo>
                      <a:pt x="3467" y="1066"/>
                    </a:lnTo>
                    <a:lnTo>
                      <a:pt x="3611" y="1002"/>
                    </a:lnTo>
                    <a:lnTo>
                      <a:pt x="3771" y="922"/>
                    </a:lnTo>
                    <a:lnTo>
                      <a:pt x="3915" y="850"/>
                    </a:lnTo>
                    <a:lnTo>
                      <a:pt x="3911" y="858"/>
                    </a:lnTo>
                    <a:lnTo>
                      <a:pt x="3887" y="353"/>
                    </a:lnTo>
                    <a:cubicBezTo>
                      <a:pt x="3886" y="351"/>
                      <a:pt x="3888" y="348"/>
                      <a:pt x="3890" y="346"/>
                    </a:cubicBezTo>
                    <a:lnTo>
                      <a:pt x="3946" y="306"/>
                    </a:lnTo>
                    <a:lnTo>
                      <a:pt x="3945" y="307"/>
                    </a:lnTo>
                    <a:lnTo>
                      <a:pt x="4001" y="251"/>
                    </a:lnTo>
                    <a:lnTo>
                      <a:pt x="4000" y="262"/>
                    </a:lnTo>
                    <a:lnTo>
                      <a:pt x="3976" y="230"/>
                    </a:lnTo>
                    <a:lnTo>
                      <a:pt x="3979" y="232"/>
                    </a:lnTo>
                    <a:lnTo>
                      <a:pt x="3947" y="216"/>
                    </a:lnTo>
                    <a:cubicBezTo>
                      <a:pt x="3946" y="215"/>
                      <a:pt x="3945" y="214"/>
                      <a:pt x="3944" y="213"/>
                    </a:cubicBezTo>
                    <a:lnTo>
                      <a:pt x="3920" y="181"/>
                    </a:lnTo>
                    <a:lnTo>
                      <a:pt x="3928" y="185"/>
                    </a:lnTo>
                    <a:lnTo>
                      <a:pt x="3712" y="225"/>
                    </a:lnTo>
                    <a:cubicBezTo>
                      <a:pt x="3709" y="225"/>
                      <a:pt x="3707" y="224"/>
                      <a:pt x="3705" y="222"/>
                    </a:cubicBezTo>
                    <a:lnTo>
                      <a:pt x="3633" y="150"/>
                    </a:lnTo>
                    <a:lnTo>
                      <a:pt x="3634" y="151"/>
                    </a:lnTo>
                    <a:lnTo>
                      <a:pt x="3602" y="127"/>
                    </a:lnTo>
                    <a:lnTo>
                      <a:pt x="3607" y="129"/>
                    </a:lnTo>
                    <a:lnTo>
                      <a:pt x="3503" y="129"/>
                    </a:lnTo>
                    <a:lnTo>
                      <a:pt x="3505" y="128"/>
                    </a:lnTo>
                    <a:lnTo>
                      <a:pt x="3417" y="160"/>
                    </a:lnTo>
                    <a:lnTo>
                      <a:pt x="3420" y="159"/>
                    </a:lnTo>
                    <a:lnTo>
                      <a:pt x="3340" y="223"/>
                    </a:lnTo>
                    <a:lnTo>
                      <a:pt x="3260" y="295"/>
                    </a:lnTo>
                    <a:close/>
                    <a:moveTo>
                      <a:pt x="3330" y="210"/>
                    </a:moveTo>
                    <a:lnTo>
                      <a:pt x="3410" y="146"/>
                    </a:lnTo>
                    <a:cubicBezTo>
                      <a:pt x="3410" y="146"/>
                      <a:pt x="3411" y="145"/>
                      <a:pt x="3412" y="145"/>
                    </a:cubicBezTo>
                    <a:lnTo>
                      <a:pt x="3500" y="113"/>
                    </a:lnTo>
                    <a:cubicBezTo>
                      <a:pt x="3501" y="113"/>
                      <a:pt x="3502" y="113"/>
                      <a:pt x="3503" y="113"/>
                    </a:cubicBezTo>
                    <a:lnTo>
                      <a:pt x="3607" y="113"/>
                    </a:lnTo>
                    <a:cubicBezTo>
                      <a:pt x="3608" y="113"/>
                      <a:pt x="3610" y="113"/>
                      <a:pt x="3611" y="114"/>
                    </a:cubicBezTo>
                    <a:lnTo>
                      <a:pt x="3643" y="138"/>
                    </a:lnTo>
                    <a:cubicBezTo>
                      <a:pt x="3644" y="138"/>
                      <a:pt x="3644" y="139"/>
                      <a:pt x="3644" y="139"/>
                    </a:cubicBezTo>
                    <a:lnTo>
                      <a:pt x="3716" y="211"/>
                    </a:lnTo>
                    <a:lnTo>
                      <a:pt x="3709" y="209"/>
                    </a:lnTo>
                    <a:lnTo>
                      <a:pt x="3925" y="169"/>
                    </a:lnTo>
                    <a:cubicBezTo>
                      <a:pt x="3928" y="168"/>
                      <a:pt x="3931" y="169"/>
                      <a:pt x="3933" y="172"/>
                    </a:cubicBezTo>
                    <a:lnTo>
                      <a:pt x="3957" y="204"/>
                    </a:lnTo>
                    <a:lnTo>
                      <a:pt x="3954" y="202"/>
                    </a:lnTo>
                    <a:lnTo>
                      <a:pt x="3986" y="218"/>
                    </a:lnTo>
                    <a:cubicBezTo>
                      <a:pt x="3987" y="218"/>
                      <a:pt x="3988" y="219"/>
                      <a:pt x="3989" y="220"/>
                    </a:cubicBezTo>
                    <a:lnTo>
                      <a:pt x="4013" y="252"/>
                    </a:lnTo>
                    <a:cubicBezTo>
                      <a:pt x="4015" y="255"/>
                      <a:pt x="4015" y="260"/>
                      <a:pt x="4012" y="262"/>
                    </a:cubicBezTo>
                    <a:lnTo>
                      <a:pt x="3956" y="318"/>
                    </a:lnTo>
                    <a:cubicBezTo>
                      <a:pt x="3956" y="319"/>
                      <a:pt x="3956" y="319"/>
                      <a:pt x="3955" y="319"/>
                    </a:cubicBezTo>
                    <a:lnTo>
                      <a:pt x="3899" y="359"/>
                    </a:lnTo>
                    <a:lnTo>
                      <a:pt x="3903" y="352"/>
                    </a:lnTo>
                    <a:lnTo>
                      <a:pt x="3927" y="857"/>
                    </a:lnTo>
                    <a:cubicBezTo>
                      <a:pt x="3927" y="860"/>
                      <a:pt x="3925" y="863"/>
                      <a:pt x="3922" y="865"/>
                    </a:cubicBezTo>
                    <a:lnTo>
                      <a:pt x="3778" y="937"/>
                    </a:lnTo>
                    <a:lnTo>
                      <a:pt x="3618" y="1017"/>
                    </a:lnTo>
                    <a:lnTo>
                      <a:pt x="3474" y="1081"/>
                    </a:lnTo>
                    <a:cubicBezTo>
                      <a:pt x="3471" y="1082"/>
                      <a:pt x="3468" y="1082"/>
                      <a:pt x="3465" y="1080"/>
                    </a:cubicBezTo>
                    <a:lnTo>
                      <a:pt x="3329" y="959"/>
                    </a:lnTo>
                    <a:lnTo>
                      <a:pt x="3209" y="823"/>
                    </a:lnTo>
                    <a:cubicBezTo>
                      <a:pt x="3208" y="822"/>
                      <a:pt x="3208" y="822"/>
                      <a:pt x="3208" y="821"/>
                    </a:cubicBezTo>
                    <a:lnTo>
                      <a:pt x="3128" y="661"/>
                    </a:lnTo>
                    <a:cubicBezTo>
                      <a:pt x="3127" y="659"/>
                      <a:pt x="3127" y="656"/>
                      <a:pt x="3128" y="654"/>
                    </a:cubicBezTo>
                    <a:cubicBezTo>
                      <a:pt x="3129" y="651"/>
                      <a:pt x="3131" y="650"/>
                      <a:pt x="3133" y="649"/>
                    </a:cubicBezTo>
                    <a:lnTo>
                      <a:pt x="3173" y="641"/>
                    </a:lnTo>
                    <a:lnTo>
                      <a:pt x="3170" y="643"/>
                    </a:lnTo>
                    <a:lnTo>
                      <a:pt x="3202" y="619"/>
                    </a:lnTo>
                    <a:cubicBezTo>
                      <a:pt x="3203" y="618"/>
                      <a:pt x="3204" y="618"/>
                      <a:pt x="3205" y="617"/>
                    </a:cubicBezTo>
                    <a:lnTo>
                      <a:pt x="3245" y="609"/>
                    </a:lnTo>
                    <a:lnTo>
                      <a:pt x="3239" y="617"/>
                    </a:lnTo>
                    <a:lnTo>
                      <a:pt x="3239" y="392"/>
                    </a:lnTo>
                    <a:lnTo>
                      <a:pt x="3247" y="288"/>
                    </a:lnTo>
                    <a:cubicBezTo>
                      <a:pt x="3247" y="286"/>
                      <a:pt x="3248" y="284"/>
                      <a:pt x="3249" y="283"/>
                    </a:cubicBezTo>
                    <a:lnTo>
                      <a:pt x="3330" y="210"/>
                    </a:lnTo>
                    <a:close/>
                    <a:moveTo>
                      <a:pt x="5502" y="161"/>
                    </a:moveTo>
                    <a:lnTo>
                      <a:pt x="5510" y="154"/>
                    </a:lnTo>
                    <a:lnTo>
                      <a:pt x="5502" y="218"/>
                    </a:lnTo>
                    <a:lnTo>
                      <a:pt x="5486" y="298"/>
                    </a:lnTo>
                    <a:lnTo>
                      <a:pt x="5478" y="362"/>
                    </a:lnTo>
                    <a:cubicBezTo>
                      <a:pt x="5478" y="363"/>
                      <a:pt x="5477" y="365"/>
                      <a:pt x="5476" y="366"/>
                    </a:cubicBezTo>
                    <a:lnTo>
                      <a:pt x="5452" y="398"/>
                    </a:lnTo>
                    <a:cubicBezTo>
                      <a:pt x="5452" y="398"/>
                      <a:pt x="5451" y="399"/>
                      <a:pt x="5450" y="399"/>
                    </a:cubicBezTo>
                    <a:lnTo>
                      <a:pt x="5362" y="463"/>
                    </a:lnTo>
                    <a:lnTo>
                      <a:pt x="5366" y="457"/>
                    </a:lnTo>
                    <a:lnTo>
                      <a:pt x="5366" y="681"/>
                    </a:lnTo>
                    <a:lnTo>
                      <a:pt x="5364" y="677"/>
                    </a:lnTo>
                    <a:lnTo>
                      <a:pt x="5404" y="733"/>
                    </a:lnTo>
                    <a:lnTo>
                      <a:pt x="5402" y="731"/>
                    </a:lnTo>
                    <a:lnTo>
                      <a:pt x="5474" y="779"/>
                    </a:lnTo>
                    <a:lnTo>
                      <a:pt x="5471" y="777"/>
                    </a:lnTo>
                    <a:lnTo>
                      <a:pt x="5543" y="785"/>
                    </a:lnTo>
                    <a:lnTo>
                      <a:pt x="5541" y="785"/>
                    </a:lnTo>
                    <a:lnTo>
                      <a:pt x="5613" y="777"/>
                    </a:lnTo>
                    <a:cubicBezTo>
                      <a:pt x="5613" y="777"/>
                      <a:pt x="5614" y="777"/>
                      <a:pt x="5615" y="777"/>
                    </a:cubicBezTo>
                    <a:lnTo>
                      <a:pt x="5679" y="785"/>
                    </a:lnTo>
                    <a:lnTo>
                      <a:pt x="5673" y="787"/>
                    </a:lnTo>
                    <a:lnTo>
                      <a:pt x="5705" y="763"/>
                    </a:lnTo>
                    <a:lnTo>
                      <a:pt x="5703" y="765"/>
                    </a:lnTo>
                    <a:lnTo>
                      <a:pt x="5727" y="732"/>
                    </a:lnTo>
                    <a:lnTo>
                      <a:pt x="5726" y="737"/>
                    </a:lnTo>
                    <a:lnTo>
                      <a:pt x="5726" y="689"/>
                    </a:lnTo>
                    <a:cubicBezTo>
                      <a:pt x="5726" y="689"/>
                      <a:pt x="5726" y="688"/>
                      <a:pt x="5726" y="688"/>
                    </a:cubicBezTo>
                    <a:lnTo>
                      <a:pt x="5734" y="648"/>
                    </a:lnTo>
                    <a:cubicBezTo>
                      <a:pt x="5734" y="647"/>
                      <a:pt x="5734" y="646"/>
                      <a:pt x="5734" y="646"/>
                    </a:cubicBezTo>
                    <a:lnTo>
                      <a:pt x="5758" y="598"/>
                    </a:lnTo>
                    <a:cubicBezTo>
                      <a:pt x="5759" y="596"/>
                      <a:pt x="5760" y="595"/>
                      <a:pt x="5762" y="594"/>
                    </a:cubicBezTo>
                    <a:lnTo>
                      <a:pt x="5866" y="538"/>
                    </a:lnTo>
                    <a:lnTo>
                      <a:pt x="5978" y="482"/>
                    </a:lnTo>
                    <a:lnTo>
                      <a:pt x="5974" y="491"/>
                    </a:lnTo>
                    <a:lnTo>
                      <a:pt x="5926" y="331"/>
                    </a:lnTo>
                    <a:lnTo>
                      <a:pt x="5862" y="188"/>
                    </a:lnTo>
                    <a:lnTo>
                      <a:pt x="5867" y="192"/>
                    </a:lnTo>
                    <a:lnTo>
                      <a:pt x="5748" y="160"/>
                    </a:lnTo>
                    <a:lnTo>
                      <a:pt x="5750" y="161"/>
                    </a:lnTo>
                    <a:lnTo>
                      <a:pt x="5502" y="161"/>
                    </a:lnTo>
                    <a:close/>
                    <a:moveTo>
                      <a:pt x="5750" y="145"/>
                    </a:moveTo>
                    <a:cubicBezTo>
                      <a:pt x="5750" y="145"/>
                      <a:pt x="5751" y="145"/>
                      <a:pt x="5752" y="145"/>
                    </a:cubicBezTo>
                    <a:lnTo>
                      <a:pt x="5872" y="177"/>
                    </a:lnTo>
                    <a:cubicBezTo>
                      <a:pt x="5874" y="178"/>
                      <a:pt x="5876" y="179"/>
                      <a:pt x="5877" y="181"/>
                    </a:cubicBezTo>
                    <a:lnTo>
                      <a:pt x="5941" y="327"/>
                    </a:lnTo>
                    <a:lnTo>
                      <a:pt x="5989" y="487"/>
                    </a:lnTo>
                    <a:cubicBezTo>
                      <a:pt x="5990" y="490"/>
                      <a:pt x="5989" y="494"/>
                      <a:pt x="5985" y="496"/>
                    </a:cubicBezTo>
                    <a:lnTo>
                      <a:pt x="5873" y="552"/>
                    </a:lnTo>
                    <a:lnTo>
                      <a:pt x="5769" y="608"/>
                    </a:lnTo>
                    <a:lnTo>
                      <a:pt x="5773" y="605"/>
                    </a:lnTo>
                    <a:lnTo>
                      <a:pt x="5749" y="653"/>
                    </a:lnTo>
                    <a:lnTo>
                      <a:pt x="5749" y="651"/>
                    </a:lnTo>
                    <a:lnTo>
                      <a:pt x="5741" y="691"/>
                    </a:lnTo>
                    <a:lnTo>
                      <a:pt x="5742" y="689"/>
                    </a:lnTo>
                    <a:lnTo>
                      <a:pt x="5742" y="737"/>
                    </a:lnTo>
                    <a:cubicBezTo>
                      <a:pt x="5742" y="739"/>
                      <a:pt x="5741" y="741"/>
                      <a:pt x="5740" y="742"/>
                    </a:cubicBezTo>
                    <a:lnTo>
                      <a:pt x="5716" y="774"/>
                    </a:lnTo>
                    <a:cubicBezTo>
                      <a:pt x="5716" y="775"/>
                      <a:pt x="5715" y="775"/>
                      <a:pt x="5714" y="776"/>
                    </a:cubicBezTo>
                    <a:lnTo>
                      <a:pt x="5682" y="800"/>
                    </a:lnTo>
                    <a:cubicBezTo>
                      <a:pt x="5681" y="801"/>
                      <a:pt x="5679" y="802"/>
                      <a:pt x="5677" y="801"/>
                    </a:cubicBezTo>
                    <a:lnTo>
                      <a:pt x="5613" y="793"/>
                    </a:lnTo>
                    <a:lnTo>
                      <a:pt x="5615" y="793"/>
                    </a:lnTo>
                    <a:lnTo>
                      <a:pt x="5543" y="801"/>
                    </a:lnTo>
                    <a:cubicBezTo>
                      <a:pt x="5542" y="801"/>
                      <a:pt x="5541" y="801"/>
                      <a:pt x="5541" y="801"/>
                    </a:cubicBezTo>
                    <a:lnTo>
                      <a:pt x="5469" y="793"/>
                    </a:lnTo>
                    <a:cubicBezTo>
                      <a:pt x="5468" y="793"/>
                      <a:pt x="5466" y="793"/>
                      <a:pt x="5465" y="792"/>
                    </a:cubicBezTo>
                    <a:lnTo>
                      <a:pt x="5393" y="744"/>
                    </a:lnTo>
                    <a:cubicBezTo>
                      <a:pt x="5393" y="743"/>
                      <a:pt x="5392" y="743"/>
                      <a:pt x="5391" y="742"/>
                    </a:cubicBezTo>
                    <a:lnTo>
                      <a:pt x="5351" y="686"/>
                    </a:lnTo>
                    <a:cubicBezTo>
                      <a:pt x="5350" y="685"/>
                      <a:pt x="5350" y="683"/>
                      <a:pt x="5350" y="681"/>
                    </a:cubicBezTo>
                    <a:lnTo>
                      <a:pt x="5350" y="457"/>
                    </a:lnTo>
                    <a:cubicBezTo>
                      <a:pt x="5350" y="454"/>
                      <a:pt x="5351" y="452"/>
                      <a:pt x="5353" y="451"/>
                    </a:cubicBezTo>
                    <a:lnTo>
                      <a:pt x="5441" y="386"/>
                    </a:lnTo>
                    <a:lnTo>
                      <a:pt x="5439" y="388"/>
                    </a:lnTo>
                    <a:lnTo>
                      <a:pt x="5463" y="356"/>
                    </a:lnTo>
                    <a:lnTo>
                      <a:pt x="5462" y="360"/>
                    </a:lnTo>
                    <a:lnTo>
                      <a:pt x="5470" y="295"/>
                    </a:lnTo>
                    <a:lnTo>
                      <a:pt x="5486" y="216"/>
                    </a:lnTo>
                    <a:lnTo>
                      <a:pt x="5494" y="152"/>
                    </a:lnTo>
                    <a:cubicBezTo>
                      <a:pt x="5494" y="148"/>
                      <a:pt x="5498" y="145"/>
                      <a:pt x="5502" y="145"/>
                    </a:cubicBezTo>
                    <a:lnTo>
                      <a:pt x="5750" y="145"/>
                    </a:lnTo>
                    <a:close/>
                    <a:moveTo>
                      <a:pt x="2428" y="407"/>
                    </a:moveTo>
                    <a:lnTo>
                      <a:pt x="2431" y="403"/>
                    </a:lnTo>
                    <a:lnTo>
                      <a:pt x="2399" y="531"/>
                    </a:lnTo>
                    <a:lnTo>
                      <a:pt x="2399" y="529"/>
                    </a:lnTo>
                    <a:lnTo>
                      <a:pt x="2399" y="665"/>
                    </a:lnTo>
                    <a:cubicBezTo>
                      <a:pt x="2399" y="666"/>
                      <a:pt x="2399" y="666"/>
                      <a:pt x="2399" y="667"/>
                    </a:cubicBezTo>
                    <a:lnTo>
                      <a:pt x="2375" y="795"/>
                    </a:lnTo>
                    <a:lnTo>
                      <a:pt x="2335" y="924"/>
                    </a:lnTo>
                    <a:cubicBezTo>
                      <a:pt x="2335" y="925"/>
                      <a:pt x="2334" y="926"/>
                      <a:pt x="2333" y="927"/>
                    </a:cubicBezTo>
                    <a:lnTo>
                      <a:pt x="2213" y="1063"/>
                    </a:lnTo>
                    <a:lnTo>
                      <a:pt x="2093" y="1183"/>
                    </a:lnTo>
                    <a:lnTo>
                      <a:pt x="2094" y="1173"/>
                    </a:lnTo>
                    <a:lnTo>
                      <a:pt x="2166" y="1286"/>
                    </a:lnTo>
                    <a:lnTo>
                      <a:pt x="2165" y="1285"/>
                    </a:lnTo>
                    <a:lnTo>
                      <a:pt x="2245" y="1373"/>
                    </a:lnTo>
                    <a:lnTo>
                      <a:pt x="2243" y="1371"/>
                    </a:lnTo>
                    <a:lnTo>
                      <a:pt x="2363" y="1435"/>
                    </a:lnTo>
                    <a:lnTo>
                      <a:pt x="2466" y="1475"/>
                    </a:lnTo>
                    <a:lnTo>
                      <a:pt x="2463" y="1474"/>
                    </a:lnTo>
                    <a:lnTo>
                      <a:pt x="2575" y="1474"/>
                    </a:lnTo>
                    <a:lnTo>
                      <a:pt x="2573" y="1475"/>
                    </a:lnTo>
                    <a:lnTo>
                      <a:pt x="2693" y="1434"/>
                    </a:lnTo>
                    <a:lnTo>
                      <a:pt x="2796" y="1387"/>
                    </a:lnTo>
                    <a:lnTo>
                      <a:pt x="2792" y="1390"/>
                    </a:lnTo>
                    <a:lnTo>
                      <a:pt x="2840" y="1302"/>
                    </a:lnTo>
                    <a:lnTo>
                      <a:pt x="2872" y="1223"/>
                    </a:lnTo>
                    <a:cubicBezTo>
                      <a:pt x="2873" y="1220"/>
                      <a:pt x="2875" y="1218"/>
                      <a:pt x="2878" y="1218"/>
                    </a:cubicBezTo>
                    <a:lnTo>
                      <a:pt x="2998" y="1202"/>
                    </a:lnTo>
                    <a:lnTo>
                      <a:pt x="3111" y="1202"/>
                    </a:lnTo>
                    <a:cubicBezTo>
                      <a:pt x="3111" y="1202"/>
                      <a:pt x="3112" y="1202"/>
                      <a:pt x="3112" y="1202"/>
                    </a:cubicBezTo>
                    <a:lnTo>
                      <a:pt x="3232" y="1226"/>
                    </a:lnTo>
                    <a:cubicBezTo>
                      <a:pt x="3233" y="1226"/>
                      <a:pt x="3233" y="1226"/>
                      <a:pt x="3234" y="1226"/>
                    </a:cubicBezTo>
                    <a:lnTo>
                      <a:pt x="3338" y="1266"/>
                    </a:lnTo>
                    <a:lnTo>
                      <a:pt x="3427" y="1315"/>
                    </a:lnTo>
                    <a:lnTo>
                      <a:pt x="3415" y="1322"/>
                    </a:lnTo>
                    <a:lnTo>
                      <a:pt x="3415" y="1258"/>
                    </a:lnTo>
                    <a:lnTo>
                      <a:pt x="3407" y="1195"/>
                    </a:lnTo>
                    <a:lnTo>
                      <a:pt x="3399" y="1139"/>
                    </a:lnTo>
                    <a:lnTo>
                      <a:pt x="3400" y="1142"/>
                    </a:lnTo>
                    <a:lnTo>
                      <a:pt x="3368" y="1094"/>
                    </a:lnTo>
                    <a:lnTo>
                      <a:pt x="3097" y="734"/>
                    </a:lnTo>
                    <a:lnTo>
                      <a:pt x="3041" y="670"/>
                    </a:lnTo>
                    <a:lnTo>
                      <a:pt x="2922" y="567"/>
                    </a:lnTo>
                    <a:lnTo>
                      <a:pt x="2865" y="502"/>
                    </a:lnTo>
                    <a:cubicBezTo>
                      <a:pt x="2865" y="502"/>
                      <a:pt x="2864" y="502"/>
                      <a:pt x="2864" y="501"/>
                    </a:cubicBezTo>
                    <a:lnTo>
                      <a:pt x="2824" y="437"/>
                    </a:lnTo>
                    <a:lnTo>
                      <a:pt x="2784" y="365"/>
                    </a:lnTo>
                    <a:lnTo>
                      <a:pt x="2786" y="367"/>
                    </a:lnTo>
                    <a:lnTo>
                      <a:pt x="2730" y="319"/>
                    </a:lnTo>
                    <a:lnTo>
                      <a:pt x="2666" y="271"/>
                    </a:lnTo>
                    <a:lnTo>
                      <a:pt x="2673" y="273"/>
                    </a:lnTo>
                    <a:lnTo>
                      <a:pt x="2577" y="297"/>
                    </a:lnTo>
                    <a:lnTo>
                      <a:pt x="2580" y="295"/>
                    </a:lnTo>
                    <a:lnTo>
                      <a:pt x="2500" y="351"/>
                    </a:lnTo>
                    <a:lnTo>
                      <a:pt x="2428" y="407"/>
                    </a:lnTo>
                    <a:close/>
                    <a:moveTo>
                      <a:pt x="2491" y="338"/>
                    </a:moveTo>
                    <a:lnTo>
                      <a:pt x="2571" y="282"/>
                    </a:lnTo>
                    <a:cubicBezTo>
                      <a:pt x="2571" y="282"/>
                      <a:pt x="2572" y="281"/>
                      <a:pt x="2573" y="281"/>
                    </a:cubicBezTo>
                    <a:lnTo>
                      <a:pt x="2669" y="257"/>
                    </a:lnTo>
                    <a:cubicBezTo>
                      <a:pt x="2672" y="256"/>
                      <a:pt x="2674" y="257"/>
                      <a:pt x="2676" y="258"/>
                    </a:cubicBezTo>
                    <a:lnTo>
                      <a:pt x="2740" y="307"/>
                    </a:lnTo>
                    <a:lnTo>
                      <a:pt x="2796" y="355"/>
                    </a:lnTo>
                    <a:cubicBezTo>
                      <a:pt x="2797" y="355"/>
                      <a:pt x="2798" y="356"/>
                      <a:pt x="2798" y="357"/>
                    </a:cubicBezTo>
                    <a:lnTo>
                      <a:pt x="2838" y="429"/>
                    </a:lnTo>
                    <a:lnTo>
                      <a:pt x="2878" y="493"/>
                    </a:lnTo>
                    <a:lnTo>
                      <a:pt x="2877" y="492"/>
                    </a:lnTo>
                    <a:lnTo>
                      <a:pt x="2932" y="555"/>
                    </a:lnTo>
                    <a:lnTo>
                      <a:pt x="3053" y="660"/>
                    </a:lnTo>
                    <a:lnTo>
                      <a:pt x="3109" y="724"/>
                    </a:lnTo>
                    <a:lnTo>
                      <a:pt x="3381" y="1085"/>
                    </a:lnTo>
                    <a:lnTo>
                      <a:pt x="3413" y="1133"/>
                    </a:lnTo>
                    <a:cubicBezTo>
                      <a:pt x="3414" y="1134"/>
                      <a:pt x="3415" y="1135"/>
                      <a:pt x="3415" y="1137"/>
                    </a:cubicBezTo>
                    <a:lnTo>
                      <a:pt x="3423" y="1193"/>
                    </a:lnTo>
                    <a:lnTo>
                      <a:pt x="3431" y="1258"/>
                    </a:lnTo>
                    <a:lnTo>
                      <a:pt x="3431" y="1322"/>
                    </a:lnTo>
                    <a:cubicBezTo>
                      <a:pt x="3431" y="1325"/>
                      <a:pt x="3429" y="1327"/>
                      <a:pt x="3427" y="1329"/>
                    </a:cubicBezTo>
                    <a:cubicBezTo>
                      <a:pt x="3424" y="1330"/>
                      <a:pt x="3421" y="1330"/>
                      <a:pt x="3419" y="1329"/>
                    </a:cubicBezTo>
                    <a:lnTo>
                      <a:pt x="3332" y="1281"/>
                    </a:lnTo>
                    <a:lnTo>
                      <a:pt x="3228" y="1241"/>
                    </a:lnTo>
                    <a:lnTo>
                      <a:pt x="3229" y="1242"/>
                    </a:lnTo>
                    <a:lnTo>
                      <a:pt x="3109" y="1218"/>
                    </a:lnTo>
                    <a:lnTo>
                      <a:pt x="3111" y="1218"/>
                    </a:lnTo>
                    <a:lnTo>
                      <a:pt x="3000" y="1218"/>
                    </a:lnTo>
                    <a:lnTo>
                      <a:pt x="2880" y="1234"/>
                    </a:lnTo>
                    <a:lnTo>
                      <a:pt x="2886" y="1229"/>
                    </a:lnTo>
                    <a:lnTo>
                      <a:pt x="2854" y="1310"/>
                    </a:lnTo>
                    <a:lnTo>
                      <a:pt x="2806" y="1398"/>
                    </a:lnTo>
                    <a:cubicBezTo>
                      <a:pt x="2805" y="1399"/>
                      <a:pt x="2804" y="1401"/>
                      <a:pt x="2802" y="1401"/>
                    </a:cubicBezTo>
                    <a:lnTo>
                      <a:pt x="2698" y="1450"/>
                    </a:lnTo>
                    <a:lnTo>
                      <a:pt x="2578" y="1490"/>
                    </a:lnTo>
                    <a:cubicBezTo>
                      <a:pt x="2577" y="1490"/>
                      <a:pt x="2576" y="1490"/>
                      <a:pt x="2575" y="1490"/>
                    </a:cubicBezTo>
                    <a:lnTo>
                      <a:pt x="2463" y="1490"/>
                    </a:lnTo>
                    <a:cubicBezTo>
                      <a:pt x="2462" y="1490"/>
                      <a:pt x="2461" y="1490"/>
                      <a:pt x="2460" y="1490"/>
                    </a:cubicBezTo>
                    <a:lnTo>
                      <a:pt x="2356" y="1449"/>
                    </a:lnTo>
                    <a:lnTo>
                      <a:pt x="2236" y="1385"/>
                    </a:lnTo>
                    <a:cubicBezTo>
                      <a:pt x="2235" y="1385"/>
                      <a:pt x="2234" y="1384"/>
                      <a:pt x="2233" y="1383"/>
                    </a:cubicBezTo>
                    <a:lnTo>
                      <a:pt x="2153" y="1295"/>
                    </a:lnTo>
                    <a:cubicBezTo>
                      <a:pt x="2153" y="1295"/>
                      <a:pt x="2153" y="1295"/>
                      <a:pt x="2153" y="1294"/>
                    </a:cubicBezTo>
                    <a:lnTo>
                      <a:pt x="2081" y="1182"/>
                    </a:lnTo>
                    <a:cubicBezTo>
                      <a:pt x="2079" y="1179"/>
                      <a:pt x="2079" y="1175"/>
                      <a:pt x="2082" y="1172"/>
                    </a:cubicBezTo>
                    <a:lnTo>
                      <a:pt x="2201" y="1052"/>
                    </a:lnTo>
                    <a:lnTo>
                      <a:pt x="2321" y="916"/>
                    </a:lnTo>
                    <a:lnTo>
                      <a:pt x="2320" y="919"/>
                    </a:lnTo>
                    <a:lnTo>
                      <a:pt x="2359" y="792"/>
                    </a:lnTo>
                    <a:lnTo>
                      <a:pt x="2383" y="664"/>
                    </a:lnTo>
                    <a:lnTo>
                      <a:pt x="2383" y="665"/>
                    </a:lnTo>
                    <a:lnTo>
                      <a:pt x="2383" y="529"/>
                    </a:lnTo>
                    <a:cubicBezTo>
                      <a:pt x="2383" y="528"/>
                      <a:pt x="2383" y="528"/>
                      <a:pt x="2384" y="527"/>
                    </a:cubicBezTo>
                    <a:lnTo>
                      <a:pt x="2415" y="399"/>
                    </a:lnTo>
                    <a:cubicBezTo>
                      <a:pt x="2416" y="397"/>
                      <a:pt x="2417" y="396"/>
                      <a:pt x="2418" y="395"/>
                    </a:cubicBezTo>
                    <a:lnTo>
                      <a:pt x="2491" y="338"/>
                    </a:lnTo>
                    <a:close/>
                    <a:moveTo>
                      <a:pt x="3976" y="385"/>
                    </a:moveTo>
                    <a:lnTo>
                      <a:pt x="3982" y="377"/>
                    </a:lnTo>
                    <a:lnTo>
                      <a:pt x="3990" y="681"/>
                    </a:lnTo>
                    <a:lnTo>
                      <a:pt x="3966" y="970"/>
                    </a:lnTo>
                    <a:lnTo>
                      <a:pt x="3965" y="964"/>
                    </a:lnTo>
                    <a:lnTo>
                      <a:pt x="4053" y="1069"/>
                    </a:lnTo>
                    <a:lnTo>
                      <a:pt x="4148" y="1164"/>
                    </a:lnTo>
                    <a:lnTo>
                      <a:pt x="4252" y="1252"/>
                    </a:lnTo>
                    <a:lnTo>
                      <a:pt x="4363" y="1331"/>
                    </a:lnTo>
                    <a:lnTo>
                      <a:pt x="4362" y="1331"/>
                    </a:lnTo>
                    <a:lnTo>
                      <a:pt x="4490" y="1395"/>
                    </a:lnTo>
                    <a:lnTo>
                      <a:pt x="4488" y="1394"/>
                    </a:lnTo>
                    <a:lnTo>
                      <a:pt x="4624" y="1434"/>
                    </a:lnTo>
                    <a:lnTo>
                      <a:pt x="4767" y="1458"/>
                    </a:lnTo>
                    <a:lnTo>
                      <a:pt x="4762" y="1459"/>
                    </a:lnTo>
                    <a:lnTo>
                      <a:pt x="4834" y="1419"/>
                    </a:lnTo>
                    <a:lnTo>
                      <a:pt x="4833" y="1420"/>
                    </a:lnTo>
                    <a:lnTo>
                      <a:pt x="4913" y="1356"/>
                    </a:lnTo>
                    <a:lnTo>
                      <a:pt x="4968" y="1300"/>
                    </a:lnTo>
                    <a:lnTo>
                      <a:pt x="4966" y="1306"/>
                    </a:lnTo>
                    <a:lnTo>
                      <a:pt x="4958" y="1098"/>
                    </a:lnTo>
                    <a:lnTo>
                      <a:pt x="4926" y="875"/>
                    </a:lnTo>
                    <a:lnTo>
                      <a:pt x="4928" y="879"/>
                    </a:lnTo>
                    <a:lnTo>
                      <a:pt x="4856" y="807"/>
                    </a:lnTo>
                    <a:lnTo>
                      <a:pt x="4859" y="809"/>
                    </a:lnTo>
                    <a:lnTo>
                      <a:pt x="4755" y="769"/>
                    </a:lnTo>
                    <a:lnTo>
                      <a:pt x="4652" y="745"/>
                    </a:lnTo>
                    <a:lnTo>
                      <a:pt x="4656" y="745"/>
                    </a:lnTo>
                    <a:lnTo>
                      <a:pt x="4552" y="769"/>
                    </a:lnTo>
                    <a:cubicBezTo>
                      <a:pt x="4549" y="770"/>
                      <a:pt x="4546" y="769"/>
                      <a:pt x="4544" y="766"/>
                    </a:cubicBezTo>
                    <a:lnTo>
                      <a:pt x="4448" y="630"/>
                    </a:lnTo>
                    <a:lnTo>
                      <a:pt x="4344" y="502"/>
                    </a:lnTo>
                    <a:lnTo>
                      <a:pt x="4346" y="504"/>
                    </a:lnTo>
                    <a:lnTo>
                      <a:pt x="4210" y="407"/>
                    </a:lnTo>
                    <a:lnTo>
                      <a:pt x="4154" y="367"/>
                    </a:lnTo>
                    <a:lnTo>
                      <a:pt x="4157" y="369"/>
                    </a:lnTo>
                    <a:lnTo>
                      <a:pt x="4093" y="361"/>
                    </a:lnTo>
                    <a:lnTo>
                      <a:pt x="4096" y="361"/>
                    </a:lnTo>
                    <a:lnTo>
                      <a:pt x="3976" y="385"/>
                    </a:lnTo>
                    <a:close/>
                    <a:moveTo>
                      <a:pt x="4093" y="345"/>
                    </a:moveTo>
                    <a:cubicBezTo>
                      <a:pt x="4094" y="345"/>
                      <a:pt x="4095" y="345"/>
                      <a:pt x="4095" y="345"/>
                    </a:cubicBezTo>
                    <a:lnTo>
                      <a:pt x="4159" y="353"/>
                    </a:lnTo>
                    <a:cubicBezTo>
                      <a:pt x="4161" y="353"/>
                      <a:pt x="4162" y="354"/>
                      <a:pt x="4163" y="354"/>
                    </a:cubicBezTo>
                    <a:lnTo>
                      <a:pt x="4219" y="394"/>
                    </a:lnTo>
                    <a:lnTo>
                      <a:pt x="4355" y="490"/>
                    </a:lnTo>
                    <a:cubicBezTo>
                      <a:pt x="4356" y="491"/>
                      <a:pt x="4356" y="491"/>
                      <a:pt x="4357" y="492"/>
                    </a:cubicBezTo>
                    <a:lnTo>
                      <a:pt x="4461" y="621"/>
                    </a:lnTo>
                    <a:lnTo>
                      <a:pt x="4557" y="757"/>
                    </a:lnTo>
                    <a:lnTo>
                      <a:pt x="4548" y="754"/>
                    </a:lnTo>
                    <a:lnTo>
                      <a:pt x="4652" y="729"/>
                    </a:lnTo>
                    <a:cubicBezTo>
                      <a:pt x="4654" y="729"/>
                      <a:pt x="4655" y="729"/>
                      <a:pt x="4656" y="729"/>
                    </a:cubicBezTo>
                    <a:lnTo>
                      <a:pt x="4761" y="754"/>
                    </a:lnTo>
                    <a:lnTo>
                      <a:pt x="4865" y="794"/>
                    </a:lnTo>
                    <a:cubicBezTo>
                      <a:pt x="4866" y="794"/>
                      <a:pt x="4867" y="795"/>
                      <a:pt x="4868" y="796"/>
                    </a:cubicBezTo>
                    <a:lnTo>
                      <a:pt x="4940" y="868"/>
                    </a:lnTo>
                    <a:cubicBezTo>
                      <a:pt x="4941" y="869"/>
                      <a:pt x="4942" y="871"/>
                      <a:pt x="4942" y="872"/>
                    </a:cubicBezTo>
                    <a:lnTo>
                      <a:pt x="4974" y="1097"/>
                    </a:lnTo>
                    <a:lnTo>
                      <a:pt x="4982" y="1306"/>
                    </a:lnTo>
                    <a:cubicBezTo>
                      <a:pt x="4982" y="1308"/>
                      <a:pt x="4981" y="1310"/>
                      <a:pt x="4980" y="1312"/>
                    </a:cubicBezTo>
                    <a:lnTo>
                      <a:pt x="4923" y="1368"/>
                    </a:lnTo>
                    <a:lnTo>
                      <a:pt x="4843" y="1432"/>
                    </a:lnTo>
                    <a:cubicBezTo>
                      <a:pt x="4843" y="1433"/>
                      <a:pt x="4842" y="1433"/>
                      <a:pt x="4842" y="1433"/>
                    </a:cubicBezTo>
                    <a:lnTo>
                      <a:pt x="4770" y="1473"/>
                    </a:lnTo>
                    <a:cubicBezTo>
                      <a:pt x="4768" y="1474"/>
                      <a:pt x="4767" y="1474"/>
                      <a:pt x="4765" y="1474"/>
                    </a:cubicBezTo>
                    <a:lnTo>
                      <a:pt x="4620" y="1450"/>
                    </a:lnTo>
                    <a:lnTo>
                      <a:pt x="4484" y="1410"/>
                    </a:lnTo>
                    <a:cubicBezTo>
                      <a:pt x="4484" y="1410"/>
                      <a:pt x="4483" y="1409"/>
                      <a:pt x="4483" y="1409"/>
                    </a:cubicBezTo>
                    <a:lnTo>
                      <a:pt x="4355" y="1345"/>
                    </a:lnTo>
                    <a:cubicBezTo>
                      <a:pt x="4354" y="1345"/>
                      <a:pt x="4354" y="1345"/>
                      <a:pt x="4354" y="1344"/>
                    </a:cubicBezTo>
                    <a:lnTo>
                      <a:pt x="4241" y="1264"/>
                    </a:lnTo>
                    <a:lnTo>
                      <a:pt x="4137" y="1175"/>
                    </a:lnTo>
                    <a:lnTo>
                      <a:pt x="4040" y="1079"/>
                    </a:lnTo>
                    <a:lnTo>
                      <a:pt x="3952" y="975"/>
                    </a:lnTo>
                    <a:cubicBezTo>
                      <a:pt x="3951" y="973"/>
                      <a:pt x="3950" y="971"/>
                      <a:pt x="3951" y="969"/>
                    </a:cubicBezTo>
                    <a:lnTo>
                      <a:pt x="3974" y="681"/>
                    </a:lnTo>
                    <a:lnTo>
                      <a:pt x="3966" y="377"/>
                    </a:lnTo>
                    <a:cubicBezTo>
                      <a:pt x="3966" y="373"/>
                      <a:pt x="3969" y="370"/>
                      <a:pt x="3973" y="369"/>
                    </a:cubicBezTo>
                    <a:lnTo>
                      <a:pt x="4093" y="345"/>
                    </a:lnTo>
                    <a:close/>
                    <a:moveTo>
                      <a:pt x="6342" y="473"/>
                    </a:moveTo>
                    <a:lnTo>
                      <a:pt x="6344" y="473"/>
                    </a:lnTo>
                    <a:lnTo>
                      <a:pt x="6072" y="561"/>
                    </a:lnTo>
                    <a:lnTo>
                      <a:pt x="5800" y="657"/>
                    </a:lnTo>
                    <a:lnTo>
                      <a:pt x="5806" y="648"/>
                    </a:lnTo>
                    <a:lnTo>
                      <a:pt x="5822" y="817"/>
                    </a:lnTo>
                    <a:cubicBezTo>
                      <a:pt x="5822" y="819"/>
                      <a:pt x="5821" y="821"/>
                      <a:pt x="5820" y="823"/>
                    </a:cubicBezTo>
                    <a:cubicBezTo>
                      <a:pt x="5818" y="824"/>
                      <a:pt x="5816" y="825"/>
                      <a:pt x="5814" y="825"/>
                    </a:cubicBezTo>
                    <a:lnTo>
                      <a:pt x="5646" y="833"/>
                    </a:lnTo>
                    <a:lnTo>
                      <a:pt x="5494" y="833"/>
                    </a:lnTo>
                    <a:lnTo>
                      <a:pt x="5502" y="825"/>
                    </a:lnTo>
                    <a:lnTo>
                      <a:pt x="5502" y="857"/>
                    </a:lnTo>
                    <a:lnTo>
                      <a:pt x="5501" y="855"/>
                    </a:lnTo>
                    <a:lnTo>
                      <a:pt x="5509" y="888"/>
                    </a:lnTo>
                    <a:lnTo>
                      <a:pt x="5503" y="882"/>
                    </a:lnTo>
                    <a:lnTo>
                      <a:pt x="5567" y="890"/>
                    </a:lnTo>
                    <a:lnTo>
                      <a:pt x="5646" y="898"/>
                    </a:lnTo>
                    <a:lnTo>
                      <a:pt x="5710" y="897"/>
                    </a:lnTo>
                    <a:cubicBezTo>
                      <a:pt x="5712" y="897"/>
                      <a:pt x="5715" y="899"/>
                      <a:pt x="5716" y="901"/>
                    </a:cubicBezTo>
                    <a:lnTo>
                      <a:pt x="5756" y="957"/>
                    </a:lnTo>
                    <a:lnTo>
                      <a:pt x="5755" y="955"/>
                    </a:lnTo>
                    <a:lnTo>
                      <a:pt x="5803" y="995"/>
                    </a:lnTo>
                    <a:lnTo>
                      <a:pt x="5850" y="1027"/>
                    </a:lnTo>
                    <a:lnTo>
                      <a:pt x="5848" y="1026"/>
                    </a:lnTo>
                    <a:lnTo>
                      <a:pt x="5872" y="1034"/>
                    </a:lnTo>
                    <a:cubicBezTo>
                      <a:pt x="5872" y="1034"/>
                      <a:pt x="5873" y="1034"/>
                      <a:pt x="5873" y="1034"/>
                    </a:cubicBezTo>
                    <a:lnTo>
                      <a:pt x="5905" y="1050"/>
                    </a:lnTo>
                    <a:lnTo>
                      <a:pt x="5921" y="1059"/>
                    </a:lnTo>
                    <a:lnTo>
                      <a:pt x="5919" y="1058"/>
                    </a:lnTo>
                    <a:lnTo>
                      <a:pt x="5951" y="1066"/>
                    </a:lnTo>
                    <a:cubicBezTo>
                      <a:pt x="5953" y="1066"/>
                      <a:pt x="5954" y="1067"/>
                      <a:pt x="5955" y="1068"/>
                    </a:cubicBezTo>
                    <a:lnTo>
                      <a:pt x="6003" y="1116"/>
                    </a:lnTo>
                    <a:cubicBezTo>
                      <a:pt x="6004" y="1117"/>
                      <a:pt x="6004" y="1117"/>
                      <a:pt x="6004" y="1118"/>
                    </a:cubicBezTo>
                    <a:lnTo>
                      <a:pt x="6220" y="1470"/>
                    </a:lnTo>
                    <a:lnTo>
                      <a:pt x="6210" y="1467"/>
                    </a:lnTo>
                    <a:lnTo>
                      <a:pt x="6378" y="1387"/>
                    </a:lnTo>
                    <a:cubicBezTo>
                      <a:pt x="6380" y="1386"/>
                      <a:pt x="6384" y="1386"/>
                      <a:pt x="6386" y="1388"/>
                    </a:cubicBezTo>
                    <a:lnTo>
                      <a:pt x="6474" y="1452"/>
                    </a:lnTo>
                    <a:cubicBezTo>
                      <a:pt x="6475" y="1452"/>
                      <a:pt x="6475" y="1453"/>
                      <a:pt x="6476" y="1454"/>
                    </a:cubicBezTo>
                    <a:lnTo>
                      <a:pt x="6524" y="1526"/>
                    </a:lnTo>
                    <a:lnTo>
                      <a:pt x="6580" y="1606"/>
                    </a:lnTo>
                    <a:cubicBezTo>
                      <a:pt x="6580" y="1606"/>
                      <a:pt x="6580" y="1607"/>
                      <a:pt x="6580" y="1607"/>
                    </a:cubicBezTo>
                    <a:lnTo>
                      <a:pt x="6620" y="1695"/>
                    </a:lnTo>
                    <a:lnTo>
                      <a:pt x="6619" y="1693"/>
                    </a:lnTo>
                    <a:lnTo>
                      <a:pt x="6819" y="1950"/>
                    </a:lnTo>
                    <a:lnTo>
                      <a:pt x="6806" y="1951"/>
                    </a:lnTo>
                    <a:lnTo>
                      <a:pt x="6918" y="1743"/>
                    </a:lnTo>
                    <a:lnTo>
                      <a:pt x="7014" y="1503"/>
                    </a:lnTo>
                    <a:cubicBezTo>
                      <a:pt x="7014" y="1501"/>
                      <a:pt x="7016" y="1500"/>
                      <a:pt x="7018" y="1499"/>
                    </a:cubicBezTo>
                    <a:lnTo>
                      <a:pt x="7162" y="1435"/>
                    </a:lnTo>
                    <a:cubicBezTo>
                      <a:pt x="7162" y="1435"/>
                      <a:pt x="7162" y="1434"/>
                      <a:pt x="7163" y="1434"/>
                    </a:cubicBezTo>
                    <a:lnTo>
                      <a:pt x="7323" y="1394"/>
                    </a:lnTo>
                    <a:lnTo>
                      <a:pt x="7318" y="1407"/>
                    </a:lnTo>
                    <a:lnTo>
                      <a:pt x="7246" y="1311"/>
                    </a:lnTo>
                    <a:lnTo>
                      <a:pt x="7248" y="1312"/>
                    </a:lnTo>
                    <a:lnTo>
                      <a:pt x="7152" y="1240"/>
                    </a:lnTo>
                    <a:cubicBezTo>
                      <a:pt x="7150" y="1239"/>
                      <a:pt x="7149" y="1237"/>
                      <a:pt x="7149" y="1235"/>
                    </a:cubicBezTo>
                    <a:cubicBezTo>
                      <a:pt x="7149" y="1233"/>
                      <a:pt x="7149" y="1231"/>
                      <a:pt x="7151" y="1229"/>
                    </a:cubicBezTo>
                    <a:lnTo>
                      <a:pt x="7215" y="1149"/>
                    </a:lnTo>
                    <a:lnTo>
                      <a:pt x="7213" y="1151"/>
                    </a:lnTo>
                    <a:lnTo>
                      <a:pt x="7253" y="1055"/>
                    </a:lnTo>
                    <a:lnTo>
                      <a:pt x="7253" y="1056"/>
                    </a:lnTo>
                    <a:lnTo>
                      <a:pt x="7277" y="960"/>
                    </a:lnTo>
                    <a:lnTo>
                      <a:pt x="7287" y="969"/>
                    </a:lnTo>
                    <a:lnTo>
                      <a:pt x="7063" y="1041"/>
                    </a:lnTo>
                    <a:lnTo>
                      <a:pt x="6855" y="1105"/>
                    </a:lnTo>
                    <a:cubicBezTo>
                      <a:pt x="6851" y="1107"/>
                      <a:pt x="6847" y="1105"/>
                      <a:pt x="6846" y="1101"/>
                    </a:cubicBezTo>
                    <a:lnTo>
                      <a:pt x="6774" y="925"/>
                    </a:lnTo>
                    <a:lnTo>
                      <a:pt x="6717" y="732"/>
                    </a:lnTo>
                    <a:lnTo>
                      <a:pt x="6677" y="531"/>
                    </a:lnTo>
                    <a:lnTo>
                      <a:pt x="6684" y="537"/>
                    </a:lnTo>
                    <a:lnTo>
                      <a:pt x="6588" y="521"/>
                    </a:lnTo>
                    <a:cubicBezTo>
                      <a:pt x="6587" y="521"/>
                      <a:pt x="6587" y="521"/>
                      <a:pt x="6586" y="520"/>
                    </a:cubicBezTo>
                    <a:lnTo>
                      <a:pt x="6506" y="488"/>
                    </a:lnTo>
                    <a:lnTo>
                      <a:pt x="6419" y="465"/>
                    </a:lnTo>
                    <a:lnTo>
                      <a:pt x="6422" y="465"/>
                    </a:lnTo>
                    <a:lnTo>
                      <a:pt x="6342" y="473"/>
                    </a:lnTo>
                    <a:close/>
                    <a:moveTo>
                      <a:pt x="6420" y="449"/>
                    </a:moveTo>
                    <a:cubicBezTo>
                      <a:pt x="6421" y="449"/>
                      <a:pt x="6422" y="449"/>
                      <a:pt x="6423" y="449"/>
                    </a:cubicBezTo>
                    <a:lnTo>
                      <a:pt x="6512" y="474"/>
                    </a:lnTo>
                    <a:lnTo>
                      <a:pt x="6592" y="506"/>
                    </a:lnTo>
                    <a:lnTo>
                      <a:pt x="6590" y="505"/>
                    </a:lnTo>
                    <a:lnTo>
                      <a:pt x="6686" y="521"/>
                    </a:lnTo>
                    <a:cubicBezTo>
                      <a:pt x="6690" y="522"/>
                      <a:pt x="6692" y="524"/>
                      <a:pt x="6693" y="527"/>
                    </a:cubicBezTo>
                    <a:lnTo>
                      <a:pt x="6733" y="727"/>
                    </a:lnTo>
                    <a:lnTo>
                      <a:pt x="6788" y="918"/>
                    </a:lnTo>
                    <a:lnTo>
                      <a:pt x="6860" y="1095"/>
                    </a:lnTo>
                    <a:lnTo>
                      <a:pt x="6851" y="1090"/>
                    </a:lnTo>
                    <a:lnTo>
                      <a:pt x="7058" y="1026"/>
                    </a:lnTo>
                    <a:lnTo>
                      <a:pt x="7282" y="954"/>
                    </a:lnTo>
                    <a:cubicBezTo>
                      <a:pt x="7285" y="953"/>
                      <a:pt x="7288" y="954"/>
                      <a:pt x="7290" y="956"/>
                    </a:cubicBezTo>
                    <a:cubicBezTo>
                      <a:pt x="7292" y="958"/>
                      <a:pt x="7293" y="961"/>
                      <a:pt x="7293" y="963"/>
                    </a:cubicBezTo>
                    <a:lnTo>
                      <a:pt x="7269" y="1060"/>
                    </a:lnTo>
                    <a:cubicBezTo>
                      <a:pt x="7268" y="1060"/>
                      <a:pt x="7268" y="1060"/>
                      <a:pt x="7268" y="1061"/>
                    </a:cubicBezTo>
                    <a:lnTo>
                      <a:pt x="7228" y="1157"/>
                    </a:lnTo>
                    <a:cubicBezTo>
                      <a:pt x="7228" y="1158"/>
                      <a:pt x="7228" y="1158"/>
                      <a:pt x="7227" y="1159"/>
                    </a:cubicBezTo>
                    <a:lnTo>
                      <a:pt x="7163" y="1239"/>
                    </a:lnTo>
                    <a:lnTo>
                      <a:pt x="7162" y="1227"/>
                    </a:lnTo>
                    <a:lnTo>
                      <a:pt x="7258" y="1300"/>
                    </a:lnTo>
                    <a:cubicBezTo>
                      <a:pt x="7258" y="1300"/>
                      <a:pt x="7259" y="1301"/>
                      <a:pt x="7259" y="1301"/>
                    </a:cubicBezTo>
                    <a:lnTo>
                      <a:pt x="7331" y="1397"/>
                    </a:lnTo>
                    <a:cubicBezTo>
                      <a:pt x="7333" y="1399"/>
                      <a:pt x="7333" y="1402"/>
                      <a:pt x="7332" y="1405"/>
                    </a:cubicBezTo>
                    <a:cubicBezTo>
                      <a:pt x="7331" y="1407"/>
                      <a:pt x="7329" y="1409"/>
                      <a:pt x="7327" y="1410"/>
                    </a:cubicBezTo>
                    <a:lnTo>
                      <a:pt x="7167" y="1450"/>
                    </a:lnTo>
                    <a:lnTo>
                      <a:pt x="7168" y="1449"/>
                    </a:lnTo>
                    <a:lnTo>
                      <a:pt x="7024" y="1513"/>
                    </a:lnTo>
                    <a:lnTo>
                      <a:pt x="7028" y="1509"/>
                    </a:lnTo>
                    <a:lnTo>
                      <a:pt x="6932" y="1750"/>
                    </a:lnTo>
                    <a:lnTo>
                      <a:pt x="6820" y="1958"/>
                    </a:lnTo>
                    <a:cubicBezTo>
                      <a:pt x="6819" y="1961"/>
                      <a:pt x="6816" y="1962"/>
                      <a:pt x="6814" y="1963"/>
                    </a:cubicBezTo>
                    <a:cubicBezTo>
                      <a:pt x="6811" y="1963"/>
                      <a:pt x="6808" y="1962"/>
                      <a:pt x="6807" y="1960"/>
                    </a:cubicBezTo>
                    <a:lnTo>
                      <a:pt x="6607" y="1703"/>
                    </a:lnTo>
                    <a:cubicBezTo>
                      <a:pt x="6606" y="1703"/>
                      <a:pt x="6606" y="1702"/>
                      <a:pt x="6606" y="1702"/>
                    </a:cubicBezTo>
                    <a:lnTo>
                      <a:pt x="6566" y="1614"/>
                    </a:lnTo>
                    <a:lnTo>
                      <a:pt x="6567" y="1615"/>
                    </a:lnTo>
                    <a:lnTo>
                      <a:pt x="6511" y="1535"/>
                    </a:lnTo>
                    <a:lnTo>
                      <a:pt x="6463" y="1463"/>
                    </a:lnTo>
                    <a:lnTo>
                      <a:pt x="6465" y="1465"/>
                    </a:lnTo>
                    <a:lnTo>
                      <a:pt x="6377" y="1401"/>
                    </a:lnTo>
                    <a:lnTo>
                      <a:pt x="6385" y="1401"/>
                    </a:lnTo>
                    <a:lnTo>
                      <a:pt x="6217" y="1481"/>
                    </a:lnTo>
                    <a:cubicBezTo>
                      <a:pt x="6213" y="1483"/>
                      <a:pt x="6209" y="1482"/>
                      <a:pt x="6207" y="1478"/>
                    </a:cubicBezTo>
                    <a:lnTo>
                      <a:pt x="5991" y="1126"/>
                    </a:lnTo>
                    <a:lnTo>
                      <a:pt x="5992" y="1127"/>
                    </a:lnTo>
                    <a:lnTo>
                      <a:pt x="5944" y="1079"/>
                    </a:lnTo>
                    <a:lnTo>
                      <a:pt x="5948" y="1081"/>
                    </a:lnTo>
                    <a:lnTo>
                      <a:pt x="5916" y="1073"/>
                    </a:lnTo>
                    <a:cubicBezTo>
                      <a:pt x="5915" y="1073"/>
                      <a:pt x="5914" y="1073"/>
                      <a:pt x="5914" y="1073"/>
                    </a:cubicBezTo>
                    <a:lnTo>
                      <a:pt x="5898" y="1065"/>
                    </a:lnTo>
                    <a:lnTo>
                      <a:pt x="5866" y="1049"/>
                    </a:lnTo>
                    <a:lnTo>
                      <a:pt x="5867" y="1049"/>
                    </a:lnTo>
                    <a:lnTo>
                      <a:pt x="5843" y="1041"/>
                    </a:lnTo>
                    <a:cubicBezTo>
                      <a:pt x="5842" y="1041"/>
                      <a:pt x="5842" y="1041"/>
                      <a:pt x="5841" y="1040"/>
                    </a:cubicBezTo>
                    <a:lnTo>
                      <a:pt x="5792" y="1008"/>
                    </a:lnTo>
                    <a:lnTo>
                      <a:pt x="5744" y="968"/>
                    </a:lnTo>
                    <a:cubicBezTo>
                      <a:pt x="5744" y="967"/>
                      <a:pt x="5743" y="967"/>
                      <a:pt x="5743" y="966"/>
                    </a:cubicBezTo>
                    <a:lnTo>
                      <a:pt x="5703" y="910"/>
                    </a:lnTo>
                    <a:lnTo>
                      <a:pt x="5710" y="913"/>
                    </a:lnTo>
                    <a:lnTo>
                      <a:pt x="5645" y="913"/>
                    </a:lnTo>
                    <a:lnTo>
                      <a:pt x="5565" y="905"/>
                    </a:lnTo>
                    <a:lnTo>
                      <a:pt x="5501" y="897"/>
                    </a:lnTo>
                    <a:cubicBezTo>
                      <a:pt x="5497" y="897"/>
                      <a:pt x="5495" y="895"/>
                      <a:pt x="5494" y="891"/>
                    </a:cubicBezTo>
                    <a:lnTo>
                      <a:pt x="5486" y="859"/>
                    </a:lnTo>
                    <a:cubicBezTo>
                      <a:pt x="5486" y="859"/>
                      <a:pt x="5486" y="858"/>
                      <a:pt x="5486" y="857"/>
                    </a:cubicBezTo>
                    <a:lnTo>
                      <a:pt x="5486" y="825"/>
                    </a:lnTo>
                    <a:cubicBezTo>
                      <a:pt x="5486" y="821"/>
                      <a:pt x="5489" y="817"/>
                      <a:pt x="5494" y="817"/>
                    </a:cubicBezTo>
                    <a:lnTo>
                      <a:pt x="5645" y="817"/>
                    </a:lnTo>
                    <a:lnTo>
                      <a:pt x="5813" y="809"/>
                    </a:lnTo>
                    <a:lnTo>
                      <a:pt x="5806" y="818"/>
                    </a:lnTo>
                    <a:lnTo>
                      <a:pt x="5790" y="650"/>
                    </a:lnTo>
                    <a:cubicBezTo>
                      <a:pt x="5789" y="646"/>
                      <a:pt x="5791" y="643"/>
                      <a:pt x="5795" y="642"/>
                    </a:cubicBezTo>
                    <a:lnTo>
                      <a:pt x="6067" y="545"/>
                    </a:lnTo>
                    <a:lnTo>
                      <a:pt x="6339" y="457"/>
                    </a:lnTo>
                    <a:cubicBezTo>
                      <a:pt x="6339" y="457"/>
                      <a:pt x="6340" y="457"/>
                      <a:pt x="6340" y="457"/>
                    </a:cubicBezTo>
                    <a:lnTo>
                      <a:pt x="6420" y="449"/>
                    </a:lnTo>
                    <a:close/>
                    <a:moveTo>
                      <a:pt x="27717" y="593"/>
                    </a:moveTo>
                    <a:lnTo>
                      <a:pt x="27719" y="592"/>
                    </a:lnTo>
                    <a:lnTo>
                      <a:pt x="27567" y="696"/>
                    </a:lnTo>
                    <a:lnTo>
                      <a:pt x="27432" y="800"/>
                    </a:lnTo>
                    <a:cubicBezTo>
                      <a:pt x="27431" y="800"/>
                      <a:pt x="27431" y="800"/>
                      <a:pt x="27431" y="800"/>
                    </a:cubicBezTo>
                    <a:lnTo>
                      <a:pt x="27287" y="880"/>
                    </a:lnTo>
                    <a:lnTo>
                      <a:pt x="27214" y="913"/>
                    </a:lnTo>
                    <a:lnTo>
                      <a:pt x="27216" y="911"/>
                    </a:lnTo>
                    <a:lnTo>
                      <a:pt x="27153" y="975"/>
                    </a:lnTo>
                    <a:lnTo>
                      <a:pt x="27097" y="1039"/>
                    </a:lnTo>
                    <a:lnTo>
                      <a:pt x="27098" y="1038"/>
                    </a:lnTo>
                    <a:lnTo>
                      <a:pt x="27058" y="1110"/>
                    </a:lnTo>
                    <a:lnTo>
                      <a:pt x="27026" y="1158"/>
                    </a:lnTo>
                    <a:cubicBezTo>
                      <a:pt x="27025" y="1160"/>
                      <a:pt x="27023" y="1161"/>
                      <a:pt x="27021" y="1161"/>
                    </a:cubicBezTo>
                    <a:lnTo>
                      <a:pt x="26973" y="1177"/>
                    </a:lnTo>
                    <a:cubicBezTo>
                      <a:pt x="26973" y="1178"/>
                      <a:pt x="26973" y="1178"/>
                      <a:pt x="26972" y="1178"/>
                    </a:cubicBezTo>
                    <a:lnTo>
                      <a:pt x="26916" y="1186"/>
                    </a:lnTo>
                    <a:lnTo>
                      <a:pt x="26919" y="1185"/>
                    </a:lnTo>
                    <a:lnTo>
                      <a:pt x="26871" y="1209"/>
                    </a:lnTo>
                    <a:lnTo>
                      <a:pt x="26742" y="1265"/>
                    </a:lnTo>
                    <a:lnTo>
                      <a:pt x="26743" y="1265"/>
                    </a:lnTo>
                    <a:lnTo>
                      <a:pt x="26631" y="1337"/>
                    </a:lnTo>
                    <a:lnTo>
                      <a:pt x="26511" y="1401"/>
                    </a:lnTo>
                    <a:lnTo>
                      <a:pt x="26383" y="1465"/>
                    </a:lnTo>
                    <a:cubicBezTo>
                      <a:pt x="26382" y="1466"/>
                      <a:pt x="26381" y="1466"/>
                      <a:pt x="26380" y="1466"/>
                    </a:cubicBezTo>
                    <a:lnTo>
                      <a:pt x="26228" y="1482"/>
                    </a:lnTo>
                    <a:lnTo>
                      <a:pt x="26077" y="1514"/>
                    </a:lnTo>
                    <a:lnTo>
                      <a:pt x="25909" y="1554"/>
                    </a:lnTo>
                    <a:cubicBezTo>
                      <a:pt x="25908" y="1554"/>
                      <a:pt x="25908" y="1554"/>
                      <a:pt x="25907" y="1554"/>
                    </a:cubicBezTo>
                    <a:lnTo>
                      <a:pt x="25827" y="1546"/>
                    </a:lnTo>
                    <a:cubicBezTo>
                      <a:pt x="25826" y="1546"/>
                      <a:pt x="25825" y="1546"/>
                      <a:pt x="25824" y="1545"/>
                    </a:cubicBezTo>
                    <a:lnTo>
                      <a:pt x="25696" y="1481"/>
                    </a:lnTo>
                    <a:lnTo>
                      <a:pt x="25698" y="1482"/>
                    </a:lnTo>
                    <a:lnTo>
                      <a:pt x="25634" y="1466"/>
                    </a:lnTo>
                    <a:lnTo>
                      <a:pt x="25636" y="1466"/>
                    </a:lnTo>
                    <a:lnTo>
                      <a:pt x="25572" y="1466"/>
                    </a:lnTo>
                    <a:lnTo>
                      <a:pt x="25574" y="1466"/>
                    </a:lnTo>
                    <a:lnTo>
                      <a:pt x="25462" y="1506"/>
                    </a:lnTo>
                    <a:lnTo>
                      <a:pt x="25334" y="1538"/>
                    </a:lnTo>
                    <a:cubicBezTo>
                      <a:pt x="25333" y="1538"/>
                      <a:pt x="25332" y="1538"/>
                      <a:pt x="25332" y="1538"/>
                    </a:cubicBezTo>
                    <a:lnTo>
                      <a:pt x="25124" y="1538"/>
                    </a:lnTo>
                    <a:lnTo>
                      <a:pt x="24915" y="1522"/>
                    </a:lnTo>
                    <a:lnTo>
                      <a:pt x="24828" y="1522"/>
                    </a:lnTo>
                    <a:lnTo>
                      <a:pt x="24831" y="1521"/>
                    </a:lnTo>
                    <a:lnTo>
                      <a:pt x="24759" y="1554"/>
                    </a:lnTo>
                    <a:lnTo>
                      <a:pt x="24761" y="1553"/>
                    </a:lnTo>
                    <a:lnTo>
                      <a:pt x="24697" y="1601"/>
                    </a:lnTo>
                    <a:lnTo>
                      <a:pt x="24624" y="1641"/>
                    </a:lnTo>
                    <a:lnTo>
                      <a:pt x="24628" y="1634"/>
                    </a:lnTo>
                    <a:lnTo>
                      <a:pt x="24628" y="1682"/>
                    </a:lnTo>
                    <a:lnTo>
                      <a:pt x="24624" y="1676"/>
                    </a:lnTo>
                    <a:lnTo>
                      <a:pt x="24816" y="1796"/>
                    </a:lnTo>
                    <a:cubicBezTo>
                      <a:pt x="24818" y="1797"/>
                      <a:pt x="24820" y="1799"/>
                      <a:pt x="24820" y="1801"/>
                    </a:cubicBezTo>
                    <a:lnTo>
                      <a:pt x="24836" y="1905"/>
                    </a:lnTo>
                    <a:lnTo>
                      <a:pt x="24860" y="2001"/>
                    </a:lnTo>
                    <a:lnTo>
                      <a:pt x="24848" y="1996"/>
                    </a:lnTo>
                    <a:lnTo>
                      <a:pt x="24943" y="1932"/>
                    </a:lnTo>
                    <a:lnTo>
                      <a:pt x="25040" y="1876"/>
                    </a:lnTo>
                    <a:cubicBezTo>
                      <a:pt x="25043" y="1874"/>
                      <a:pt x="25048" y="1875"/>
                      <a:pt x="25050" y="1878"/>
                    </a:cubicBezTo>
                    <a:lnTo>
                      <a:pt x="25194" y="2070"/>
                    </a:lnTo>
                    <a:lnTo>
                      <a:pt x="25183" y="2068"/>
                    </a:lnTo>
                    <a:lnTo>
                      <a:pt x="25279" y="2004"/>
                    </a:lnTo>
                    <a:lnTo>
                      <a:pt x="25384" y="1948"/>
                    </a:lnTo>
                    <a:cubicBezTo>
                      <a:pt x="25386" y="1946"/>
                      <a:pt x="25389" y="1946"/>
                      <a:pt x="25391" y="1947"/>
                    </a:cubicBezTo>
                    <a:cubicBezTo>
                      <a:pt x="25393" y="1948"/>
                      <a:pt x="25395" y="1950"/>
                      <a:pt x="25395" y="1953"/>
                    </a:cubicBezTo>
                    <a:lnTo>
                      <a:pt x="25491" y="2305"/>
                    </a:lnTo>
                    <a:lnTo>
                      <a:pt x="25491" y="2303"/>
                    </a:lnTo>
                    <a:lnTo>
                      <a:pt x="25547" y="2407"/>
                    </a:lnTo>
                    <a:lnTo>
                      <a:pt x="25545" y="2405"/>
                    </a:lnTo>
                    <a:lnTo>
                      <a:pt x="25633" y="2485"/>
                    </a:lnTo>
                    <a:cubicBezTo>
                      <a:pt x="25635" y="2488"/>
                      <a:pt x="25636" y="2491"/>
                      <a:pt x="25635" y="2494"/>
                    </a:cubicBezTo>
                    <a:lnTo>
                      <a:pt x="25603" y="2582"/>
                    </a:lnTo>
                    <a:lnTo>
                      <a:pt x="25563" y="2663"/>
                    </a:lnTo>
                    <a:lnTo>
                      <a:pt x="25561" y="2653"/>
                    </a:lnTo>
                    <a:lnTo>
                      <a:pt x="25673" y="2750"/>
                    </a:lnTo>
                    <a:lnTo>
                      <a:pt x="25800" y="2837"/>
                    </a:lnTo>
                    <a:lnTo>
                      <a:pt x="25792" y="2836"/>
                    </a:lnTo>
                    <a:lnTo>
                      <a:pt x="25904" y="2788"/>
                    </a:lnTo>
                    <a:lnTo>
                      <a:pt x="26119" y="2669"/>
                    </a:lnTo>
                    <a:cubicBezTo>
                      <a:pt x="26120" y="2668"/>
                      <a:pt x="26121" y="2668"/>
                      <a:pt x="26121" y="2668"/>
                    </a:cubicBezTo>
                    <a:lnTo>
                      <a:pt x="26241" y="2636"/>
                    </a:lnTo>
                    <a:cubicBezTo>
                      <a:pt x="26242" y="2636"/>
                      <a:pt x="26243" y="2635"/>
                      <a:pt x="26243" y="2635"/>
                    </a:cubicBezTo>
                    <a:lnTo>
                      <a:pt x="26475" y="2635"/>
                    </a:lnTo>
                    <a:lnTo>
                      <a:pt x="26474" y="2636"/>
                    </a:lnTo>
                    <a:lnTo>
                      <a:pt x="26698" y="2603"/>
                    </a:lnTo>
                    <a:lnTo>
                      <a:pt x="26786" y="2588"/>
                    </a:lnTo>
                    <a:cubicBezTo>
                      <a:pt x="26786" y="2587"/>
                      <a:pt x="26787" y="2587"/>
                      <a:pt x="26788" y="2587"/>
                    </a:cubicBezTo>
                    <a:lnTo>
                      <a:pt x="26900" y="2603"/>
                    </a:lnTo>
                    <a:cubicBezTo>
                      <a:pt x="26901" y="2604"/>
                      <a:pt x="26901" y="2604"/>
                      <a:pt x="26902" y="2604"/>
                    </a:cubicBezTo>
                    <a:lnTo>
                      <a:pt x="26982" y="2636"/>
                    </a:lnTo>
                    <a:cubicBezTo>
                      <a:pt x="26982" y="2636"/>
                      <a:pt x="26983" y="2636"/>
                      <a:pt x="26983" y="2637"/>
                    </a:cubicBezTo>
                    <a:lnTo>
                      <a:pt x="27055" y="2685"/>
                    </a:lnTo>
                    <a:cubicBezTo>
                      <a:pt x="27056" y="2685"/>
                      <a:pt x="27056" y="2685"/>
                      <a:pt x="27056" y="2686"/>
                    </a:cubicBezTo>
                    <a:lnTo>
                      <a:pt x="27560" y="3142"/>
                    </a:lnTo>
                    <a:lnTo>
                      <a:pt x="28056" y="3591"/>
                    </a:lnTo>
                    <a:lnTo>
                      <a:pt x="28096" y="3631"/>
                    </a:lnTo>
                    <a:lnTo>
                      <a:pt x="28095" y="3630"/>
                    </a:lnTo>
                    <a:lnTo>
                      <a:pt x="28119" y="3646"/>
                    </a:lnTo>
                    <a:lnTo>
                      <a:pt x="28150" y="3661"/>
                    </a:lnTo>
                    <a:lnTo>
                      <a:pt x="28146" y="3661"/>
                    </a:lnTo>
                    <a:lnTo>
                      <a:pt x="28194" y="3661"/>
                    </a:lnTo>
                    <a:lnTo>
                      <a:pt x="28192" y="3661"/>
                    </a:lnTo>
                    <a:lnTo>
                      <a:pt x="28656" y="3517"/>
                    </a:lnTo>
                    <a:cubicBezTo>
                      <a:pt x="28656" y="3517"/>
                      <a:pt x="28657" y="3516"/>
                      <a:pt x="28658" y="3516"/>
                    </a:cubicBezTo>
                    <a:lnTo>
                      <a:pt x="28826" y="3516"/>
                    </a:lnTo>
                    <a:lnTo>
                      <a:pt x="28979" y="3533"/>
                    </a:lnTo>
                    <a:lnTo>
                      <a:pt x="28978" y="3532"/>
                    </a:lnTo>
                    <a:lnTo>
                      <a:pt x="29137" y="3524"/>
                    </a:lnTo>
                    <a:lnTo>
                      <a:pt x="29131" y="3528"/>
                    </a:lnTo>
                    <a:lnTo>
                      <a:pt x="29187" y="3432"/>
                    </a:lnTo>
                    <a:lnTo>
                      <a:pt x="29186" y="3435"/>
                    </a:lnTo>
                    <a:lnTo>
                      <a:pt x="29226" y="3227"/>
                    </a:lnTo>
                    <a:lnTo>
                      <a:pt x="29250" y="3130"/>
                    </a:lnTo>
                    <a:lnTo>
                      <a:pt x="29253" y="3138"/>
                    </a:lnTo>
                    <a:lnTo>
                      <a:pt x="29037" y="2954"/>
                    </a:lnTo>
                    <a:lnTo>
                      <a:pt x="29040" y="2956"/>
                    </a:lnTo>
                    <a:lnTo>
                      <a:pt x="28920" y="2924"/>
                    </a:lnTo>
                    <a:lnTo>
                      <a:pt x="28784" y="2892"/>
                    </a:lnTo>
                    <a:cubicBezTo>
                      <a:pt x="28782" y="2891"/>
                      <a:pt x="28780" y="2890"/>
                      <a:pt x="28779" y="2888"/>
                    </a:cubicBezTo>
                    <a:lnTo>
                      <a:pt x="28699" y="2768"/>
                    </a:lnTo>
                    <a:cubicBezTo>
                      <a:pt x="28699" y="2767"/>
                      <a:pt x="28699" y="2767"/>
                      <a:pt x="28698" y="2766"/>
                    </a:cubicBezTo>
                    <a:lnTo>
                      <a:pt x="28658" y="2630"/>
                    </a:lnTo>
                    <a:cubicBezTo>
                      <a:pt x="28658" y="2629"/>
                      <a:pt x="28658" y="2628"/>
                      <a:pt x="28658" y="2627"/>
                    </a:cubicBezTo>
                    <a:lnTo>
                      <a:pt x="28658" y="2491"/>
                    </a:lnTo>
                    <a:lnTo>
                      <a:pt x="28666" y="2347"/>
                    </a:lnTo>
                    <a:lnTo>
                      <a:pt x="28690" y="2210"/>
                    </a:lnTo>
                    <a:cubicBezTo>
                      <a:pt x="28690" y="2209"/>
                      <a:pt x="28690" y="2208"/>
                      <a:pt x="28691" y="2208"/>
                    </a:cubicBezTo>
                    <a:lnTo>
                      <a:pt x="28747" y="2080"/>
                    </a:lnTo>
                    <a:lnTo>
                      <a:pt x="28786" y="1952"/>
                    </a:lnTo>
                    <a:lnTo>
                      <a:pt x="28835" y="1832"/>
                    </a:lnTo>
                    <a:cubicBezTo>
                      <a:pt x="28835" y="1831"/>
                      <a:pt x="28835" y="1830"/>
                      <a:pt x="28836" y="1830"/>
                    </a:cubicBezTo>
                    <a:lnTo>
                      <a:pt x="28916" y="1726"/>
                    </a:lnTo>
                    <a:lnTo>
                      <a:pt x="28916" y="1735"/>
                    </a:lnTo>
                    <a:lnTo>
                      <a:pt x="28788" y="1567"/>
                    </a:lnTo>
                    <a:cubicBezTo>
                      <a:pt x="28786" y="1565"/>
                      <a:pt x="28786" y="1563"/>
                      <a:pt x="28786" y="1560"/>
                    </a:cubicBezTo>
                    <a:cubicBezTo>
                      <a:pt x="28787" y="1558"/>
                      <a:pt x="28789" y="1556"/>
                      <a:pt x="28791" y="1555"/>
                    </a:cubicBezTo>
                    <a:lnTo>
                      <a:pt x="29135" y="1403"/>
                    </a:lnTo>
                    <a:lnTo>
                      <a:pt x="29130" y="1413"/>
                    </a:lnTo>
                    <a:lnTo>
                      <a:pt x="28947" y="989"/>
                    </a:lnTo>
                    <a:lnTo>
                      <a:pt x="28960" y="991"/>
                    </a:lnTo>
                    <a:lnTo>
                      <a:pt x="28872" y="1079"/>
                    </a:lnTo>
                    <a:lnTo>
                      <a:pt x="28775" y="1168"/>
                    </a:lnTo>
                    <a:lnTo>
                      <a:pt x="28680" y="1264"/>
                    </a:lnTo>
                    <a:lnTo>
                      <a:pt x="28681" y="1262"/>
                    </a:lnTo>
                    <a:lnTo>
                      <a:pt x="28625" y="1366"/>
                    </a:lnTo>
                    <a:cubicBezTo>
                      <a:pt x="28625" y="1366"/>
                      <a:pt x="28624" y="1367"/>
                      <a:pt x="28624" y="1367"/>
                    </a:cubicBezTo>
                    <a:lnTo>
                      <a:pt x="28536" y="1464"/>
                    </a:lnTo>
                    <a:cubicBezTo>
                      <a:pt x="28536" y="1464"/>
                      <a:pt x="28535" y="1464"/>
                      <a:pt x="28535" y="1465"/>
                    </a:cubicBezTo>
                    <a:lnTo>
                      <a:pt x="28431" y="1537"/>
                    </a:lnTo>
                    <a:lnTo>
                      <a:pt x="28222" y="1657"/>
                    </a:lnTo>
                    <a:cubicBezTo>
                      <a:pt x="28219" y="1659"/>
                      <a:pt x="28214" y="1658"/>
                      <a:pt x="28212" y="1655"/>
                    </a:cubicBezTo>
                    <a:lnTo>
                      <a:pt x="28084" y="1487"/>
                    </a:lnTo>
                    <a:lnTo>
                      <a:pt x="28092" y="1490"/>
                    </a:lnTo>
                    <a:lnTo>
                      <a:pt x="27732" y="1578"/>
                    </a:lnTo>
                    <a:cubicBezTo>
                      <a:pt x="27730" y="1579"/>
                      <a:pt x="27727" y="1578"/>
                      <a:pt x="27725" y="1576"/>
                    </a:cubicBezTo>
                    <a:cubicBezTo>
                      <a:pt x="27723" y="1575"/>
                      <a:pt x="27722" y="1572"/>
                      <a:pt x="27723" y="1569"/>
                    </a:cubicBezTo>
                    <a:lnTo>
                      <a:pt x="27747" y="1337"/>
                    </a:lnTo>
                    <a:lnTo>
                      <a:pt x="27787" y="1096"/>
                    </a:lnTo>
                    <a:cubicBezTo>
                      <a:pt x="27787" y="1096"/>
                      <a:pt x="27787" y="1096"/>
                      <a:pt x="27787" y="1095"/>
                    </a:cubicBezTo>
                    <a:lnTo>
                      <a:pt x="27867" y="863"/>
                    </a:lnTo>
                    <a:lnTo>
                      <a:pt x="27915" y="719"/>
                    </a:lnTo>
                    <a:lnTo>
                      <a:pt x="27915" y="720"/>
                    </a:lnTo>
                    <a:lnTo>
                      <a:pt x="27939" y="568"/>
                    </a:lnTo>
                    <a:lnTo>
                      <a:pt x="27946" y="577"/>
                    </a:lnTo>
                    <a:lnTo>
                      <a:pt x="27874" y="569"/>
                    </a:lnTo>
                    <a:lnTo>
                      <a:pt x="27787" y="569"/>
                    </a:lnTo>
                    <a:lnTo>
                      <a:pt x="27789" y="569"/>
                    </a:lnTo>
                    <a:lnTo>
                      <a:pt x="27717" y="593"/>
                    </a:lnTo>
                    <a:close/>
                    <a:moveTo>
                      <a:pt x="27784" y="553"/>
                    </a:moveTo>
                    <a:cubicBezTo>
                      <a:pt x="27785" y="553"/>
                      <a:pt x="27786" y="553"/>
                      <a:pt x="27787" y="553"/>
                    </a:cubicBezTo>
                    <a:lnTo>
                      <a:pt x="27875" y="553"/>
                    </a:lnTo>
                    <a:lnTo>
                      <a:pt x="27947" y="561"/>
                    </a:lnTo>
                    <a:cubicBezTo>
                      <a:pt x="27949" y="561"/>
                      <a:pt x="27951" y="563"/>
                      <a:pt x="27953" y="564"/>
                    </a:cubicBezTo>
                    <a:cubicBezTo>
                      <a:pt x="27954" y="566"/>
                      <a:pt x="27955" y="568"/>
                      <a:pt x="27954" y="570"/>
                    </a:cubicBezTo>
                    <a:lnTo>
                      <a:pt x="27930" y="723"/>
                    </a:lnTo>
                    <a:cubicBezTo>
                      <a:pt x="27930" y="723"/>
                      <a:pt x="27930" y="723"/>
                      <a:pt x="27930" y="724"/>
                    </a:cubicBezTo>
                    <a:lnTo>
                      <a:pt x="27882" y="868"/>
                    </a:lnTo>
                    <a:lnTo>
                      <a:pt x="27802" y="1100"/>
                    </a:lnTo>
                    <a:lnTo>
                      <a:pt x="27802" y="1099"/>
                    </a:lnTo>
                    <a:lnTo>
                      <a:pt x="27763" y="1339"/>
                    </a:lnTo>
                    <a:lnTo>
                      <a:pt x="27739" y="1571"/>
                    </a:lnTo>
                    <a:lnTo>
                      <a:pt x="27729" y="1562"/>
                    </a:lnTo>
                    <a:lnTo>
                      <a:pt x="28088" y="1474"/>
                    </a:lnTo>
                    <a:cubicBezTo>
                      <a:pt x="28092" y="1474"/>
                      <a:pt x="28095" y="1475"/>
                      <a:pt x="28097" y="1477"/>
                    </a:cubicBezTo>
                    <a:lnTo>
                      <a:pt x="28225" y="1645"/>
                    </a:lnTo>
                    <a:lnTo>
                      <a:pt x="28214" y="1643"/>
                    </a:lnTo>
                    <a:lnTo>
                      <a:pt x="28422" y="1524"/>
                    </a:lnTo>
                    <a:lnTo>
                      <a:pt x="28526" y="1452"/>
                    </a:lnTo>
                    <a:lnTo>
                      <a:pt x="28524" y="1453"/>
                    </a:lnTo>
                    <a:lnTo>
                      <a:pt x="28612" y="1357"/>
                    </a:lnTo>
                    <a:lnTo>
                      <a:pt x="28611" y="1358"/>
                    </a:lnTo>
                    <a:lnTo>
                      <a:pt x="28667" y="1254"/>
                    </a:lnTo>
                    <a:cubicBezTo>
                      <a:pt x="28667" y="1253"/>
                      <a:pt x="28668" y="1253"/>
                      <a:pt x="28668" y="1252"/>
                    </a:cubicBezTo>
                    <a:lnTo>
                      <a:pt x="28765" y="1156"/>
                    </a:lnTo>
                    <a:lnTo>
                      <a:pt x="28860" y="1068"/>
                    </a:lnTo>
                    <a:lnTo>
                      <a:pt x="28948" y="980"/>
                    </a:lnTo>
                    <a:cubicBezTo>
                      <a:pt x="28950" y="978"/>
                      <a:pt x="28953" y="977"/>
                      <a:pt x="28955" y="978"/>
                    </a:cubicBezTo>
                    <a:cubicBezTo>
                      <a:pt x="28958" y="978"/>
                      <a:pt x="28960" y="980"/>
                      <a:pt x="28961" y="982"/>
                    </a:cubicBezTo>
                    <a:lnTo>
                      <a:pt x="29145" y="1407"/>
                    </a:lnTo>
                    <a:cubicBezTo>
                      <a:pt x="29147" y="1411"/>
                      <a:pt x="29145" y="1416"/>
                      <a:pt x="29141" y="1417"/>
                    </a:cubicBezTo>
                    <a:lnTo>
                      <a:pt x="28797" y="1570"/>
                    </a:lnTo>
                    <a:lnTo>
                      <a:pt x="28800" y="1557"/>
                    </a:lnTo>
                    <a:lnTo>
                      <a:pt x="28928" y="1726"/>
                    </a:lnTo>
                    <a:cubicBezTo>
                      <a:pt x="28931" y="1728"/>
                      <a:pt x="28930" y="1732"/>
                      <a:pt x="28928" y="1735"/>
                    </a:cubicBezTo>
                    <a:lnTo>
                      <a:pt x="28848" y="1839"/>
                    </a:lnTo>
                    <a:lnTo>
                      <a:pt x="28849" y="1838"/>
                    </a:lnTo>
                    <a:lnTo>
                      <a:pt x="28802" y="1957"/>
                    </a:lnTo>
                    <a:lnTo>
                      <a:pt x="28761" y="2086"/>
                    </a:lnTo>
                    <a:lnTo>
                      <a:pt x="28705" y="2214"/>
                    </a:lnTo>
                    <a:lnTo>
                      <a:pt x="28706" y="2212"/>
                    </a:lnTo>
                    <a:lnTo>
                      <a:pt x="28682" y="2348"/>
                    </a:lnTo>
                    <a:lnTo>
                      <a:pt x="28674" y="2491"/>
                    </a:lnTo>
                    <a:lnTo>
                      <a:pt x="28674" y="2627"/>
                    </a:lnTo>
                    <a:lnTo>
                      <a:pt x="28674" y="2625"/>
                    </a:lnTo>
                    <a:lnTo>
                      <a:pt x="28714" y="2761"/>
                    </a:lnTo>
                    <a:lnTo>
                      <a:pt x="28713" y="2759"/>
                    </a:lnTo>
                    <a:lnTo>
                      <a:pt x="28793" y="2879"/>
                    </a:lnTo>
                    <a:lnTo>
                      <a:pt x="28788" y="2876"/>
                    </a:lnTo>
                    <a:lnTo>
                      <a:pt x="28924" y="2908"/>
                    </a:lnTo>
                    <a:lnTo>
                      <a:pt x="29044" y="2940"/>
                    </a:lnTo>
                    <a:cubicBezTo>
                      <a:pt x="29045" y="2940"/>
                      <a:pt x="29046" y="2941"/>
                      <a:pt x="29047" y="2942"/>
                    </a:cubicBezTo>
                    <a:lnTo>
                      <a:pt x="29263" y="3126"/>
                    </a:lnTo>
                    <a:cubicBezTo>
                      <a:pt x="29265" y="3128"/>
                      <a:pt x="29266" y="3131"/>
                      <a:pt x="29266" y="3134"/>
                    </a:cubicBezTo>
                    <a:lnTo>
                      <a:pt x="29242" y="3230"/>
                    </a:lnTo>
                    <a:lnTo>
                      <a:pt x="29202" y="3438"/>
                    </a:lnTo>
                    <a:cubicBezTo>
                      <a:pt x="29202" y="3439"/>
                      <a:pt x="29201" y="3440"/>
                      <a:pt x="29201" y="3440"/>
                    </a:cubicBezTo>
                    <a:lnTo>
                      <a:pt x="29145" y="3537"/>
                    </a:lnTo>
                    <a:cubicBezTo>
                      <a:pt x="29143" y="3539"/>
                      <a:pt x="29141" y="3540"/>
                      <a:pt x="29138" y="3540"/>
                    </a:cubicBezTo>
                    <a:lnTo>
                      <a:pt x="28978" y="3548"/>
                    </a:lnTo>
                    <a:cubicBezTo>
                      <a:pt x="28978" y="3549"/>
                      <a:pt x="28977" y="3548"/>
                      <a:pt x="28977" y="3548"/>
                    </a:cubicBezTo>
                    <a:lnTo>
                      <a:pt x="28826" y="3532"/>
                    </a:lnTo>
                    <a:lnTo>
                      <a:pt x="28658" y="3532"/>
                    </a:lnTo>
                    <a:lnTo>
                      <a:pt x="28660" y="3532"/>
                    </a:lnTo>
                    <a:lnTo>
                      <a:pt x="28197" y="3676"/>
                    </a:lnTo>
                    <a:cubicBezTo>
                      <a:pt x="28196" y="3677"/>
                      <a:pt x="28195" y="3677"/>
                      <a:pt x="28194" y="3677"/>
                    </a:cubicBezTo>
                    <a:lnTo>
                      <a:pt x="28146" y="3677"/>
                    </a:lnTo>
                    <a:cubicBezTo>
                      <a:pt x="28145" y="3677"/>
                      <a:pt x="28144" y="3676"/>
                      <a:pt x="28143" y="3676"/>
                    </a:cubicBezTo>
                    <a:lnTo>
                      <a:pt x="28110" y="3659"/>
                    </a:lnTo>
                    <a:lnTo>
                      <a:pt x="28086" y="3643"/>
                    </a:lnTo>
                    <a:cubicBezTo>
                      <a:pt x="28085" y="3643"/>
                      <a:pt x="28085" y="3643"/>
                      <a:pt x="28085" y="3642"/>
                    </a:cubicBezTo>
                    <a:lnTo>
                      <a:pt x="28045" y="3602"/>
                    </a:lnTo>
                    <a:lnTo>
                      <a:pt x="27549" y="3154"/>
                    </a:lnTo>
                    <a:lnTo>
                      <a:pt x="27046" y="2697"/>
                    </a:lnTo>
                    <a:lnTo>
                      <a:pt x="27046" y="2698"/>
                    </a:lnTo>
                    <a:lnTo>
                      <a:pt x="26974" y="2650"/>
                    </a:lnTo>
                    <a:lnTo>
                      <a:pt x="26976" y="2651"/>
                    </a:lnTo>
                    <a:lnTo>
                      <a:pt x="26896" y="2619"/>
                    </a:lnTo>
                    <a:lnTo>
                      <a:pt x="26898" y="2619"/>
                    </a:lnTo>
                    <a:lnTo>
                      <a:pt x="26786" y="2603"/>
                    </a:lnTo>
                    <a:lnTo>
                      <a:pt x="26788" y="2603"/>
                    </a:lnTo>
                    <a:lnTo>
                      <a:pt x="26700" y="2619"/>
                    </a:lnTo>
                    <a:lnTo>
                      <a:pt x="26476" y="2651"/>
                    </a:lnTo>
                    <a:cubicBezTo>
                      <a:pt x="26476" y="2651"/>
                      <a:pt x="26476" y="2651"/>
                      <a:pt x="26475" y="2651"/>
                    </a:cubicBezTo>
                    <a:lnTo>
                      <a:pt x="26243" y="2651"/>
                    </a:lnTo>
                    <a:lnTo>
                      <a:pt x="26245" y="2651"/>
                    </a:lnTo>
                    <a:lnTo>
                      <a:pt x="26125" y="2683"/>
                    </a:lnTo>
                    <a:lnTo>
                      <a:pt x="26127" y="2682"/>
                    </a:lnTo>
                    <a:lnTo>
                      <a:pt x="25911" y="2803"/>
                    </a:lnTo>
                    <a:lnTo>
                      <a:pt x="25799" y="2851"/>
                    </a:lnTo>
                    <a:cubicBezTo>
                      <a:pt x="25796" y="2852"/>
                      <a:pt x="25793" y="2852"/>
                      <a:pt x="25791" y="2850"/>
                    </a:cubicBezTo>
                    <a:lnTo>
                      <a:pt x="25662" y="2762"/>
                    </a:lnTo>
                    <a:lnTo>
                      <a:pt x="25550" y="2666"/>
                    </a:lnTo>
                    <a:cubicBezTo>
                      <a:pt x="25548" y="2663"/>
                      <a:pt x="25547" y="2659"/>
                      <a:pt x="25548" y="2656"/>
                    </a:cubicBezTo>
                    <a:lnTo>
                      <a:pt x="25588" y="2577"/>
                    </a:lnTo>
                    <a:lnTo>
                      <a:pt x="25620" y="2489"/>
                    </a:lnTo>
                    <a:lnTo>
                      <a:pt x="25622" y="2497"/>
                    </a:lnTo>
                    <a:lnTo>
                      <a:pt x="25534" y="2417"/>
                    </a:lnTo>
                    <a:cubicBezTo>
                      <a:pt x="25534" y="2417"/>
                      <a:pt x="25533" y="2416"/>
                      <a:pt x="25533" y="2415"/>
                    </a:cubicBezTo>
                    <a:lnTo>
                      <a:pt x="25477" y="2311"/>
                    </a:lnTo>
                    <a:cubicBezTo>
                      <a:pt x="25476" y="2310"/>
                      <a:pt x="25476" y="2310"/>
                      <a:pt x="25476" y="2309"/>
                    </a:cubicBezTo>
                    <a:lnTo>
                      <a:pt x="25380" y="1957"/>
                    </a:lnTo>
                    <a:lnTo>
                      <a:pt x="25392" y="1962"/>
                    </a:lnTo>
                    <a:lnTo>
                      <a:pt x="25288" y="2017"/>
                    </a:lnTo>
                    <a:lnTo>
                      <a:pt x="25192" y="2081"/>
                    </a:lnTo>
                    <a:cubicBezTo>
                      <a:pt x="25189" y="2084"/>
                      <a:pt x="25184" y="2083"/>
                      <a:pt x="25181" y="2080"/>
                    </a:cubicBezTo>
                    <a:lnTo>
                      <a:pt x="25037" y="1887"/>
                    </a:lnTo>
                    <a:lnTo>
                      <a:pt x="25048" y="1890"/>
                    </a:lnTo>
                    <a:lnTo>
                      <a:pt x="24952" y="1945"/>
                    </a:lnTo>
                    <a:lnTo>
                      <a:pt x="24856" y="2009"/>
                    </a:lnTo>
                    <a:cubicBezTo>
                      <a:pt x="24854" y="2011"/>
                      <a:pt x="24852" y="2011"/>
                      <a:pt x="24849" y="2010"/>
                    </a:cubicBezTo>
                    <a:cubicBezTo>
                      <a:pt x="24847" y="2009"/>
                      <a:pt x="24845" y="2007"/>
                      <a:pt x="24844" y="2005"/>
                    </a:cubicBezTo>
                    <a:lnTo>
                      <a:pt x="24820" y="1908"/>
                    </a:lnTo>
                    <a:lnTo>
                      <a:pt x="24804" y="1804"/>
                    </a:lnTo>
                    <a:lnTo>
                      <a:pt x="24808" y="1809"/>
                    </a:lnTo>
                    <a:lnTo>
                      <a:pt x="24616" y="1689"/>
                    </a:lnTo>
                    <a:cubicBezTo>
                      <a:pt x="24614" y="1688"/>
                      <a:pt x="24612" y="1685"/>
                      <a:pt x="24612" y="1682"/>
                    </a:cubicBezTo>
                    <a:lnTo>
                      <a:pt x="24612" y="1634"/>
                    </a:lnTo>
                    <a:cubicBezTo>
                      <a:pt x="24612" y="1631"/>
                      <a:pt x="24614" y="1629"/>
                      <a:pt x="24616" y="1627"/>
                    </a:cubicBezTo>
                    <a:lnTo>
                      <a:pt x="24687" y="1588"/>
                    </a:lnTo>
                    <a:lnTo>
                      <a:pt x="24751" y="1540"/>
                    </a:lnTo>
                    <a:cubicBezTo>
                      <a:pt x="24752" y="1539"/>
                      <a:pt x="24752" y="1539"/>
                      <a:pt x="24753" y="1539"/>
                    </a:cubicBezTo>
                    <a:lnTo>
                      <a:pt x="24825" y="1507"/>
                    </a:lnTo>
                    <a:cubicBezTo>
                      <a:pt x="24826" y="1506"/>
                      <a:pt x="24827" y="1506"/>
                      <a:pt x="24828" y="1506"/>
                    </a:cubicBezTo>
                    <a:lnTo>
                      <a:pt x="24917" y="1506"/>
                    </a:lnTo>
                    <a:lnTo>
                      <a:pt x="25124" y="1522"/>
                    </a:lnTo>
                    <a:lnTo>
                      <a:pt x="25332" y="1522"/>
                    </a:lnTo>
                    <a:lnTo>
                      <a:pt x="25330" y="1522"/>
                    </a:lnTo>
                    <a:lnTo>
                      <a:pt x="25457" y="1491"/>
                    </a:lnTo>
                    <a:lnTo>
                      <a:pt x="25569" y="1451"/>
                    </a:lnTo>
                    <a:cubicBezTo>
                      <a:pt x="25570" y="1450"/>
                      <a:pt x="25571" y="1450"/>
                      <a:pt x="25572" y="1450"/>
                    </a:cubicBezTo>
                    <a:lnTo>
                      <a:pt x="25636" y="1450"/>
                    </a:lnTo>
                    <a:cubicBezTo>
                      <a:pt x="25636" y="1450"/>
                      <a:pt x="25637" y="1450"/>
                      <a:pt x="25638" y="1450"/>
                    </a:cubicBezTo>
                    <a:lnTo>
                      <a:pt x="25702" y="1466"/>
                    </a:lnTo>
                    <a:cubicBezTo>
                      <a:pt x="25702" y="1467"/>
                      <a:pt x="25703" y="1467"/>
                      <a:pt x="25703" y="1467"/>
                    </a:cubicBezTo>
                    <a:lnTo>
                      <a:pt x="25831" y="1531"/>
                    </a:lnTo>
                    <a:lnTo>
                      <a:pt x="25828" y="1530"/>
                    </a:lnTo>
                    <a:lnTo>
                      <a:pt x="25908" y="1538"/>
                    </a:lnTo>
                    <a:lnTo>
                      <a:pt x="25906" y="1538"/>
                    </a:lnTo>
                    <a:lnTo>
                      <a:pt x="26074" y="1498"/>
                    </a:lnTo>
                    <a:lnTo>
                      <a:pt x="26226" y="1466"/>
                    </a:lnTo>
                    <a:lnTo>
                      <a:pt x="26378" y="1450"/>
                    </a:lnTo>
                    <a:lnTo>
                      <a:pt x="26376" y="1451"/>
                    </a:lnTo>
                    <a:lnTo>
                      <a:pt x="26503" y="1387"/>
                    </a:lnTo>
                    <a:lnTo>
                      <a:pt x="26623" y="1323"/>
                    </a:lnTo>
                    <a:lnTo>
                      <a:pt x="26735" y="1251"/>
                    </a:lnTo>
                    <a:cubicBezTo>
                      <a:pt x="26735" y="1251"/>
                      <a:pt x="26735" y="1251"/>
                      <a:pt x="26736" y="1251"/>
                    </a:cubicBezTo>
                    <a:lnTo>
                      <a:pt x="26863" y="1195"/>
                    </a:lnTo>
                    <a:lnTo>
                      <a:pt x="26911" y="1171"/>
                    </a:lnTo>
                    <a:cubicBezTo>
                      <a:pt x="26912" y="1170"/>
                      <a:pt x="26913" y="1170"/>
                      <a:pt x="26914" y="1170"/>
                    </a:cubicBezTo>
                    <a:lnTo>
                      <a:pt x="26970" y="1162"/>
                    </a:lnTo>
                    <a:lnTo>
                      <a:pt x="26968" y="1162"/>
                    </a:lnTo>
                    <a:lnTo>
                      <a:pt x="27016" y="1146"/>
                    </a:lnTo>
                    <a:lnTo>
                      <a:pt x="27012" y="1149"/>
                    </a:lnTo>
                    <a:lnTo>
                      <a:pt x="27044" y="1102"/>
                    </a:lnTo>
                    <a:lnTo>
                      <a:pt x="27084" y="1030"/>
                    </a:lnTo>
                    <a:cubicBezTo>
                      <a:pt x="27084" y="1029"/>
                      <a:pt x="27084" y="1029"/>
                      <a:pt x="27085" y="1028"/>
                    </a:cubicBezTo>
                    <a:lnTo>
                      <a:pt x="27141" y="964"/>
                    </a:lnTo>
                    <a:lnTo>
                      <a:pt x="27205" y="900"/>
                    </a:lnTo>
                    <a:cubicBezTo>
                      <a:pt x="27206" y="899"/>
                      <a:pt x="27207" y="899"/>
                      <a:pt x="27208" y="898"/>
                    </a:cubicBezTo>
                    <a:lnTo>
                      <a:pt x="27279" y="866"/>
                    </a:lnTo>
                    <a:lnTo>
                      <a:pt x="27423" y="786"/>
                    </a:lnTo>
                    <a:lnTo>
                      <a:pt x="27422" y="787"/>
                    </a:lnTo>
                    <a:lnTo>
                      <a:pt x="27558" y="683"/>
                    </a:lnTo>
                    <a:lnTo>
                      <a:pt x="27710" y="579"/>
                    </a:lnTo>
                    <a:cubicBezTo>
                      <a:pt x="27711" y="578"/>
                      <a:pt x="27711" y="578"/>
                      <a:pt x="27712" y="578"/>
                    </a:cubicBezTo>
                    <a:lnTo>
                      <a:pt x="27784" y="553"/>
                    </a:lnTo>
                    <a:close/>
                    <a:moveTo>
                      <a:pt x="5237" y="878"/>
                    </a:moveTo>
                    <a:cubicBezTo>
                      <a:pt x="5235" y="880"/>
                      <a:pt x="5233" y="881"/>
                      <a:pt x="5231" y="881"/>
                    </a:cubicBezTo>
                    <a:lnTo>
                      <a:pt x="4999" y="905"/>
                    </a:lnTo>
                    <a:lnTo>
                      <a:pt x="5006" y="897"/>
                    </a:lnTo>
                    <a:lnTo>
                      <a:pt x="5030" y="1105"/>
                    </a:lnTo>
                    <a:lnTo>
                      <a:pt x="5038" y="1306"/>
                    </a:lnTo>
                    <a:cubicBezTo>
                      <a:pt x="5038" y="1307"/>
                      <a:pt x="5037" y="1309"/>
                      <a:pt x="5036" y="1311"/>
                    </a:cubicBezTo>
                    <a:lnTo>
                      <a:pt x="4972" y="1399"/>
                    </a:lnTo>
                    <a:cubicBezTo>
                      <a:pt x="4972" y="1399"/>
                      <a:pt x="4972" y="1399"/>
                      <a:pt x="4972" y="1400"/>
                    </a:cubicBezTo>
                    <a:lnTo>
                      <a:pt x="4892" y="1480"/>
                    </a:lnTo>
                    <a:lnTo>
                      <a:pt x="4803" y="1552"/>
                    </a:lnTo>
                    <a:lnTo>
                      <a:pt x="4802" y="1539"/>
                    </a:lnTo>
                    <a:lnTo>
                      <a:pt x="5010" y="1643"/>
                    </a:lnTo>
                    <a:lnTo>
                      <a:pt x="5233" y="1723"/>
                    </a:lnTo>
                    <a:lnTo>
                      <a:pt x="5222" y="1731"/>
                    </a:lnTo>
                    <a:lnTo>
                      <a:pt x="5198" y="1411"/>
                    </a:lnTo>
                    <a:cubicBezTo>
                      <a:pt x="5198" y="1406"/>
                      <a:pt x="5201" y="1403"/>
                      <a:pt x="5205" y="1402"/>
                    </a:cubicBezTo>
                    <a:lnTo>
                      <a:pt x="5429" y="1370"/>
                    </a:lnTo>
                    <a:cubicBezTo>
                      <a:pt x="5429" y="1370"/>
                      <a:pt x="5430" y="1370"/>
                      <a:pt x="5430" y="1370"/>
                    </a:cubicBezTo>
                    <a:lnTo>
                      <a:pt x="5646" y="1386"/>
                    </a:lnTo>
                    <a:cubicBezTo>
                      <a:pt x="5647" y="1386"/>
                      <a:pt x="5648" y="1386"/>
                      <a:pt x="5649" y="1387"/>
                    </a:cubicBezTo>
                    <a:lnTo>
                      <a:pt x="5769" y="1451"/>
                    </a:lnTo>
                    <a:lnTo>
                      <a:pt x="5882" y="1532"/>
                    </a:lnTo>
                    <a:lnTo>
                      <a:pt x="5872" y="1532"/>
                    </a:lnTo>
                    <a:lnTo>
                      <a:pt x="6064" y="1356"/>
                    </a:lnTo>
                    <a:lnTo>
                      <a:pt x="6063" y="1366"/>
                    </a:lnTo>
                    <a:lnTo>
                      <a:pt x="5991" y="1246"/>
                    </a:lnTo>
                    <a:lnTo>
                      <a:pt x="5903" y="1126"/>
                    </a:lnTo>
                    <a:lnTo>
                      <a:pt x="5905" y="1128"/>
                    </a:lnTo>
                    <a:lnTo>
                      <a:pt x="5769" y="1040"/>
                    </a:lnTo>
                    <a:lnTo>
                      <a:pt x="5770" y="1041"/>
                    </a:lnTo>
                    <a:lnTo>
                      <a:pt x="5610" y="969"/>
                    </a:lnTo>
                    <a:lnTo>
                      <a:pt x="5612" y="969"/>
                    </a:lnTo>
                    <a:lnTo>
                      <a:pt x="5444" y="929"/>
                    </a:lnTo>
                    <a:cubicBezTo>
                      <a:pt x="5441" y="929"/>
                      <a:pt x="5439" y="927"/>
                      <a:pt x="5438" y="924"/>
                    </a:cubicBezTo>
                    <a:lnTo>
                      <a:pt x="5398" y="820"/>
                    </a:lnTo>
                    <a:lnTo>
                      <a:pt x="5400" y="823"/>
                    </a:lnTo>
                    <a:lnTo>
                      <a:pt x="5360" y="774"/>
                    </a:lnTo>
                    <a:lnTo>
                      <a:pt x="5364" y="777"/>
                    </a:lnTo>
                    <a:lnTo>
                      <a:pt x="5308" y="761"/>
                    </a:lnTo>
                    <a:lnTo>
                      <a:pt x="5316" y="758"/>
                    </a:lnTo>
                    <a:lnTo>
                      <a:pt x="5237" y="878"/>
                    </a:lnTo>
                    <a:close/>
                    <a:moveTo>
                      <a:pt x="5303" y="749"/>
                    </a:moveTo>
                    <a:cubicBezTo>
                      <a:pt x="5305" y="746"/>
                      <a:pt x="5309" y="745"/>
                      <a:pt x="5312" y="746"/>
                    </a:cubicBezTo>
                    <a:lnTo>
                      <a:pt x="5368" y="762"/>
                    </a:lnTo>
                    <a:cubicBezTo>
                      <a:pt x="5370" y="762"/>
                      <a:pt x="5371" y="763"/>
                      <a:pt x="5372" y="764"/>
                    </a:cubicBezTo>
                    <a:lnTo>
                      <a:pt x="5412" y="812"/>
                    </a:lnTo>
                    <a:cubicBezTo>
                      <a:pt x="5412" y="813"/>
                      <a:pt x="5413" y="814"/>
                      <a:pt x="5413" y="815"/>
                    </a:cubicBezTo>
                    <a:lnTo>
                      <a:pt x="5453" y="919"/>
                    </a:lnTo>
                    <a:lnTo>
                      <a:pt x="5448" y="914"/>
                    </a:lnTo>
                    <a:lnTo>
                      <a:pt x="5616" y="954"/>
                    </a:lnTo>
                    <a:cubicBezTo>
                      <a:pt x="5616" y="954"/>
                      <a:pt x="5616" y="954"/>
                      <a:pt x="5617" y="954"/>
                    </a:cubicBezTo>
                    <a:lnTo>
                      <a:pt x="5777" y="1026"/>
                    </a:lnTo>
                    <a:cubicBezTo>
                      <a:pt x="5777" y="1026"/>
                      <a:pt x="5778" y="1027"/>
                      <a:pt x="5778" y="1027"/>
                    </a:cubicBezTo>
                    <a:lnTo>
                      <a:pt x="5914" y="1115"/>
                    </a:lnTo>
                    <a:cubicBezTo>
                      <a:pt x="5915" y="1116"/>
                      <a:pt x="5915" y="1116"/>
                      <a:pt x="5916" y="1117"/>
                    </a:cubicBezTo>
                    <a:lnTo>
                      <a:pt x="6004" y="1238"/>
                    </a:lnTo>
                    <a:lnTo>
                      <a:pt x="6076" y="1358"/>
                    </a:lnTo>
                    <a:cubicBezTo>
                      <a:pt x="6078" y="1361"/>
                      <a:pt x="6078" y="1365"/>
                      <a:pt x="6075" y="1368"/>
                    </a:cubicBezTo>
                    <a:lnTo>
                      <a:pt x="5883" y="1544"/>
                    </a:lnTo>
                    <a:cubicBezTo>
                      <a:pt x="5880" y="1547"/>
                      <a:pt x="5876" y="1547"/>
                      <a:pt x="5873" y="1545"/>
                    </a:cubicBezTo>
                    <a:lnTo>
                      <a:pt x="5762" y="1465"/>
                    </a:lnTo>
                    <a:lnTo>
                      <a:pt x="5642" y="1401"/>
                    </a:lnTo>
                    <a:lnTo>
                      <a:pt x="5645" y="1402"/>
                    </a:lnTo>
                    <a:lnTo>
                      <a:pt x="5429" y="1386"/>
                    </a:lnTo>
                    <a:lnTo>
                      <a:pt x="5431" y="1386"/>
                    </a:lnTo>
                    <a:lnTo>
                      <a:pt x="5207" y="1418"/>
                    </a:lnTo>
                    <a:lnTo>
                      <a:pt x="5214" y="1409"/>
                    </a:lnTo>
                    <a:lnTo>
                      <a:pt x="5238" y="1730"/>
                    </a:lnTo>
                    <a:cubicBezTo>
                      <a:pt x="5238" y="1733"/>
                      <a:pt x="5237" y="1735"/>
                      <a:pt x="5235" y="1737"/>
                    </a:cubicBezTo>
                    <a:cubicBezTo>
                      <a:pt x="5233" y="1738"/>
                      <a:pt x="5230" y="1739"/>
                      <a:pt x="5227" y="1738"/>
                    </a:cubicBezTo>
                    <a:lnTo>
                      <a:pt x="5002" y="1657"/>
                    </a:lnTo>
                    <a:lnTo>
                      <a:pt x="4794" y="1553"/>
                    </a:lnTo>
                    <a:cubicBezTo>
                      <a:pt x="4792" y="1552"/>
                      <a:pt x="4790" y="1550"/>
                      <a:pt x="4790" y="1547"/>
                    </a:cubicBezTo>
                    <a:cubicBezTo>
                      <a:pt x="4790" y="1544"/>
                      <a:pt x="4791" y="1542"/>
                      <a:pt x="4793" y="1540"/>
                    </a:cubicBezTo>
                    <a:lnTo>
                      <a:pt x="4880" y="1468"/>
                    </a:lnTo>
                    <a:lnTo>
                      <a:pt x="4960" y="1388"/>
                    </a:lnTo>
                    <a:lnTo>
                      <a:pt x="4960" y="1389"/>
                    </a:lnTo>
                    <a:lnTo>
                      <a:pt x="5023" y="1301"/>
                    </a:lnTo>
                    <a:lnTo>
                      <a:pt x="5022" y="1306"/>
                    </a:lnTo>
                    <a:lnTo>
                      <a:pt x="5014" y="1107"/>
                    </a:lnTo>
                    <a:lnTo>
                      <a:pt x="4990" y="898"/>
                    </a:lnTo>
                    <a:cubicBezTo>
                      <a:pt x="4990" y="896"/>
                      <a:pt x="4990" y="894"/>
                      <a:pt x="4992" y="892"/>
                    </a:cubicBezTo>
                    <a:cubicBezTo>
                      <a:pt x="4993" y="891"/>
                      <a:pt x="4995" y="890"/>
                      <a:pt x="4997" y="890"/>
                    </a:cubicBezTo>
                    <a:lnTo>
                      <a:pt x="5229" y="865"/>
                    </a:lnTo>
                    <a:lnTo>
                      <a:pt x="5223" y="869"/>
                    </a:lnTo>
                    <a:lnTo>
                      <a:pt x="5303" y="749"/>
                    </a:lnTo>
                    <a:close/>
                    <a:moveTo>
                      <a:pt x="3539" y="1168"/>
                    </a:moveTo>
                    <a:lnTo>
                      <a:pt x="3542" y="1165"/>
                    </a:lnTo>
                    <a:lnTo>
                      <a:pt x="3510" y="1237"/>
                    </a:lnTo>
                    <a:lnTo>
                      <a:pt x="3510" y="1236"/>
                    </a:lnTo>
                    <a:lnTo>
                      <a:pt x="3486" y="1324"/>
                    </a:lnTo>
                    <a:lnTo>
                      <a:pt x="3487" y="1323"/>
                    </a:lnTo>
                    <a:lnTo>
                      <a:pt x="3479" y="1403"/>
                    </a:lnTo>
                    <a:lnTo>
                      <a:pt x="3479" y="1400"/>
                    </a:lnTo>
                    <a:lnTo>
                      <a:pt x="3495" y="1472"/>
                    </a:lnTo>
                    <a:lnTo>
                      <a:pt x="3493" y="1469"/>
                    </a:lnTo>
                    <a:lnTo>
                      <a:pt x="3549" y="1541"/>
                    </a:lnTo>
                    <a:lnTo>
                      <a:pt x="3546" y="1539"/>
                    </a:lnTo>
                    <a:lnTo>
                      <a:pt x="3626" y="1571"/>
                    </a:lnTo>
                    <a:lnTo>
                      <a:pt x="3721" y="1595"/>
                    </a:lnTo>
                    <a:lnTo>
                      <a:pt x="3809" y="1619"/>
                    </a:lnTo>
                    <a:cubicBezTo>
                      <a:pt x="3809" y="1619"/>
                      <a:pt x="3810" y="1619"/>
                      <a:pt x="3811" y="1619"/>
                    </a:cubicBezTo>
                    <a:lnTo>
                      <a:pt x="3891" y="1667"/>
                    </a:lnTo>
                    <a:cubicBezTo>
                      <a:pt x="3893" y="1669"/>
                      <a:pt x="3894" y="1671"/>
                      <a:pt x="3894" y="1673"/>
                    </a:cubicBezTo>
                    <a:lnTo>
                      <a:pt x="3918" y="1866"/>
                    </a:lnTo>
                    <a:lnTo>
                      <a:pt x="3919" y="2051"/>
                    </a:lnTo>
                    <a:lnTo>
                      <a:pt x="3915" y="2044"/>
                    </a:lnTo>
                    <a:lnTo>
                      <a:pt x="4027" y="2116"/>
                    </a:lnTo>
                    <a:cubicBezTo>
                      <a:pt x="4027" y="2116"/>
                      <a:pt x="4028" y="2117"/>
                      <a:pt x="4028" y="2117"/>
                    </a:cubicBezTo>
                    <a:lnTo>
                      <a:pt x="4124" y="2205"/>
                    </a:lnTo>
                    <a:lnTo>
                      <a:pt x="4180" y="2253"/>
                    </a:lnTo>
                    <a:lnTo>
                      <a:pt x="4236" y="2309"/>
                    </a:lnTo>
                    <a:cubicBezTo>
                      <a:pt x="4236" y="2310"/>
                      <a:pt x="4237" y="2310"/>
                      <a:pt x="4237" y="2310"/>
                    </a:cubicBezTo>
                    <a:lnTo>
                      <a:pt x="4285" y="2374"/>
                    </a:lnTo>
                    <a:cubicBezTo>
                      <a:pt x="4285" y="2375"/>
                      <a:pt x="4285" y="2375"/>
                      <a:pt x="4286" y="2376"/>
                    </a:cubicBezTo>
                    <a:lnTo>
                      <a:pt x="4358" y="2544"/>
                    </a:lnTo>
                    <a:lnTo>
                      <a:pt x="4406" y="2705"/>
                    </a:lnTo>
                    <a:lnTo>
                      <a:pt x="4470" y="2873"/>
                    </a:lnTo>
                    <a:lnTo>
                      <a:pt x="4467" y="2870"/>
                    </a:lnTo>
                    <a:lnTo>
                      <a:pt x="4523" y="2918"/>
                    </a:lnTo>
                    <a:lnTo>
                      <a:pt x="4522" y="2917"/>
                    </a:lnTo>
                    <a:lnTo>
                      <a:pt x="4538" y="2925"/>
                    </a:lnTo>
                    <a:lnTo>
                      <a:pt x="4527" y="2928"/>
                    </a:lnTo>
                    <a:lnTo>
                      <a:pt x="4583" y="2808"/>
                    </a:lnTo>
                    <a:lnTo>
                      <a:pt x="4647" y="2688"/>
                    </a:lnTo>
                    <a:cubicBezTo>
                      <a:pt x="4648" y="2686"/>
                      <a:pt x="4650" y="2684"/>
                      <a:pt x="4653" y="2684"/>
                    </a:cubicBezTo>
                    <a:lnTo>
                      <a:pt x="5069" y="2620"/>
                    </a:lnTo>
                    <a:lnTo>
                      <a:pt x="5492" y="2547"/>
                    </a:lnTo>
                    <a:lnTo>
                      <a:pt x="5486" y="2558"/>
                    </a:lnTo>
                    <a:lnTo>
                      <a:pt x="5390" y="2294"/>
                    </a:lnTo>
                    <a:lnTo>
                      <a:pt x="5271" y="2046"/>
                    </a:lnTo>
                    <a:lnTo>
                      <a:pt x="5135" y="1806"/>
                    </a:lnTo>
                    <a:lnTo>
                      <a:pt x="5136" y="1808"/>
                    </a:lnTo>
                    <a:lnTo>
                      <a:pt x="5088" y="1752"/>
                    </a:lnTo>
                    <a:lnTo>
                      <a:pt x="5092" y="1754"/>
                    </a:lnTo>
                    <a:lnTo>
                      <a:pt x="5028" y="1738"/>
                    </a:lnTo>
                    <a:cubicBezTo>
                      <a:pt x="5027" y="1738"/>
                      <a:pt x="5027" y="1738"/>
                      <a:pt x="5026" y="1737"/>
                    </a:cubicBezTo>
                    <a:lnTo>
                      <a:pt x="4882" y="1657"/>
                    </a:lnTo>
                    <a:lnTo>
                      <a:pt x="4810" y="1609"/>
                    </a:lnTo>
                    <a:lnTo>
                      <a:pt x="4722" y="1553"/>
                    </a:lnTo>
                    <a:lnTo>
                      <a:pt x="4723" y="1554"/>
                    </a:lnTo>
                    <a:lnTo>
                      <a:pt x="4627" y="1514"/>
                    </a:lnTo>
                    <a:lnTo>
                      <a:pt x="4420" y="1450"/>
                    </a:lnTo>
                    <a:lnTo>
                      <a:pt x="4315" y="1401"/>
                    </a:lnTo>
                    <a:cubicBezTo>
                      <a:pt x="4314" y="1401"/>
                      <a:pt x="4314" y="1401"/>
                      <a:pt x="4313" y="1400"/>
                    </a:cubicBezTo>
                    <a:lnTo>
                      <a:pt x="4153" y="1272"/>
                    </a:lnTo>
                    <a:lnTo>
                      <a:pt x="4009" y="1127"/>
                    </a:lnTo>
                    <a:lnTo>
                      <a:pt x="3865" y="991"/>
                    </a:lnTo>
                    <a:lnTo>
                      <a:pt x="3874" y="993"/>
                    </a:lnTo>
                    <a:lnTo>
                      <a:pt x="3642" y="1097"/>
                    </a:lnTo>
                    <a:lnTo>
                      <a:pt x="3643" y="1096"/>
                    </a:lnTo>
                    <a:lnTo>
                      <a:pt x="3539" y="1168"/>
                    </a:lnTo>
                    <a:close/>
                    <a:moveTo>
                      <a:pt x="3634" y="1083"/>
                    </a:moveTo>
                    <a:cubicBezTo>
                      <a:pt x="3634" y="1083"/>
                      <a:pt x="3635" y="1083"/>
                      <a:pt x="3635" y="1082"/>
                    </a:cubicBezTo>
                    <a:lnTo>
                      <a:pt x="3867" y="978"/>
                    </a:lnTo>
                    <a:cubicBezTo>
                      <a:pt x="3870" y="977"/>
                      <a:pt x="3874" y="978"/>
                      <a:pt x="3876" y="980"/>
                    </a:cubicBezTo>
                    <a:lnTo>
                      <a:pt x="4020" y="1116"/>
                    </a:lnTo>
                    <a:lnTo>
                      <a:pt x="4163" y="1260"/>
                    </a:lnTo>
                    <a:lnTo>
                      <a:pt x="4323" y="1388"/>
                    </a:lnTo>
                    <a:lnTo>
                      <a:pt x="4322" y="1387"/>
                    </a:lnTo>
                    <a:lnTo>
                      <a:pt x="4425" y="1434"/>
                    </a:lnTo>
                    <a:lnTo>
                      <a:pt x="4633" y="1499"/>
                    </a:lnTo>
                    <a:lnTo>
                      <a:pt x="4729" y="1539"/>
                    </a:lnTo>
                    <a:cubicBezTo>
                      <a:pt x="4730" y="1539"/>
                      <a:pt x="4730" y="1539"/>
                      <a:pt x="4730" y="1539"/>
                    </a:cubicBezTo>
                    <a:lnTo>
                      <a:pt x="4819" y="1596"/>
                    </a:lnTo>
                    <a:lnTo>
                      <a:pt x="4890" y="1643"/>
                    </a:lnTo>
                    <a:lnTo>
                      <a:pt x="5034" y="1723"/>
                    </a:lnTo>
                    <a:lnTo>
                      <a:pt x="5032" y="1723"/>
                    </a:lnTo>
                    <a:lnTo>
                      <a:pt x="5096" y="1739"/>
                    </a:lnTo>
                    <a:cubicBezTo>
                      <a:pt x="5097" y="1739"/>
                      <a:pt x="5099" y="1740"/>
                      <a:pt x="5100" y="1741"/>
                    </a:cubicBezTo>
                    <a:lnTo>
                      <a:pt x="5148" y="1797"/>
                    </a:lnTo>
                    <a:cubicBezTo>
                      <a:pt x="5148" y="1798"/>
                      <a:pt x="5149" y="1798"/>
                      <a:pt x="5149" y="1799"/>
                    </a:cubicBezTo>
                    <a:lnTo>
                      <a:pt x="5285" y="2039"/>
                    </a:lnTo>
                    <a:lnTo>
                      <a:pt x="5405" y="2288"/>
                    </a:lnTo>
                    <a:lnTo>
                      <a:pt x="5501" y="2553"/>
                    </a:lnTo>
                    <a:cubicBezTo>
                      <a:pt x="5502" y="2555"/>
                      <a:pt x="5502" y="2557"/>
                      <a:pt x="5501" y="2559"/>
                    </a:cubicBezTo>
                    <a:cubicBezTo>
                      <a:pt x="5499" y="2561"/>
                      <a:pt x="5497" y="2563"/>
                      <a:pt x="5495" y="2563"/>
                    </a:cubicBezTo>
                    <a:lnTo>
                      <a:pt x="5071" y="2635"/>
                    </a:lnTo>
                    <a:lnTo>
                      <a:pt x="4655" y="2699"/>
                    </a:lnTo>
                    <a:lnTo>
                      <a:pt x="4661" y="2695"/>
                    </a:lnTo>
                    <a:lnTo>
                      <a:pt x="4597" y="2815"/>
                    </a:lnTo>
                    <a:lnTo>
                      <a:pt x="4541" y="2935"/>
                    </a:lnTo>
                    <a:cubicBezTo>
                      <a:pt x="4541" y="2937"/>
                      <a:pt x="4539" y="2939"/>
                      <a:pt x="4537" y="2939"/>
                    </a:cubicBezTo>
                    <a:cubicBezTo>
                      <a:pt x="4535" y="2940"/>
                      <a:pt x="4533" y="2940"/>
                      <a:pt x="4531" y="2939"/>
                    </a:cubicBezTo>
                    <a:lnTo>
                      <a:pt x="4515" y="2931"/>
                    </a:lnTo>
                    <a:cubicBezTo>
                      <a:pt x="4514" y="2931"/>
                      <a:pt x="4513" y="2930"/>
                      <a:pt x="4513" y="2930"/>
                    </a:cubicBezTo>
                    <a:lnTo>
                      <a:pt x="4457" y="2882"/>
                    </a:lnTo>
                    <a:cubicBezTo>
                      <a:pt x="4456" y="2881"/>
                      <a:pt x="4455" y="2880"/>
                      <a:pt x="4455" y="2879"/>
                    </a:cubicBezTo>
                    <a:lnTo>
                      <a:pt x="4391" y="2710"/>
                    </a:lnTo>
                    <a:lnTo>
                      <a:pt x="4343" y="2551"/>
                    </a:lnTo>
                    <a:lnTo>
                      <a:pt x="4271" y="2382"/>
                    </a:lnTo>
                    <a:lnTo>
                      <a:pt x="4272" y="2384"/>
                    </a:lnTo>
                    <a:lnTo>
                      <a:pt x="4224" y="2320"/>
                    </a:lnTo>
                    <a:lnTo>
                      <a:pt x="4225" y="2321"/>
                    </a:lnTo>
                    <a:lnTo>
                      <a:pt x="4169" y="2265"/>
                    </a:lnTo>
                    <a:lnTo>
                      <a:pt x="4113" y="2217"/>
                    </a:lnTo>
                    <a:lnTo>
                      <a:pt x="4017" y="2129"/>
                    </a:lnTo>
                    <a:lnTo>
                      <a:pt x="4018" y="2130"/>
                    </a:lnTo>
                    <a:lnTo>
                      <a:pt x="3906" y="2058"/>
                    </a:lnTo>
                    <a:cubicBezTo>
                      <a:pt x="3904" y="2056"/>
                      <a:pt x="3903" y="2054"/>
                      <a:pt x="3903" y="2051"/>
                    </a:cubicBezTo>
                    <a:lnTo>
                      <a:pt x="3903" y="1868"/>
                    </a:lnTo>
                    <a:lnTo>
                      <a:pt x="3879" y="1675"/>
                    </a:lnTo>
                    <a:lnTo>
                      <a:pt x="3882" y="1681"/>
                    </a:lnTo>
                    <a:lnTo>
                      <a:pt x="3802" y="1633"/>
                    </a:lnTo>
                    <a:lnTo>
                      <a:pt x="3804" y="1634"/>
                    </a:lnTo>
                    <a:lnTo>
                      <a:pt x="3717" y="1610"/>
                    </a:lnTo>
                    <a:lnTo>
                      <a:pt x="3620" y="1586"/>
                    </a:lnTo>
                    <a:lnTo>
                      <a:pt x="3540" y="1554"/>
                    </a:lnTo>
                    <a:cubicBezTo>
                      <a:pt x="3538" y="1553"/>
                      <a:pt x="3537" y="1552"/>
                      <a:pt x="3536" y="1551"/>
                    </a:cubicBezTo>
                    <a:lnTo>
                      <a:pt x="3480" y="1479"/>
                    </a:lnTo>
                    <a:cubicBezTo>
                      <a:pt x="3480" y="1478"/>
                      <a:pt x="3479" y="1477"/>
                      <a:pt x="3479" y="1476"/>
                    </a:cubicBezTo>
                    <a:lnTo>
                      <a:pt x="3463" y="1404"/>
                    </a:lnTo>
                    <a:cubicBezTo>
                      <a:pt x="3463" y="1403"/>
                      <a:pt x="3463" y="1402"/>
                      <a:pt x="3463" y="1401"/>
                    </a:cubicBezTo>
                    <a:lnTo>
                      <a:pt x="3471" y="1321"/>
                    </a:lnTo>
                    <a:cubicBezTo>
                      <a:pt x="3471" y="1321"/>
                      <a:pt x="3471" y="1320"/>
                      <a:pt x="3471" y="1320"/>
                    </a:cubicBezTo>
                    <a:lnTo>
                      <a:pt x="3495" y="1232"/>
                    </a:lnTo>
                    <a:cubicBezTo>
                      <a:pt x="3495" y="1231"/>
                      <a:pt x="3495" y="1231"/>
                      <a:pt x="3495" y="1231"/>
                    </a:cubicBezTo>
                    <a:lnTo>
                      <a:pt x="3527" y="1159"/>
                    </a:lnTo>
                    <a:cubicBezTo>
                      <a:pt x="3528" y="1157"/>
                      <a:pt x="3529" y="1156"/>
                      <a:pt x="3530" y="1155"/>
                    </a:cubicBezTo>
                    <a:lnTo>
                      <a:pt x="3634" y="1083"/>
                    </a:lnTo>
                    <a:close/>
                    <a:moveTo>
                      <a:pt x="11414" y="1337"/>
                    </a:moveTo>
                    <a:cubicBezTo>
                      <a:pt x="11414" y="1337"/>
                      <a:pt x="11413" y="1338"/>
                      <a:pt x="11413" y="1338"/>
                    </a:cubicBezTo>
                    <a:lnTo>
                      <a:pt x="11125" y="1418"/>
                    </a:lnTo>
                    <a:lnTo>
                      <a:pt x="10837" y="1506"/>
                    </a:lnTo>
                    <a:lnTo>
                      <a:pt x="10843" y="1499"/>
                    </a:lnTo>
                    <a:lnTo>
                      <a:pt x="10835" y="1563"/>
                    </a:lnTo>
                    <a:lnTo>
                      <a:pt x="10827" y="1643"/>
                    </a:lnTo>
                    <a:lnTo>
                      <a:pt x="10827" y="1706"/>
                    </a:lnTo>
                    <a:cubicBezTo>
                      <a:pt x="10827" y="1711"/>
                      <a:pt x="10823" y="1714"/>
                      <a:pt x="10819" y="1714"/>
                    </a:cubicBezTo>
                    <a:lnTo>
                      <a:pt x="10691" y="1714"/>
                    </a:lnTo>
                    <a:lnTo>
                      <a:pt x="10564" y="1722"/>
                    </a:lnTo>
                    <a:lnTo>
                      <a:pt x="10566" y="1722"/>
                    </a:lnTo>
                    <a:lnTo>
                      <a:pt x="10438" y="1770"/>
                    </a:lnTo>
                    <a:lnTo>
                      <a:pt x="10442" y="1766"/>
                    </a:lnTo>
                    <a:lnTo>
                      <a:pt x="10386" y="1878"/>
                    </a:lnTo>
                    <a:lnTo>
                      <a:pt x="10339" y="2006"/>
                    </a:lnTo>
                    <a:lnTo>
                      <a:pt x="10307" y="2141"/>
                    </a:lnTo>
                    <a:lnTo>
                      <a:pt x="10275" y="2261"/>
                    </a:lnTo>
                    <a:lnTo>
                      <a:pt x="10275" y="2260"/>
                    </a:lnTo>
                    <a:lnTo>
                      <a:pt x="10267" y="2356"/>
                    </a:lnTo>
                    <a:lnTo>
                      <a:pt x="10267" y="2353"/>
                    </a:lnTo>
                    <a:lnTo>
                      <a:pt x="10291" y="2441"/>
                    </a:lnTo>
                    <a:lnTo>
                      <a:pt x="10290" y="2439"/>
                    </a:lnTo>
                    <a:lnTo>
                      <a:pt x="10338" y="2519"/>
                    </a:lnTo>
                    <a:lnTo>
                      <a:pt x="10394" y="2590"/>
                    </a:lnTo>
                    <a:lnTo>
                      <a:pt x="10391" y="2588"/>
                    </a:lnTo>
                    <a:lnTo>
                      <a:pt x="10462" y="2620"/>
                    </a:lnTo>
                    <a:lnTo>
                      <a:pt x="10534" y="2644"/>
                    </a:lnTo>
                    <a:cubicBezTo>
                      <a:pt x="10534" y="2644"/>
                      <a:pt x="10535" y="2644"/>
                      <a:pt x="10535" y="2644"/>
                    </a:cubicBezTo>
                    <a:lnTo>
                      <a:pt x="10607" y="2685"/>
                    </a:lnTo>
                    <a:cubicBezTo>
                      <a:pt x="10608" y="2685"/>
                      <a:pt x="10608" y="2685"/>
                      <a:pt x="10608" y="2685"/>
                    </a:cubicBezTo>
                    <a:lnTo>
                      <a:pt x="10672" y="2742"/>
                    </a:lnTo>
                    <a:lnTo>
                      <a:pt x="10905" y="2990"/>
                    </a:lnTo>
                    <a:cubicBezTo>
                      <a:pt x="10905" y="2991"/>
                      <a:pt x="10905" y="2991"/>
                      <a:pt x="10906" y="2991"/>
                    </a:cubicBezTo>
                    <a:lnTo>
                      <a:pt x="10970" y="3088"/>
                    </a:lnTo>
                    <a:lnTo>
                      <a:pt x="10969" y="3086"/>
                    </a:lnTo>
                    <a:lnTo>
                      <a:pt x="11025" y="3142"/>
                    </a:lnTo>
                    <a:lnTo>
                      <a:pt x="11021" y="3140"/>
                    </a:lnTo>
                    <a:lnTo>
                      <a:pt x="11237" y="3213"/>
                    </a:lnTo>
                    <a:lnTo>
                      <a:pt x="11437" y="3277"/>
                    </a:lnTo>
                    <a:lnTo>
                      <a:pt x="11428" y="3281"/>
                    </a:lnTo>
                    <a:lnTo>
                      <a:pt x="11667" y="2784"/>
                    </a:lnTo>
                    <a:cubicBezTo>
                      <a:pt x="11668" y="2782"/>
                      <a:pt x="11670" y="2780"/>
                      <a:pt x="11673" y="2780"/>
                    </a:cubicBezTo>
                    <a:lnTo>
                      <a:pt x="11792" y="2748"/>
                    </a:lnTo>
                    <a:lnTo>
                      <a:pt x="11913" y="2724"/>
                    </a:lnTo>
                    <a:lnTo>
                      <a:pt x="11907" y="2733"/>
                    </a:lnTo>
                    <a:lnTo>
                      <a:pt x="11867" y="2517"/>
                    </a:lnTo>
                    <a:lnTo>
                      <a:pt x="11869" y="2521"/>
                    </a:lnTo>
                    <a:lnTo>
                      <a:pt x="11821" y="2481"/>
                    </a:lnTo>
                    <a:lnTo>
                      <a:pt x="11824" y="2483"/>
                    </a:lnTo>
                    <a:lnTo>
                      <a:pt x="11696" y="2435"/>
                    </a:lnTo>
                    <a:cubicBezTo>
                      <a:pt x="11693" y="2434"/>
                      <a:pt x="11691" y="2431"/>
                      <a:pt x="11691" y="2428"/>
                    </a:cubicBezTo>
                    <a:lnTo>
                      <a:pt x="11675" y="2316"/>
                    </a:lnTo>
                    <a:cubicBezTo>
                      <a:pt x="11675" y="2316"/>
                      <a:pt x="11675" y="2315"/>
                      <a:pt x="11675" y="2315"/>
                    </a:cubicBezTo>
                    <a:lnTo>
                      <a:pt x="11675" y="2203"/>
                    </a:lnTo>
                    <a:cubicBezTo>
                      <a:pt x="11675" y="2202"/>
                      <a:pt x="11675" y="2201"/>
                      <a:pt x="11675" y="2201"/>
                    </a:cubicBezTo>
                    <a:lnTo>
                      <a:pt x="11707" y="2096"/>
                    </a:lnTo>
                    <a:cubicBezTo>
                      <a:pt x="11707" y="2096"/>
                      <a:pt x="11707" y="2095"/>
                      <a:pt x="11708" y="2095"/>
                    </a:cubicBezTo>
                    <a:lnTo>
                      <a:pt x="11796" y="1943"/>
                    </a:lnTo>
                    <a:lnTo>
                      <a:pt x="11892" y="1798"/>
                    </a:lnTo>
                    <a:cubicBezTo>
                      <a:pt x="11893" y="1796"/>
                      <a:pt x="11896" y="1794"/>
                      <a:pt x="11898" y="1794"/>
                    </a:cubicBezTo>
                    <a:lnTo>
                      <a:pt x="11970" y="1794"/>
                    </a:lnTo>
                    <a:cubicBezTo>
                      <a:pt x="11974" y="1794"/>
                      <a:pt x="11977" y="1797"/>
                      <a:pt x="11978" y="1800"/>
                    </a:cubicBezTo>
                    <a:lnTo>
                      <a:pt x="12042" y="1984"/>
                    </a:lnTo>
                    <a:lnTo>
                      <a:pt x="12041" y="1982"/>
                    </a:lnTo>
                    <a:lnTo>
                      <a:pt x="12105" y="2062"/>
                    </a:lnTo>
                    <a:lnTo>
                      <a:pt x="12100" y="2059"/>
                    </a:lnTo>
                    <a:lnTo>
                      <a:pt x="12308" y="2107"/>
                    </a:lnTo>
                    <a:lnTo>
                      <a:pt x="12524" y="2147"/>
                    </a:lnTo>
                    <a:lnTo>
                      <a:pt x="12747" y="2163"/>
                    </a:lnTo>
                    <a:lnTo>
                      <a:pt x="12743" y="2163"/>
                    </a:lnTo>
                    <a:lnTo>
                      <a:pt x="12823" y="2131"/>
                    </a:lnTo>
                    <a:lnTo>
                      <a:pt x="12821" y="2132"/>
                    </a:lnTo>
                    <a:lnTo>
                      <a:pt x="12909" y="2068"/>
                    </a:lnTo>
                    <a:lnTo>
                      <a:pt x="12981" y="2012"/>
                    </a:lnTo>
                    <a:lnTo>
                      <a:pt x="12983" y="2026"/>
                    </a:lnTo>
                    <a:lnTo>
                      <a:pt x="12567" y="1858"/>
                    </a:lnTo>
                    <a:cubicBezTo>
                      <a:pt x="12566" y="1857"/>
                      <a:pt x="12564" y="1856"/>
                      <a:pt x="12563" y="1855"/>
                    </a:cubicBezTo>
                    <a:lnTo>
                      <a:pt x="12468" y="1711"/>
                    </a:lnTo>
                    <a:lnTo>
                      <a:pt x="12395" y="1566"/>
                    </a:lnTo>
                    <a:lnTo>
                      <a:pt x="12307" y="1414"/>
                    </a:lnTo>
                    <a:lnTo>
                      <a:pt x="12212" y="1279"/>
                    </a:lnTo>
                    <a:lnTo>
                      <a:pt x="12214" y="1280"/>
                    </a:lnTo>
                    <a:lnTo>
                      <a:pt x="12078" y="1184"/>
                    </a:lnTo>
                    <a:lnTo>
                      <a:pt x="11935" y="1105"/>
                    </a:lnTo>
                    <a:lnTo>
                      <a:pt x="11791" y="1041"/>
                    </a:lnTo>
                    <a:lnTo>
                      <a:pt x="11800" y="1039"/>
                    </a:lnTo>
                    <a:lnTo>
                      <a:pt x="11688" y="1159"/>
                    </a:lnTo>
                    <a:lnTo>
                      <a:pt x="11568" y="1264"/>
                    </a:lnTo>
                    <a:cubicBezTo>
                      <a:pt x="11567" y="1264"/>
                      <a:pt x="11567" y="1265"/>
                      <a:pt x="11566" y="1265"/>
                    </a:cubicBezTo>
                    <a:lnTo>
                      <a:pt x="11414" y="1337"/>
                    </a:lnTo>
                    <a:close/>
                    <a:moveTo>
                      <a:pt x="11559" y="1251"/>
                    </a:moveTo>
                    <a:lnTo>
                      <a:pt x="11557" y="1252"/>
                    </a:lnTo>
                    <a:lnTo>
                      <a:pt x="11677" y="1148"/>
                    </a:lnTo>
                    <a:lnTo>
                      <a:pt x="11789" y="1028"/>
                    </a:lnTo>
                    <a:cubicBezTo>
                      <a:pt x="11791" y="1026"/>
                      <a:pt x="11795" y="1025"/>
                      <a:pt x="11798" y="1026"/>
                    </a:cubicBezTo>
                    <a:lnTo>
                      <a:pt x="11942" y="1091"/>
                    </a:lnTo>
                    <a:lnTo>
                      <a:pt x="12087" y="1171"/>
                    </a:lnTo>
                    <a:lnTo>
                      <a:pt x="12223" y="1267"/>
                    </a:lnTo>
                    <a:cubicBezTo>
                      <a:pt x="12224" y="1268"/>
                      <a:pt x="12224" y="1269"/>
                      <a:pt x="12225" y="1269"/>
                    </a:cubicBezTo>
                    <a:lnTo>
                      <a:pt x="12321" y="1406"/>
                    </a:lnTo>
                    <a:lnTo>
                      <a:pt x="12409" y="1559"/>
                    </a:lnTo>
                    <a:lnTo>
                      <a:pt x="12481" y="1702"/>
                    </a:lnTo>
                    <a:lnTo>
                      <a:pt x="12577" y="1846"/>
                    </a:lnTo>
                    <a:lnTo>
                      <a:pt x="12573" y="1843"/>
                    </a:lnTo>
                    <a:lnTo>
                      <a:pt x="12989" y="2011"/>
                    </a:lnTo>
                    <a:cubicBezTo>
                      <a:pt x="12992" y="2012"/>
                      <a:pt x="12993" y="2015"/>
                      <a:pt x="12994" y="2018"/>
                    </a:cubicBezTo>
                    <a:cubicBezTo>
                      <a:pt x="12994" y="2020"/>
                      <a:pt x="12993" y="2023"/>
                      <a:pt x="12991" y="2025"/>
                    </a:cubicBezTo>
                    <a:lnTo>
                      <a:pt x="12919" y="2081"/>
                    </a:lnTo>
                    <a:lnTo>
                      <a:pt x="12831" y="2145"/>
                    </a:lnTo>
                    <a:cubicBezTo>
                      <a:pt x="12830" y="2146"/>
                      <a:pt x="12830" y="2146"/>
                      <a:pt x="12829" y="2146"/>
                    </a:cubicBezTo>
                    <a:lnTo>
                      <a:pt x="12749" y="2178"/>
                    </a:lnTo>
                    <a:cubicBezTo>
                      <a:pt x="12748" y="2179"/>
                      <a:pt x="12747" y="2179"/>
                      <a:pt x="12746" y="2179"/>
                    </a:cubicBezTo>
                    <a:lnTo>
                      <a:pt x="12521" y="2163"/>
                    </a:lnTo>
                    <a:lnTo>
                      <a:pt x="12304" y="2123"/>
                    </a:lnTo>
                    <a:lnTo>
                      <a:pt x="12097" y="2075"/>
                    </a:lnTo>
                    <a:cubicBezTo>
                      <a:pt x="12095" y="2074"/>
                      <a:pt x="12093" y="2073"/>
                      <a:pt x="12092" y="2072"/>
                    </a:cubicBezTo>
                    <a:lnTo>
                      <a:pt x="12028" y="1992"/>
                    </a:lnTo>
                    <a:cubicBezTo>
                      <a:pt x="12028" y="1991"/>
                      <a:pt x="12027" y="1990"/>
                      <a:pt x="12027" y="1989"/>
                    </a:cubicBezTo>
                    <a:lnTo>
                      <a:pt x="11963" y="1805"/>
                    </a:lnTo>
                    <a:lnTo>
                      <a:pt x="11970" y="1811"/>
                    </a:lnTo>
                    <a:lnTo>
                      <a:pt x="11898" y="1811"/>
                    </a:lnTo>
                    <a:lnTo>
                      <a:pt x="11905" y="1807"/>
                    </a:lnTo>
                    <a:lnTo>
                      <a:pt x="11809" y="1951"/>
                    </a:lnTo>
                    <a:lnTo>
                      <a:pt x="11722" y="2103"/>
                    </a:lnTo>
                    <a:lnTo>
                      <a:pt x="11722" y="2101"/>
                    </a:lnTo>
                    <a:lnTo>
                      <a:pt x="11690" y="2205"/>
                    </a:lnTo>
                    <a:lnTo>
                      <a:pt x="11691" y="2203"/>
                    </a:lnTo>
                    <a:lnTo>
                      <a:pt x="11691" y="2315"/>
                    </a:lnTo>
                    <a:lnTo>
                      <a:pt x="11691" y="2314"/>
                    </a:lnTo>
                    <a:lnTo>
                      <a:pt x="11707" y="2426"/>
                    </a:lnTo>
                    <a:lnTo>
                      <a:pt x="11701" y="2420"/>
                    </a:lnTo>
                    <a:lnTo>
                      <a:pt x="11829" y="2468"/>
                    </a:lnTo>
                    <a:cubicBezTo>
                      <a:pt x="11830" y="2468"/>
                      <a:pt x="11831" y="2469"/>
                      <a:pt x="11832" y="2469"/>
                    </a:cubicBezTo>
                    <a:lnTo>
                      <a:pt x="11880" y="2509"/>
                    </a:lnTo>
                    <a:cubicBezTo>
                      <a:pt x="11881" y="2510"/>
                      <a:pt x="11882" y="2512"/>
                      <a:pt x="11882" y="2514"/>
                    </a:cubicBezTo>
                    <a:lnTo>
                      <a:pt x="11922" y="2730"/>
                    </a:lnTo>
                    <a:cubicBezTo>
                      <a:pt x="11923" y="2734"/>
                      <a:pt x="11920" y="2739"/>
                      <a:pt x="11916" y="2739"/>
                    </a:cubicBezTo>
                    <a:lnTo>
                      <a:pt x="11797" y="2763"/>
                    </a:lnTo>
                    <a:lnTo>
                      <a:pt x="11677" y="2795"/>
                    </a:lnTo>
                    <a:lnTo>
                      <a:pt x="11682" y="2791"/>
                    </a:lnTo>
                    <a:lnTo>
                      <a:pt x="11442" y="3288"/>
                    </a:lnTo>
                    <a:cubicBezTo>
                      <a:pt x="11440" y="3291"/>
                      <a:pt x="11436" y="3293"/>
                      <a:pt x="11432" y="3292"/>
                    </a:cubicBezTo>
                    <a:lnTo>
                      <a:pt x="11232" y="3228"/>
                    </a:lnTo>
                    <a:lnTo>
                      <a:pt x="11016" y="3156"/>
                    </a:lnTo>
                    <a:cubicBezTo>
                      <a:pt x="11015" y="3155"/>
                      <a:pt x="11014" y="3155"/>
                      <a:pt x="11013" y="3154"/>
                    </a:cubicBezTo>
                    <a:lnTo>
                      <a:pt x="10957" y="3098"/>
                    </a:lnTo>
                    <a:cubicBezTo>
                      <a:pt x="10957" y="3097"/>
                      <a:pt x="10957" y="3097"/>
                      <a:pt x="10956" y="3096"/>
                    </a:cubicBezTo>
                    <a:lnTo>
                      <a:pt x="10892" y="3000"/>
                    </a:lnTo>
                    <a:lnTo>
                      <a:pt x="10893" y="3001"/>
                    </a:lnTo>
                    <a:lnTo>
                      <a:pt x="10662" y="2754"/>
                    </a:lnTo>
                    <a:lnTo>
                      <a:pt x="10598" y="2698"/>
                    </a:lnTo>
                    <a:lnTo>
                      <a:pt x="10599" y="2699"/>
                    </a:lnTo>
                    <a:lnTo>
                      <a:pt x="10527" y="2658"/>
                    </a:lnTo>
                    <a:lnTo>
                      <a:pt x="10529" y="2659"/>
                    </a:lnTo>
                    <a:lnTo>
                      <a:pt x="10456" y="2635"/>
                    </a:lnTo>
                    <a:lnTo>
                      <a:pt x="10384" y="2603"/>
                    </a:lnTo>
                    <a:cubicBezTo>
                      <a:pt x="10383" y="2602"/>
                      <a:pt x="10382" y="2601"/>
                      <a:pt x="10381" y="2600"/>
                    </a:cubicBezTo>
                    <a:lnTo>
                      <a:pt x="10324" y="2527"/>
                    </a:lnTo>
                    <a:lnTo>
                      <a:pt x="10276" y="2447"/>
                    </a:lnTo>
                    <a:cubicBezTo>
                      <a:pt x="10276" y="2447"/>
                      <a:pt x="10276" y="2446"/>
                      <a:pt x="10276" y="2445"/>
                    </a:cubicBezTo>
                    <a:lnTo>
                      <a:pt x="10252" y="2357"/>
                    </a:lnTo>
                    <a:cubicBezTo>
                      <a:pt x="10251" y="2356"/>
                      <a:pt x="10251" y="2355"/>
                      <a:pt x="10251" y="2354"/>
                    </a:cubicBezTo>
                    <a:lnTo>
                      <a:pt x="10259" y="2258"/>
                    </a:lnTo>
                    <a:cubicBezTo>
                      <a:pt x="10259" y="2258"/>
                      <a:pt x="10259" y="2257"/>
                      <a:pt x="10260" y="2257"/>
                    </a:cubicBezTo>
                    <a:lnTo>
                      <a:pt x="10292" y="2137"/>
                    </a:lnTo>
                    <a:lnTo>
                      <a:pt x="10324" y="2000"/>
                    </a:lnTo>
                    <a:lnTo>
                      <a:pt x="10372" y="1871"/>
                    </a:lnTo>
                    <a:lnTo>
                      <a:pt x="10428" y="1759"/>
                    </a:lnTo>
                    <a:cubicBezTo>
                      <a:pt x="10429" y="1757"/>
                      <a:pt x="10431" y="1756"/>
                      <a:pt x="10432" y="1755"/>
                    </a:cubicBezTo>
                    <a:lnTo>
                      <a:pt x="10560" y="1707"/>
                    </a:lnTo>
                    <a:cubicBezTo>
                      <a:pt x="10561" y="1707"/>
                      <a:pt x="10562" y="1706"/>
                      <a:pt x="10563" y="1706"/>
                    </a:cubicBezTo>
                    <a:lnTo>
                      <a:pt x="10691" y="1698"/>
                    </a:lnTo>
                    <a:lnTo>
                      <a:pt x="10819" y="1698"/>
                    </a:lnTo>
                    <a:lnTo>
                      <a:pt x="10811" y="1706"/>
                    </a:lnTo>
                    <a:lnTo>
                      <a:pt x="10811" y="1642"/>
                    </a:lnTo>
                    <a:lnTo>
                      <a:pt x="10819" y="1561"/>
                    </a:lnTo>
                    <a:lnTo>
                      <a:pt x="10827" y="1497"/>
                    </a:lnTo>
                    <a:cubicBezTo>
                      <a:pt x="10827" y="1494"/>
                      <a:pt x="10830" y="1491"/>
                      <a:pt x="10833" y="1491"/>
                    </a:cubicBezTo>
                    <a:lnTo>
                      <a:pt x="11121" y="1402"/>
                    </a:lnTo>
                    <a:lnTo>
                      <a:pt x="11409" y="1322"/>
                    </a:lnTo>
                    <a:lnTo>
                      <a:pt x="11407" y="1323"/>
                    </a:lnTo>
                    <a:lnTo>
                      <a:pt x="11559" y="1251"/>
                    </a:lnTo>
                    <a:close/>
                    <a:moveTo>
                      <a:pt x="7335" y="1273"/>
                    </a:moveTo>
                    <a:lnTo>
                      <a:pt x="7340" y="1263"/>
                    </a:lnTo>
                    <a:lnTo>
                      <a:pt x="7396" y="1432"/>
                    </a:lnTo>
                    <a:cubicBezTo>
                      <a:pt x="7398" y="1436"/>
                      <a:pt x="7396" y="1440"/>
                      <a:pt x="7392" y="1442"/>
                    </a:cubicBezTo>
                    <a:lnTo>
                      <a:pt x="7224" y="1506"/>
                    </a:lnTo>
                    <a:lnTo>
                      <a:pt x="7056" y="1578"/>
                    </a:lnTo>
                    <a:lnTo>
                      <a:pt x="7061" y="1573"/>
                    </a:lnTo>
                    <a:lnTo>
                      <a:pt x="7029" y="1669"/>
                    </a:lnTo>
                    <a:lnTo>
                      <a:pt x="6997" y="1773"/>
                    </a:lnTo>
                    <a:cubicBezTo>
                      <a:pt x="6996" y="1773"/>
                      <a:pt x="6996" y="1774"/>
                      <a:pt x="6996" y="1774"/>
                    </a:cubicBezTo>
                    <a:lnTo>
                      <a:pt x="6948" y="1870"/>
                    </a:lnTo>
                    <a:cubicBezTo>
                      <a:pt x="6948" y="1871"/>
                      <a:pt x="6948" y="1871"/>
                      <a:pt x="6948" y="1871"/>
                    </a:cubicBezTo>
                    <a:lnTo>
                      <a:pt x="6892" y="1951"/>
                    </a:lnTo>
                    <a:lnTo>
                      <a:pt x="6892" y="1950"/>
                    </a:lnTo>
                    <a:lnTo>
                      <a:pt x="6852" y="2038"/>
                    </a:lnTo>
                    <a:lnTo>
                      <a:pt x="6812" y="2126"/>
                    </a:lnTo>
                    <a:lnTo>
                      <a:pt x="6813" y="2122"/>
                    </a:lnTo>
                    <a:lnTo>
                      <a:pt x="6821" y="2234"/>
                    </a:lnTo>
                    <a:lnTo>
                      <a:pt x="6853" y="2386"/>
                    </a:lnTo>
                    <a:lnTo>
                      <a:pt x="6852" y="2384"/>
                    </a:lnTo>
                    <a:lnTo>
                      <a:pt x="6924" y="2544"/>
                    </a:lnTo>
                    <a:lnTo>
                      <a:pt x="6988" y="2705"/>
                    </a:lnTo>
                    <a:cubicBezTo>
                      <a:pt x="6989" y="2705"/>
                      <a:pt x="6989" y="2706"/>
                      <a:pt x="6989" y="2706"/>
                    </a:cubicBezTo>
                    <a:lnTo>
                      <a:pt x="7005" y="2794"/>
                    </a:lnTo>
                    <a:cubicBezTo>
                      <a:pt x="7005" y="2795"/>
                      <a:pt x="7005" y="2795"/>
                      <a:pt x="7005" y="2796"/>
                    </a:cubicBezTo>
                    <a:lnTo>
                      <a:pt x="7005" y="2892"/>
                    </a:lnTo>
                    <a:lnTo>
                      <a:pt x="6997" y="2996"/>
                    </a:lnTo>
                    <a:lnTo>
                      <a:pt x="6989" y="2988"/>
                    </a:lnTo>
                    <a:lnTo>
                      <a:pt x="7197" y="2988"/>
                    </a:lnTo>
                    <a:cubicBezTo>
                      <a:pt x="7199" y="2988"/>
                      <a:pt x="7202" y="2989"/>
                      <a:pt x="7203" y="2991"/>
                    </a:cubicBezTo>
                    <a:cubicBezTo>
                      <a:pt x="7205" y="2993"/>
                      <a:pt x="7205" y="2995"/>
                      <a:pt x="7205" y="2997"/>
                    </a:cubicBezTo>
                    <a:lnTo>
                      <a:pt x="7149" y="3270"/>
                    </a:lnTo>
                    <a:lnTo>
                      <a:pt x="7149" y="3269"/>
                    </a:lnTo>
                    <a:lnTo>
                      <a:pt x="7133" y="3557"/>
                    </a:lnTo>
                    <a:lnTo>
                      <a:pt x="7124" y="3549"/>
                    </a:lnTo>
                    <a:lnTo>
                      <a:pt x="7259" y="3525"/>
                    </a:lnTo>
                    <a:lnTo>
                      <a:pt x="7412" y="3516"/>
                    </a:lnTo>
                    <a:cubicBezTo>
                      <a:pt x="7414" y="3516"/>
                      <a:pt x="7415" y="3517"/>
                      <a:pt x="7417" y="3517"/>
                    </a:cubicBezTo>
                    <a:lnTo>
                      <a:pt x="7601" y="3622"/>
                    </a:lnTo>
                    <a:lnTo>
                      <a:pt x="7591" y="3623"/>
                    </a:lnTo>
                    <a:lnTo>
                      <a:pt x="7783" y="3415"/>
                    </a:lnTo>
                    <a:lnTo>
                      <a:pt x="7782" y="3416"/>
                    </a:lnTo>
                    <a:lnTo>
                      <a:pt x="7854" y="3296"/>
                    </a:lnTo>
                    <a:lnTo>
                      <a:pt x="7909" y="3185"/>
                    </a:lnTo>
                    <a:lnTo>
                      <a:pt x="7949" y="3081"/>
                    </a:lnTo>
                    <a:lnTo>
                      <a:pt x="7989" y="2961"/>
                    </a:lnTo>
                    <a:cubicBezTo>
                      <a:pt x="7989" y="2961"/>
                      <a:pt x="7989" y="2960"/>
                      <a:pt x="7990" y="2959"/>
                    </a:cubicBezTo>
                    <a:lnTo>
                      <a:pt x="8054" y="2871"/>
                    </a:lnTo>
                    <a:cubicBezTo>
                      <a:pt x="8054" y="2870"/>
                      <a:pt x="8055" y="2870"/>
                      <a:pt x="8055" y="2870"/>
                    </a:cubicBezTo>
                    <a:lnTo>
                      <a:pt x="8151" y="2789"/>
                    </a:lnTo>
                    <a:lnTo>
                      <a:pt x="8216" y="2741"/>
                    </a:lnTo>
                    <a:cubicBezTo>
                      <a:pt x="8216" y="2740"/>
                      <a:pt x="8217" y="2740"/>
                      <a:pt x="8219" y="2740"/>
                    </a:cubicBezTo>
                    <a:lnTo>
                      <a:pt x="8291" y="2724"/>
                    </a:lnTo>
                    <a:cubicBezTo>
                      <a:pt x="8291" y="2724"/>
                      <a:pt x="8292" y="2724"/>
                      <a:pt x="8292" y="2724"/>
                    </a:cubicBezTo>
                    <a:lnTo>
                      <a:pt x="8364" y="2724"/>
                    </a:lnTo>
                    <a:cubicBezTo>
                      <a:pt x="8365" y="2724"/>
                      <a:pt x="8365" y="2724"/>
                      <a:pt x="8366" y="2724"/>
                    </a:cubicBezTo>
                    <a:lnTo>
                      <a:pt x="8438" y="2740"/>
                    </a:lnTo>
                    <a:lnTo>
                      <a:pt x="8429" y="2744"/>
                    </a:lnTo>
                    <a:lnTo>
                      <a:pt x="8533" y="2544"/>
                    </a:lnTo>
                    <a:lnTo>
                      <a:pt x="8540" y="2555"/>
                    </a:lnTo>
                    <a:lnTo>
                      <a:pt x="8236" y="2531"/>
                    </a:lnTo>
                    <a:lnTo>
                      <a:pt x="7939" y="2467"/>
                    </a:lnTo>
                    <a:cubicBezTo>
                      <a:pt x="7936" y="2466"/>
                      <a:pt x="7934" y="2464"/>
                      <a:pt x="7933" y="2462"/>
                    </a:cubicBezTo>
                    <a:lnTo>
                      <a:pt x="7821" y="2125"/>
                    </a:lnTo>
                    <a:cubicBezTo>
                      <a:pt x="7820" y="2122"/>
                      <a:pt x="7821" y="2118"/>
                      <a:pt x="7824" y="2116"/>
                    </a:cubicBezTo>
                    <a:lnTo>
                      <a:pt x="7952" y="2036"/>
                    </a:lnTo>
                    <a:lnTo>
                      <a:pt x="8089" y="1964"/>
                    </a:lnTo>
                    <a:cubicBezTo>
                      <a:pt x="8091" y="1962"/>
                      <a:pt x="8094" y="1962"/>
                      <a:pt x="8097" y="1964"/>
                    </a:cubicBezTo>
                    <a:lnTo>
                      <a:pt x="8209" y="2036"/>
                    </a:lnTo>
                    <a:lnTo>
                      <a:pt x="8329" y="2116"/>
                    </a:lnTo>
                    <a:lnTo>
                      <a:pt x="8327" y="2115"/>
                    </a:lnTo>
                    <a:lnTo>
                      <a:pt x="8407" y="2139"/>
                    </a:lnTo>
                    <a:lnTo>
                      <a:pt x="8404" y="2139"/>
                    </a:lnTo>
                    <a:lnTo>
                      <a:pt x="8580" y="2139"/>
                    </a:lnTo>
                    <a:lnTo>
                      <a:pt x="8573" y="2144"/>
                    </a:lnTo>
                    <a:lnTo>
                      <a:pt x="8669" y="1864"/>
                    </a:lnTo>
                    <a:lnTo>
                      <a:pt x="8674" y="1874"/>
                    </a:lnTo>
                    <a:lnTo>
                      <a:pt x="8498" y="1818"/>
                    </a:lnTo>
                    <a:lnTo>
                      <a:pt x="8337" y="1746"/>
                    </a:lnTo>
                    <a:cubicBezTo>
                      <a:pt x="8337" y="1746"/>
                      <a:pt x="8336" y="1745"/>
                      <a:pt x="8336" y="1745"/>
                    </a:cubicBezTo>
                    <a:lnTo>
                      <a:pt x="8184" y="1641"/>
                    </a:lnTo>
                    <a:cubicBezTo>
                      <a:pt x="8183" y="1641"/>
                      <a:pt x="8183" y="1640"/>
                      <a:pt x="8183" y="1640"/>
                    </a:cubicBezTo>
                    <a:lnTo>
                      <a:pt x="8055" y="1512"/>
                    </a:lnTo>
                    <a:cubicBezTo>
                      <a:pt x="8054" y="1512"/>
                      <a:pt x="8054" y="1511"/>
                      <a:pt x="8054" y="1511"/>
                    </a:cubicBezTo>
                    <a:lnTo>
                      <a:pt x="7950" y="1367"/>
                    </a:lnTo>
                    <a:lnTo>
                      <a:pt x="7953" y="1369"/>
                    </a:lnTo>
                    <a:lnTo>
                      <a:pt x="7857" y="1329"/>
                    </a:lnTo>
                    <a:lnTo>
                      <a:pt x="7762" y="1298"/>
                    </a:lnTo>
                    <a:cubicBezTo>
                      <a:pt x="7761" y="1297"/>
                      <a:pt x="7761" y="1297"/>
                      <a:pt x="7760" y="1297"/>
                    </a:cubicBezTo>
                    <a:lnTo>
                      <a:pt x="7680" y="1249"/>
                    </a:lnTo>
                    <a:cubicBezTo>
                      <a:pt x="7680" y="1248"/>
                      <a:pt x="7679" y="1248"/>
                      <a:pt x="7679" y="1248"/>
                    </a:cubicBezTo>
                    <a:lnTo>
                      <a:pt x="7607" y="1175"/>
                    </a:lnTo>
                    <a:lnTo>
                      <a:pt x="7615" y="1177"/>
                    </a:lnTo>
                    <a:lnTo>
                      <a:pt x="7335" y="1273"/>
                    </a:lnTo>
                    <a:close/>
                    <a:moveTo>
                      <a:pt x="7610" y="1162"/>
                    </a:moveTo>
                    <a:cubicBezTo>
                      <a:pt x="7613" y="1161"/>
                      <a:pt x="7616" y="1162"/>
                      <a:pt x="7618" y="1164"/>
                    </a:cubicBezTo>
                    <a:lnTo>
                      <a:pt x="7690" y="1236"/>
                    </a:lnTo>
                    <a:lnTo>
                      <a:pt x="7689" y="1235"/>
                    </a:lnTo>
                    <a:lnTo>
                      <a:pt x="7769" y="1283"/>
                    </a:lnTo>
                    <a:lnTo>
                      <a:pt x="7767" y="1282"/>
                    </a:lnTo>
                    <a:lnTo>
                      <a:pt x="7864" y="1315"/>
                    </a:lnTo>
                    <a:lnTo>
                      <a:pt x="7960" y="1355"/>
                    </a:lnTo>
                    <a:cubicBezTo>
                      <a:pt x="7961" y="1355"/>
                      <a:pt x="7962" y="1356"/>
                      <a:pt x="7963" y="1357"/>
                    </a:cubicBezTo>
                    <a:lnTo>
                      <a:pt x="8067" y="1501"/>
                    </a:lnTo>
                    <a:lnTo>
                      <a:pt x="8066" y="1501"/>
                    </a:lnTo>
                    <a:lnTo>
                      <a:pt x="8194" y="1629"/>
                    </a:lnTo>
                    <a:lnTo>
                      <a:pt x="8193" y="1628"/>
                    </a:lnTo>
                    <a:lnTo>
                      <a:pt x="8345" y="1732"/>
                    </a:lnTo>
                    <a:lnTo>
                      <a:pt x="8344" y="1731"/>
                    </a:lnTo>
                    <a:lnTo>
                      <a:pt x="8503" y="1803"/>
                    </a:lnTo>
                    <a:lnTo>
                      <a:pt x="8679" y="1859"/>
                    </a:lnTo>
                    <a:cubicBezTo>
                      <a:pt x="8681" y="1860"/>
                      <a:pt x="8682" y="1861"/>
                      <a:pt x="8683" y="1863"/>
                    </a:cubicBezTo>
                    <a:cubicBezTo>
                      <a:pt x="8684" y="1865"/>
                      <a:pt x="8684" y="1867"/>
                      <a:pt x="8684" y="1869"/>
                    </a:cubicBezTo>
                    <a:lnTo>
                      <a:pt x="8588" y="2149"/>
                    </a:lnTo>
                    <a:cubicBezTo>
                      <a:pt x="8587" y="2153"/>
                      <a:pt x="8584" y="2155"/>
                      <a:pt x="8580" y="2155"/>
                    </a:cubicBezTo>
                    <a:lnTo>
                      <a:pt x="8404" y="2155"/>
                    </a:lnTo>
                    <a:cubicBezTo>
                      <a:pt x="8403" y="2155"/>
                      <a:pt x="8403" y="2155"/>
                      <a:pt x="8402" y="2155"/>
                    </a:cubicBezTo>
                    <a:lnTo>
                      <a:pt x="8322" y="2131"/>
                    </a:lnTo>
                    <a:cubicBezTo>
                      <a:pt x="8321" y="2130"/>
                      <a:pt x="8321" y="2130"/>
                      <a:pt x="8320" y="2130"/>
                    </a:cubicBezTo>
                    <a:lnTo>
                      <a:pt x="8200" y="2050"/>
                    </a:lnTo>
                    <a:lnTo>
                      <a:pt x="8088" y="1977"/>
                    </a:lnTo>
                    <a:lnTo>
                      <a:pt x="8096" y="1978"/>
                    </a:lnTo>
                    <a:lnTo>
                      <a:pt x="7961" y="2050"/>
                    </a:lnTo>
                    <a:lnTo>
                      <a:pt x="7833" y="2130"/>
                    </a:lnTo>
                    <a:lnTo>
                      <a:pt x="7836" y="2120"/>
                    </a:lnTo>
                    <a:lnTo>
                      <a:pt x="7948" y="2457"/>
                    </a:lnTo>
                    <a:lnTo>
                      <a:pt x="7942" y="2451"/>
                    </a:lnTo>
                    <a:lnTo>
                      <a:pt x="8237" y="2515"/>
                    </a:lnTo>
                    <a:lnTo>
                      <a:pt x="8541" y="2539"/>
                    </a:lnTo>
                    <a:cubicBezTo>
                      <a:pt x="8543" y="2540"/>
                      <a:pt x="8546" y="2541"/>
                      <a:pt x="8547" y="2543"/>
                    </a:cubicBezTo>
                    <a:cubicBezTo>
                      <a:pt x="8548" y="2546"/>
                      <a:pt x="8549" y="2549"/>
                      <a:pt x="8547" y="2551"/>
                    </a:cubicBezTo>
                    <a:lnTo>
                      <a:pt x="8443" y="2751"/>
                    </a:lnTo>
                    <a:cubicBezTo>
                      <a:pt x="8442" y="2754"/>
                      <a:pt x="8438" y="2756"/>
                      <a:pt x="8434" y="2755"/>
                    </a:cubicBezTo>
                    <a:lnTo>
                      <a:pt x="8363" y="2739"/>
                    </a:lnTo>
                    <a:lnTo>
                      <a:pt x="8364" y="2740"/>
                    </a:lnTo>
                    <a:lnTo>
                      <a:pt x="8292" y="2740"/>
                    </a:lnTo>
                    <a:lnTo>
                      <a:pt x="8294" y="2739"/>
                    </a:lnTo>
                    <a:lnTo>
                      <a:pt x="8222" y="2755"/>
                    </a:lnTo>
                    <a:lnTo>
                      <a:pt x="8225" y="2754"/>
                    </a:lnTo>
                    <a:lnTo>
                      <a:pt x="8162" y="2802"/>
                    </a:lnTo>
                    <a:lnTo>
                      <a:pt x="8066" y="2882"/>
                    </a:lnTo>
                    <a:lnTo>
                      <a:pt x="8067" y="2880"/>
                    </a:lnTo>
                    <a:lnTo>
                      <a:pt x="8003" y="2969"/>
                    </a:lnTo>
                    <a:lnTo>
                      <a:pt x="8004" y="2966"/>
                    </a:lnTo>
                    <a:lnTo>
                      <a:pt x="7964" y="3087"/>
                    </a:lnTo>
                    <a:lnTo>
                      <a:pt x="7924" y="3192"/>
                    </a:lnTo>
                    <a:lnTo>
                      <a:pt x="7867" y="3304"/>
                    </a:lnTo>
                    <a:lnTo>
                      <a:pt x="7795" y="3424"/>
                    </a:lnTo>
                    <a:cubicBezTo>
                      <a:pt x="7795" y="3425"/>
                      <a:pt x="7795" y="3425"/>
                      <a:pt x="7794" y="3426"/>
                    </a:cubicBezTo>
                    <a:lnTo>
                      <a:pt x="7603" y="3634"/>
                    </a:lnTo>
                    <a:cubicBezTo>
                      <a:pt x="7600" y="3637"/>
                      <a:pt x="7596" y="3637"/>
                      <a:pt x="7593" y="3636"/>
                    </a:cubicBezTo>
                    <a:lnTo>
                      <a:pt x="7409" y="3531"/>
                    </a:lnTo>
                    <a:lnTo>
                      <a:pt x="7413" y="3532"/>
                    </a:lnTo>
                    <a:lnTo>
                      <a:pt x="7262" y="3540"/>
                    </a:lnTo>
                    <a:lnTo>
                      <a:pt x="7126" y="3564"/>
                    </a:lnTo>
                    <a:cubicBezTo>
                      <a:pt x="7124" y="3565"/>
                      <a:pt x="7121" y="3564"/>
                      <a:pt x="7120" y="3562"/>
                    </a:cubicBezTo>
                    <a:cubicBezTo>
                      <a:pt x="7118" y="3561"/>
                      <a:pt x="7117" y="3558"/>
                      <a:pt x="7117" y="3556"/>
                    </a:cubicBezTo>
                    <a:lnTo>
                      <a:pt x="7133" y="3268"/>
                    </a:lnTo>
                    <a:cubicBezTo>
                      <a:pt x="7133" y="3267"/>
                      <a:pt x="7133" y="3267"/>
                      <a:pt x="7133" y="3267"/>
                    </a:cubicBezTo>
                    <a:lnTo>
                      <a:pt x="7189" y="2994"/>
                    </a:lnTo>
                    <a:lnTo>
                      <a:pt x="7197" y="3004"/>
                    </a:lnTo>
                    <a:lnTo>
                      <a:pt x="6989" y="3004"/>
                    </a:lnTo>
                    <a:cubicBezTo>
                      <a:pt x="6987" y="3004"/>
                      <a:pt x="6985" y="3003"/>
                      <a:pt x="6983" y="3001"/>
                    </a:cubicBezTo>
                    <a:cubicBezTo>
                      <a:pt x="6982" y="3000"/>
                      <a:pt x="6981" y="2997"/>
                      <a:pt x="6981" y="2995"/>
                    </a:cubicBezTo>
                    <a:lnTo>
                      <a:pt x="6989" y="2892"/>
                    </a:lnTo>
                    <a:lnTo>
                      <a:pt x="6989" y="2796"/>
                    </a:lnTo>
                    <a:lnTo>
                      <a:pt x="6989" y="2797"/>
                    </a:lnTo>
                    <a:lnTo>
                      <a:pt x="6973" y="2709"/>
                    </a:lnTo>
                    <a:lnTo>
                      <a:pt x="6974" y="2711"/>
                    </a:lnTo>
                    <a:lnTo>
                      <a:pt x="6910" y="2551"/>
                    </a:lnTo>
                    <a:lnTo>
                      <a:pt x="6838" y="2390"/>
                    </a:lnTo>
                    <a:cubicBezTo>
                      <a:pt x="6837" y="2390"/>
                      <a:pt x="6837" y="2389"/>
                      <a:pt x="6837" y="2389"/>
                    </a:cubicBezTo>
                    <a:lnTo>
                      <a:pt x="6805" y="2236"/>
                    </a:lnTo>
                    <a:lnTo>
                      <a:pt x="6797" y="2123"/>
                    </a:lnTo>
                    <a:cubicBezTo>
                      <a:pt x="6797" y="2122"/>
                      <a:pt x="6797" y="2121"/>
                      <a:pt x="6798" y="2120"/>
                    </a:cubicBezTo>
                    <a:lnTo>
                      <a:pt x="6838" y="2031"/>
                    </a:lnTo>
                    <a:lnTo>
                      <a:pt x="6878" y="1943"/>
                    </a:lnTo>
                    <a:cubicBezTo>
                      <a:pt x="6878" y="1943"/>
                      <a:pt x="6878" y="1942"/>
                      <a:pt x="6878" y="1942"/>
                    </a:cubicBezTo>
                    <a:lnTo>
                      <a:pt x="6934" y="1862"/>
                    </a:lnTo>
                    <a:lnTo>
                      <a:pt x="6934" y="1863"/>
                    </a:lnTo>
                    <a:lnTo>
                      <a:pt x="6982" y="1767"/>
                    </a:lnTo>
                    <a:lnTo>
                      <a:pt x="6981" y="1768"/>
                    </a:lnTo>
                    <a:lnTo>
                      <a:pt x="7013" y="1664"/>
                    </a:lnTo>
                    <a:lnTo>
                      <a:pt x="7045" y="1568"/>
                    </a:lnTo>
                    <a:cubicBezTo>
                      <a:pt x="7046" y="1566"/>
                      <a:pt x="7048" y="1564"/>
                      <a:pt x="7050" y="1563"/>
                    </a:cubicBezTo>
                    <a:lnTo>
                      <a:pt x="7218" y="1491"/>
                    </a:lnTo>
                    <a:lnTo>
                      <a:pt x="7386" y="1427"/>
                    </a:lnTo>
                    <a:lnTo>
                      <a:pt x="7381" y="1437"/>
                    </a:lnTo>
                    <a:lnTo>
                      <a:pt x="7325" y="1268"/>
                    </a:lnTo>
                    <a:cubicBezTo>
                      <a:pt x="7324" y="1264"/>
                      <a:pt x="7326" y="1260"/>
                      <a:pt x="7330" y="1258"/>
                    </a:cubicBezTo>
                    <a:lnTo>
                      <a:pt x="7610" y="1162"/>
                    </a:lnTo>
                    <a:close/>
                    <a:moveTo>
                      <a:pt x="13769" y="1162"/>
                    </a:moveTo>
                    <a:lnTo>
                      <a:pt x="13777" y="1156"/>
                    </a:lnTo>
                    <a:lnTo>
                      <a:pt x="13689" y="1405"/>
                    </a:lnTo>
                    <a:lnTo>
                      <a:pt x="13593" y="1645"/>
                    </a:lnTo>
                    <a:cubicBezTo>
                      <a:pt x="13593" y="1646"/>
                      <a:pt x="13592" y="1647"/>
                      <a:pt x="13592" y="1648"/>
                    </a:cubicBezTo>
                    <a:lnTo>
                      <a:pt x="13544" y="1704"/>
                    </a:lnTo>
                    <a:cubicBezTo>
                      <a:pt x="13543" y="1704"/>
                      <a:pt x="13543" y="1705"/>
                      <a:pt x="13542" y="1705"/>
                    </a:cubicBezTo>
                    <a:lnTo>
                      <a:pt x="13494" y="1737"/>
                    </a:lnTo>
                    <a:cubicBezTo>
                      <a:pt x="13493" y="1738"/>
                      <a:pt x="13492" y="1738"/>
                      <a:pt x="13491" y="1738"/>
                    </a:cubicBezTo>
                    <a:lnTo>
                      <a:pt x="13419" y="1754"/>
                    </a:lnTo>
                    <a:lnTo>
                      <a:pt x="13357" y="1778"/>
                    </a:lnTo>
                    <a:lnTo>
                      <a:pt x="13358" y="1777"/>
                    </a:lnTo>
                    <a:lnTo>
                      <a:pt x="13294" y="1817"/>
                    </a:lnTo>
                    <a:lnTo>
                      <a:pt x="13296" y="1816"/>
                    </a:lnTo>
                    <a:lnTo>
                      <a:pt x="13216" y="1904"/>
                    </a:lnTo>
                    <a:lnTo>
                      <a:pt x="13136" y="1992"/>
                    </a:lnTo>
                    <a:lnTo>
                      <a:pt x="13137" y="1991"/>
                    </a:lnTo>
                    <a:lnTo>
                      <a:pt x="13081" y="2087"/>
                    </a:lnTo>
                    <a:lnTo>
                      <a:pt x="13082" y="2085"/>
                    </a:lnTo>
                    <a:lnTo>
                      <a:pt x="13050" y="2205"/>
                    </a:lnTo>
                    <a:lnTo>
                      <a:pt x="13050" y="2203"/>
                    </a:lnTo>
                    <a:lnTo>
                      <a:pt x="13050" y="2355"/>
                    </a:lnTo>
                    <a:lnTo>
                      <a:pt x="13050" y="2353"/>
                    </a:lnTo>
                    <a:lnTo>
                      <a:pt x="13090" y="2489"/>
                    </a:lnTo>
                    <a:lnTo>
                      <a:pt x="13153" y="2640"/>
                    </a:lnTo>
                    <a:lnTo>
                      <a:pt x="13201" y="2777"/>
                    </a:lnTo>
                    <a:lnTo>
                      <a:pt x="13196" y="2772"/>
                    </a:lnTo>
                    <a:lnTo>
                      <a:pt x="13660" y="2892"/>
                    </a:lnTo>
                    <a:lnTo>
                      <a:pt x="13892" y="2972"/>
                    </a:lnTo>
                    <a:cubicBezTo>
                      <a:pt x="13893" y="2972"/>
                      <a:pt x="13893" y="2973"/>
                      <a:pt x="13893" y="2973"/>
                    </a:cubicBezTo>
                    <a:lnTo>
                      <a:pt x="13965" y="3013"/>
                    </a:lnTo>
                    <a:cubicBezTo>
                      <a:pt x="13966" y="3013"/>
                      <a:pt x="13967" y="3014"/>
                      <a:pt x="13968" y="3015"/>
                    </a:cubicBezTo>
                    <a:lnTo>
                      <a:pt x="14016" y="3079"/>
                    </a:lnTo>
                    <a:lnTo>
                      <a:pt x="14072" y="3151"/>
                    </a:lnTo>
                    <a:lnTo>
                      <a:pt x="14176" y="3279"/>
                    </a:lnTo>
                    <a:lnTo>
                      <a:pt x="14173" y="3277"/>
                    </a:lnTo>
                    <a:lnTo>
                      <a:pt x="14245" y="3317"/>
                    </a:lnTo>
                    <a:lnTo>
                      <a:pt x="14242" y="3316"/>
                    </a:lnTo>
                    <a:lnTo>
                      <a:pt x="14330" y="3324"/>
                    </a:lnTo>
                    <a:lnTo>
                      <a:pt x="14531" y="3364"/>
                    </a:lnTo>
                    <a:lnTo>
                      <a:pt x="14730" y="3380"/>
                    </a:lnTo>
                    <a:lnTo>
                      <a:pt x="14929" y="3380"/>
                    </a:lnTo>
                    <a:cubicBezTo>
                      <a:pt x="14933" y="3380"/>
                      <a:pt x="14936" y="3383"/>
                      <a:pt x="14937" y="3387"/>
                    </a:cubicBezTo>
                    <a:lnTo>
                      <a:pt x="14993" y="3756"/>
                    </a:lnTo>
                    <a:lnTo>
                      <a:pt x="14981" y="3750"/>
                    </a:lnTo>
                    <a:lnTo>
                      <a:pt x="15181" y="3653"/>
                    </a:lnTo>
                    <a:cubicBezTo>
                      <a:pt x="15182" y="3653"/>
                      <a:pt x="15182" y="3653"/>
                      <a:pt x="15183" y="3653"/>
                    </a:cubicBezTo>
                    <a:lnTo>
                      <a:pt x="15606" y="3525"/>
                    </a:lnTo>
                    <a:lnTo>
                      <a:pt x="15605" y="3525"/>
                    </a:lnTo>
                    <a:lnTo>
                      <a:pt x="15805" y="3429"/>
                    </a:lnTo>
                    <a:cubicBezTo>
                      <a:pt x="15806" y="3429"/>
                      <a:pt x="15806" y="3429"/>
                      <a:pt x="15807" y="3429"/>
                    </a:cubicBezTo>
                    <a:lnTo>
                      <a:pt x="15991" y="3388"/>
                    </a:lnTo>
                    <a:lnTo>
                      <a:pt x="16391" y="3348"/>
                    </a:lnTo>
                    <a:lnTo>
                      <a:pt x="16384" y="3355"/>
                    </a:lnTo>
                    <a:lnTo>
                      <a:pt x="16408" y="3235"/>
                    </a:lnTo>
                    <a:lnTo>
                      <a:pt x="16440" y="3114"/>
                    </a:lnTo>
                    <a:cubicBezTo>
                      <a:pt x="16441" y="3113"/>
                      <a:pt x="16441" y="3113"/>
                      <a:pt x="16441" y="3112"/>
                    </a:cubicBezTo>
                    <a:lnTo>
                      <a:pt x="16521" y="2960"/>
                    </a:lnTo>
                    <a:lnTo>
                      <a:pt x="16609" y="2823"/>
                    </a:lnTo>
                    <a:lnTo>
                      <a:pt x="16614" y="2835"/>
                    </a:lnTo>
                    <a:lnTo>
                      <a:pt x="16230" y="2723"/>
                    </a:lnTo>
                    <a:cubicBezTo>
                      <a:pt x="16226" y="2722"/>
                      <a:pt x="16224" y="2718"/>
                      <a:pt x="16224" y="2715"/>
                    </a:cubicBezTo>
                    <a:lnTo>
                      <a:pt x="16240" y="2586"/>
                    </a:lnTo>
                    <a:lnTo>
                      <a:pt x="16273" y="2449"/>
                    </a:lnTo>
                    <a:cubicBezTo>
                      <a:pt x="16273" y="2448"/>
                      <a:pt x="16274" y="2446"/>
                      <a:pt x="16275" y="2445"/>
                    </a:cubicBezTo>
                    <a:lnTo>
                      <a:pt x="16363" y="2365"/>
                    </a:lnTo>
                    <a:cubicBezTo>
                      <a:pt x="16363" y="2365"/>
                      <a:pt x="16363" y="2365"/>
                      <a:pt x="16364" y="2364"/>
                    </a:cubicBezTo>
                    <a:lnTo>
                      <a:pt x="16484" y="2284"/>
                    </a:lnTo>
                    <a:lnTo>
                      <a:pt x="16481" y="2295"/>
                    </a:lnTo>
                    <a:lnTo>
                      <a:pt x="16441" y="2215"/>
                    </a:lnTo>
                    <a:lnTo>
                      <a:pt x="16443" y="2217"/>
                    </a:lnTo>
                    <a:lnTo>
                      <a:pt x="16419" y="2193"/>
                    </a:lnTo>
                    <a:lnTo>
                      <a:pt x="16422" y="2195"/>
                    </a:lnTo>
                    <a:lnTo>
                      <a:pt x="16398" y="2187"/>
                    </a:lnTo>
                    <a:lnTo>
                      <a:pt x="16326" y="2163"/>
                    </a:lnTo>
                    <a:lnTo>
                      <a:pt x="16245" y="2130"/>
                    </a:lnTo>
                    <a:cubicBezTo>
                      <a:pt x="16244" y="2130"/>
                      <a:pt x="16244" y="2129"/>
                      <a:pt x="16243" y="2129"/>
                    </a:cubicBezTo>
                    <a:lnTo>
                      <a:pt x="16179" y="2073"/>
                    </a:lnTo>
                    <a:cubicBezTo>
                      <a:pt x="16179" y="2073"/>
                      <a:pt x="16178" y="2072"/>
                      <a:pt x="16178" y="2072"/>
                    </a:cubicBezTo>
                    <a:lnTo>
                      <a:pt x="16090" y="1960"/>
                    </a:lnTo>
                    <a:lnTo>
                      <a:pt x="16043" y="1912"/>
                    </a:lnTo>
                    <a:lnTo>
                      <a:pt x="16045" y="1914"/>
                    </a:lnTo>
                    <a:lnTo>
                      <a:pt x="15981" y="1882"/>
                    </a:lnTo>
                    <a:lnTo>
                      <a:pt x="15983" y="1883"/>
                    </a:lnTo>
                    <a:lnTo>
                      <a:pt x="15720" y="1850"/>
                    </a:lnTo>
                    <a:lnTo>
                      <a:pt x="15472" y="1826"/>
                    </a:lnTo>
                    <a:cubicBezTo>
                      <a:pt x="15468" y="1826"/>
                      <a:pt x="15465" y="1823"/>
                      <a:pt x="15465" y="1819"/>
                    </a:cubicBezTo>
                    <a:lnTo>
                      <a:pt x="15465" y="1674"/>
                    </a:lnTo>
                    <a:lnTo>
                      <a:pt x="15473" y="1514"/>
                    </a:lnTo>
                    <a:lnTo>
                      <a:pt x="15473" y="1517"/>
                    </a:lnTo>
                    <a:lnTo>
                      <a:pt x="15441" y="1437"/>
                    </a:lnTo>
                    <a:lnTo>
                      <a:pt x="15442" y="1439"/>
                    </a:lnTo>
                    <a:lnTo>
                      <a:pt x="15394" y="1366"/>
                    </a:lnTo>
                    <a:lnTo>
                      <a:pt x="15396" y="1369"/>
                    </a:lnTo>
                    <a:lnTo>
                      <a:pt x="15316" y="1312"/>
                    </a:lnTo>
                    <a:lnTo>
                      <a:pt x="15243" y="1248"/>
                    </a:lnTo>
                    <a:lnTo>
                      <a:pt x="15253" y="1248"/>
                    </a:lnTo>
                    <a:lnTo>
                      <a:pt x="15118" y="1345"/>
                    </a:lnTo>
                    <a:lnTo>
                      <a:pt x="14981" y="1417"/>
                    </a:lnTo>
                    <a:lnTo>
                      <a:pt x="14916" y="1442"/>
                    </a:lnTo>
                    <a:cubicBezTo>
                      <a:pt x="14914" y="1442"/>
                      <a:pt x="14912" y="1442"/>
                      <a:pt x="14910" y="1442"/>
                    </a:cubicBezTo>
                    <a:lnTo>
                      <a:pt x="14846" y="1418"/>
                    </a:lnTo>
                    <a:lnTo>
                      <a:pt x="14725" y="1353"/>
                    </a:lnTo>
                    <a:lnTo>
                      <a:pt x="14727" y="1354"/>
                    </a:lnTo>
                    <a:lnTo>
                      <a:pt x="14607" y="1314"/>
                    </a:lnTo>
                    <a:lnTo>
                      <a:pt x="14609" y="1314"/>
                    </a:lnTo>
                    <a:lnTo>
                      <a:pt x="14497" y="1306"/>
                    </a:lnTo>
                    <a:lnTo>
                      <a:pt x="14257" y="1306"/>
                    </a:lnTo>
                    <a:cubicBezTo>
                      <a:pt x="14255" y="1306"/>
                      <a:pt x="14253" y="1305"/>
                      <a:pt x="14252" y="1304"/>
                    </a:cubicBezTo>
                    <a:lnTo>
                      <a:pt x="14172" y="1232"/>
                    </a:lnTo>
                    <a:lnTo>
                      <a:pt x="14175" y="1233"/>
                    </a:lnTo>
                    <a:lnTo>
                      <a:pt x="14087" y="1201"/>
                    </a:lnTo>
                    <a:lnTo>
                      <a:pt x="13984" y="1178"/>
                    </a:lnTo>
                    <a:lnTo>
                      <a:pt x="13985" y="1178"/>
                    </a:lnTo>
                    <a:lnTo>
                      <a:pt x="13769" y="1162"/>
                    </a:lnTo>
                    <a:close/>
                    <a:moveTo>
                      <a:pt x="13986" y="1162"/>
                    </a:moveTo>
                    <a:cubicBezTo>
                      <a:pt x="13986" y="1162"/>
                      <a:pt x="13987" y="1162"/>
                      <a:pt x="13987" y="1162"/>
                    </a:cubicBezTo>
                    <a:lnTo>
                      <a:pt x="14092" y="1186"/>
                    </a:lnTo>
                    <a:lnTo>
                      <a:pt x="14180" y="1218"/>
                    </a:lnTo>
                    <a:cubicBezTo>
                      <a:pt x="14181" y="1219"/>
                      <a:pt x="14182" y="1219"/>
                      <a:pt x="14183" y="1220"/>
                    </a:cubicBezTo>
                    <a:lnTo>
                      <a:pt x="14263" y="1292"/>
                    </a:lnTo>
                    <a:lnTo>
                      <a:pt x="14257" y="1290"/>
                    </a:lnTo>
                    <a:lnTo>
                      <a:pt x="14498" y="1290"/>
                    </a:lnTo>
                    <a:lnTo>
                      <a:pt x="14610" y="1298"/>
                    </a:lnTo>
                    <a:cubicBezTo>
                      <a:pt x="14610" y="1298"/>
                      <a:pt x="14611" y="1298"/>
                      <a:pt x="14612" y="1298"/>
                    </a:cubicBezTo>
                    <a:lnTo>
                      <a:pt x="14732" y="1338"/>
                    </a:lnTo>
                    <a:cubicBezTo>
                      <a:pt x="14732" y="1339"/>
                      <a:pt x="14732" y="1339"/>
                      <a:pt x="14733" y="1339"/>
                    </a:cubicBezTo>
                    <a:lnTo>
                      <a:pt x="14852" y="1403"/>
                    </a:lnTo>
                    <a:lnTo>
                      <a:pt x="14916" y="1427"/>
                    </a:lnTo>
                    <a:lnTo>
                      <a:pt x="14910" y="1427"/>
                    </a:lnTo>
                    <a:lnTo>
                      <a:pt x="14973" y="1403"/>
                    </a:lnTo>
                    <a:lnTo>
                      <a:pt x="15108" y="1331"/>
                    </a:lnTo>
                    <a:lnTo>
                      <a:pt x="15244" y="1235"/>
                    </a:lnTo>
                    <a:cubicBezTo>
                      <a:pt x="15247" y="1233"/>
                      <a:pt x="15251" y="1233"/>
                      <a:pt x="15254" y="1236"/>
                    </a:cubicBezTo>
                    <a:lnTo>
                      <a:pt x="15325" y="1299"/>
                    </a:lnTo>
                    <a:lnTo>
                      <a:pt x="15405" y="1355"/>
                    </a:lnTo>
                    <a:cubicBezTo>
                      <a:pt x="15406" y="1356"/>
                      <a:pt x="15407" y="1357"/>
                      <a:pt x="15407" y="1358"/>
                    </a:cubicBezTo>
                    <a:lnTo>
                      <a:pt x="15455" y="1430"/>
                    </a:lnTo>
                    <a:cubicBezTo>
                      <a:pt x="15456" y="1430"/>
                      <a:pt x="15456" y="1431"/>
                      <a:pt x="15456" y="1431"/>
                    </a:cubicBezTo>
                    <a:lnTo>
                      <a:pt x="15488" y="1511"/>
                    </a:lnTo>
                    <a:cubicBezTo>
                      <a:pt x="15489" y="1512"/>
                      <a:pt x="15489" y="1513"/>
                      <a:pt x="15489" y="1515"/>
                    </a:cubicBezTo>
                    <a:lnTo>
                      <a:pt x="15481" y="1674"/>
                    </a:lnTo>
                    <a:lnTo>
                      <a:pt x="15481" y="1819"/>
                    </a:lnTo>
                    <a:lnTo>
                      <a:pt x="15473" y="1811"/>
                    </a:lnTo>
                    <a:lnTo>
                      <a:pt x="15722" y="1835"/>
                    </a:lnTo>
                    <a:lnTo>
                      <a:pt x="15985" y="1867"/>
                    </a:lnTo>
                    <a:cubicBezTo>
                      <a:pt x="15986" y="1867"/>
                      <a:pt x="15987" y="1867"/>
                      <a:pt x="15988" y="1867"/>
                    </a:cubicBezTo>
                    <a:lnTo>
                      <a:pt x="16052" y="1899"/>
                    </a:lnTo>
                    <a:cubicBezTo>
                      <a:pt x="16053" y="1900"/>
                      <a:pt x="16053" y="1900"/>
                      <a:pt x="16054" y="1901"/>
                    </a:cubicBezTo>
                    <a:lnTo>
                      <a:pt x="16103" y="1950"/>
                    </a:lnTo>
                    <a:lnTo>
                      <a:pt x="16191" y="2062"/>
                    </a:lnTo>
                    <a:lnTo>
                      <a:pt x="16190" y="2061"/>
                    </a:lnTo>
                    <a:lnTo>
                      <a:pt x="16254" y="2117"/>
                    </a:lnTo>
                    <a:lnTo>
                      <a:pt x="16251" y="2115"/>
                    </a:lnTo>
                    <a:lnTo>
                      <a:pt x="16331" y="2147"/>
                    </a:lnTo>
                    <a:lnTo>
                      <a:pt x="16403" y="2171"/>
                    </a:lnTo>
                    <a:lnTo>
                      <a:pt x="16427" y="2179"/>
                    </a:lnTo>
                    <a:cubicBezTo>
                      <a:pt x="16428" y="2180"/>
                      <a:pt x="16429" y="2180"/>
                      <a:pt x="16430" y="2181"/>
                    </a:cubicBezTo>
                    <a:lnTo>
                      <a:pt x="16454" y="2205"/>
                    </a:lnTo>
                    <a:cubicBezTo>
                      <a:pt x="16454" y="2206"/>
                      <a:pt x="16455" y="2207"/>
                      <a:pt x="16455" y="2207"/>
                    </a:cubicBezTo>
                    <a:lnTo>
                      <a:pt x="16495" y="2287"/>
                    </a:lnTo>
                    <a:cubicBezTo>
                      <a:pt x="16497" y="2291"/>
                      <a:pt x="16496" y="2295"/>
                      <a:pt x="16493" y="2298"/>
                    </a:cubicBezTo>
                    <a:lnTo>
                      <a:pt x="16373" y="2378"/>
                    </a:lnTo>
                    <a:lnTo>
                      <a:pt x="16374" y="2377"/>
                    </a:lnTo>
                    <a:lnTo>
                      <a:pt x="16286" y="2457"/>
                    </a:lnTo>
                    <a:lnTo>
                      <a:pt x="16288" y="2453"/>
                    </a:lnTo>
                    <a:lnTo>
                      <a:pt x="16256" y="2588"/>
                    </a:lnTo>
                    <a:lnTo>
                      <a:pt x="16240" y="2717"/>
                    </a:lnTo>
                    <a:lnTo>
                      <a:pt x="16235" y="2708"/>
                    </a:lnTo>
                    <a:lnTo>
                      <a:pt x="16618" y="2820"/>
                    </a:lnTo>
                    <a:cubicBezTo>
                      <a:pt x="16621" y="2821"/>
                      <a:pt x="16623" y="2823"/>
                      <a:pt x="16624" y="2825"/>
                    </a:cubicBezTo>
                    <a:cubicBezTo>
                      <a:pt x="16625" y="2827"/>
                      <a:pt x="16624" y="2830"/>
                      <a:pt x="16623" y="2832"/>
                    </a:cubicBezTo>
                    <a:lnTo>
                      <a:pt x="16535" y="2968"/>
                    </a:lnTo>
                    <a:lnTo>
                      <a:pt x="16455" y="3120"/>
                    </a:lnTo>
                    <a:lnTo>
                      <a:pt x="16456" y="3118"/>
                    </a:lnTo>
                    <a:lnTo>
                      <a:pt x="16424" y="3238"/>
                    </a:lnTo>
                    <a:lnTo>
                      <a:pt x="16400" y="3358"/>
                    </a:lnTo>
                    <a:cubicBezTo>
                      <a:pt x="16399" y="3361"/>
                      <a:pt x="16397" y="3364"/>
                      <a:pt x="16393" y="3364"/>
                    </a:cubicBezTo>
                    <a:lnTo>
                      <a:pt x="15994" y="3404"/>
                    </a:lnTo>
                    <a:lnTo>
                      <a:pt x="15810" y="3444"/>
                    </a:lnTo>
                    <a:lnTo>
                      <a:pt x="15812" y="3444"/>
                    </a:lnTo>
                    <a:lnTo>
                      <a:pt x="15612" y="3540"/>
                    </a:lnTo>
                    <a:cubicBezTo>
                      <a:pt x="15612" y="3540"/>
                      <a:pt x="15611" y="3540"/>
                      <a:pt x="15611" y="3540"/>
                    </a:cubicBezTo>
                    <a:lnTo>
                      <a:pt x="15187" y="3668"/>
                    </a:lnTo>
                    <a:lnTo>
                      <a:pt x="15188" y="3668"/>
                    </a:lnTo>
                    <a:lnTo>
                      <a:pt x="14988" y="3764"/>
                    </a:lnTo>
                    <a:cubicBezTo>
                      <a:pt x="14986" y="3765"/>
                      <a:pt x="14983" y="3765"/>
                      <a:pt x="14981" y="3764"/>
                    </a:cubicBezTo>
                    <a:cubicBezTo>
                      <a:pt x="14979" y="3763"/>
                      <a:pt x="14977" y="3760"/>
                      <a:pt x="14977" y="3758"/>
                    </a:cubicBezTo>
                    <a:lnTo>
                      <a:pt x="14921" y="3390"/>
                    </a:lnTo>
                    <a:lnTo>
                      <a:pt x="14929" y="3396"/>
                    </a:lnTo>
                    <a:lnTo>
                      <a:pt x="14728" y="3396"/>
                    </a:lnTo>
                    <a:lnTo>
                      <a:pt x="14528" y="3380"/>
                    </a:lnTo>
                    <a:lnTo>
                      <a:pt x="14329" y="3340"/>
                    </a:lnTo>
                    <a:lnTo>
                      <a:pt x="14241" y="3332"/>
                    </a:lnTo>
                    <a:cubicBezTo>
                      <a:pt x="14239" y="3332"/>
                      <a:pt x="14238" y="3332"/>
                      <a:pt x="14237" y="3331"/>
                    </a:cubicBezTo>
                    <a:lnTo>
                      <a:pt x="14165" y="3291"/>
                    </a:lnTo>
                    <a:cubicBezTo>
                      <a:pt x="14165" y="3291"/>
                      <a:pt x="14164" y="3290"/>
                      <a:pt x="14163" y="3289"/>
                    </a:cubicBezTo>
                    <a:lnTo>
                      <a:pt x="14059" y="3161"/>
                    </a:lnTo>
                    <a:lnTo>
                      <a:pt x="14003" y="3089"/>
                    </a:lnTo>
                    <a:lnTo>
                      <a:pt x="13955" y="3025"/>
                    </a:lnTo>
                    <a:lnTo>
                      <a:pt x="13958" y="3027"/>
                    </a:lnTo>
                    <a:lnTo>
                      <a:pt x="13886" y="2987"/>
                    </a:lnTo>
                    <a:lnTo>
                      <a:pt x="13887" y="2987"/>
                    </a:lnTo>
                    <a:lnTo>
                      <a:pt x="13656" y="2908"/>
                    </a:lnTo>
                    <a:lnTo>
                      <a:pt x="13192" y="2787"/>
                    </a:lnTo>
                    <a:cubicBezTo>
                      <a:pt x="13189" y="2787"/>
                      <a:pt x="13187" y="2785"/>
                      <a:pt x="13186" y="2782"/>
                    </a:cubicBezTo>
                    <a:lnTo>
                      <a:pt x="13138" y="2647"/>
                    </a:lnTo>
                    <a:lnTo>
                      <a:pt x="13074" y="2494"/>
                    </a:lnTo>
                    <a:lnTo>
                      <a:pt x="13034" y="2357"/>
                    </a:lnTo>
                    <a:cubicBezTo>
                      <a:pt x="13034" y="2357"/>
                      <a:pt x="13034" y="2356"/>
                      <a:pt x="13034" y="2355"/>
                    </a:cubicBezTo>
                    <a:lnTo>
                      <a:pt x="13034" y="2203"/>
                    </a:lnTo>
                    <a:cubicBezTo>
                      <a:pt x="13034" y="2202"/>
                      <a:pt x="13034" y="2202"/>
                      <a:pt x="13034" y="2201"/>
                    </a:cubicBezTo>
                    <a:lnTo>
                      <a:pt x="13066" y="2081"/>
                    </a:lnTo>
                    <a:cubicBezTo>
                      <a:pt x="13066" y="2080"/>
                      <a:pt x="13067" y="2079"/>
                      <a:pt x="13067" y="2079"/>
                    </a:cubicBezTo>
                    <a:lnTo>
                      <a:pt x="13123" y="1983"/>
                    </a:lnTo>
                    <a:cubicBezTo>
                      <a:pt x="13123" y="1982"/>
                      <a:pt x="13124" y="1982"/>
                      <a:pt x="13124" y="1981"/>
                    </a:cubicBezTo>
                    <a:lnTo>
                      <a:pt x="13204" y="1893"/>
                    </a:lnTo>
                    <a:lnTo>
                      <a:pt x="13284" y="1805"/>
                    </a:lnTo>
                    <a:cubicBezTo>
                      <a:pt x="13284" y="1805"/>
                      <a:pt x="13285" y="1804"/>
                      <a:pt x="13286" y="1804"/>
                    </a:cubicBezTo>
                    <a:lnTo>
                      <a:pt x="13350" y="1764"/>
                    </a:lnTo>
                    <a:cubicBezTo>
                      <a:pt x="13350" y="1763"/>
                      <a:pt x="13350" y="1763"/>
                      <a:pt x="13351" y="1763"/>
                    </a:cubicBezTo>
                    <a:lnTo>
                      <a:pt x="13416" y="1739"/>
                    </a:lnTo>
                    <a:lnTo>
                      <a:pt x="13488" y="1723"/>
                    </a:lnTo>
                    <a:lnTo>
                      <a:pt x="13485" y="1724"/>
                    </a:lnTo>
                    <a:lnTo>
                      <a:pt x="13533" y="1692"/>
                    </a:lnTo>
                    <a:lnTo>
                      <a:pt x="13532" y="1693"/>
                    </a:lnTo>
                    <a:lnTo>
                      <a:pt x="13580" y="1637"/>
                    </a:lnTo>
                    <a:lnTo>
                      <a:pt x="13578" y="1639"/>
                    </a:lnTo>
                    <a:lnTo>
                      <a:pt x="13674" y="1399"/>
                    </a:lnTo>
                    <a:lnTo>
                      <a:pt x="13762" y="1151"/>
                    </a:lnTo>
                    <a:cubicBezTo>
                      <a:pt x="13763" y="1148"/>
                      <a:pt x="13767" y="1146"/>
                      <a:pt x="13770" y="1146"/>
                    </a:cubicBezTo>
                    <a:lnTo>
                      <a:pt x="13986" y="1162"/>
                    </a:lnTo>
                    <a:close/>
                    <a:moveTo>
                      <a:pt x="23717" y="1250"/>
                    </a:moveTo>
                    <a:lnTo>
                      <a:pt x="23725" y="1241"/>
                    </a:lnTo>
                    <a:lnTo>
                      <a:pt x="23741" y="1393"/>
                    </a:lnTo>
                    <a:lnTo>
                      <a:pt x="23757" y="1545"/>
                    </a:lnTo>
                    <a:lnTo>
                      <a:pt x="23754" y="1541"/>
                    </a:lnTo>
                    <a:lnTo>
                      <a:pt x="23802" y="1589"/>
                    </a:lnTo>
                    <a:lnTo>
                      <a:pt x="23800" y="1587"/>
                    </a:lnTo>
                    <a:lnTo>
                      <a:pt x="23904" y="1643"/>
                    </a:lnTo>
                    <a:cubicBezTo>
                      <a:pt x="23905" y="1644"/>
                      <a:pt x="23906" y="1644"/>
                      <a:pt x="23906" y="1645"/>
                    </a:cubicBezTo>
                    <a:lnTo>
                      <a:pt x="23954" y="1693"/>
                    </a:lnTo>
                    <a:cubicBezTo>
                      <a:pt x="23955" y="1694"/>
                      <a:pt x="23956" y="1695"/>
                      <a:pt x="23956" y="1696"/>
                    </a:cubicBezTo>
                    <a:lnTo>
                      <a:pt x="23980" y="1768"/>
                    </a:lnTo>
                    <a:cubicBezTo>
                      <a:pt x="23980" y="1769"/>
                      <a:pt x="23980" y="1769"/>
                      <a:pt x="23980" y="1770"/>
                    </a:cubicBezTo>
                    <a:lnTo>
                      <a:pt x="23988" y="1850"/>
                    </a:lnTo>
                    <a:cubicBezTo>
                      <a:pt x="23988" y="1850"/>
                      <a:pt x="23988" y="1851"/>
                      <a:pt x="23988" y="1851"/>
                    </a:cubicBezTo>
                    <a:lnTo>
                      <a:pt x="23980" y="1931"/>
                    </a:lnTo>
                    <a:cubicBezTo>
                      <a:pt x="23980" y="1933"/>
                      <a:pt x="23980" y="1934"/>
                      <a:pt x="23979" y="1935"/>
                    </a:cubicBezTo>
                    <a:lnTo>
                      <a:pt x="23939" y="1991"/>
                    </a:lnTo>
                    <a:cubicBezTo>
                      <a:pt x="23938" y="1992"/>
                      <a:pt x="23937" y="1993"/>
                      <a:pt x="23936" y="1994"/>
                    </a:cubicBezTo>
                    <a:lnTo>
                      <a:pt x="23808" y="2058"/>
                    </a:lnTo>
                    <a:cubicBezTo>
                      <a:pt x="23808" y="2058"/>
                      <a:pt x="23807" y="2058"/>
                      <a:pt x="23807" y="2058"/>
                    </a:cubicBezTo>
                    <a:lnTo>
                      <a:pt x="23663" y="2106"/>
                    </a:lnTo>
                    <a:cubicBezTo>
                      <a:pt x="23663" y="2107"/>
                      <a:pt x="23662" y="2107"/>
                      <a:pt x="23662" y="2107"/>
                    </a:cubicBezTo>
                    <a:lnTo>
                      <a:pt x="23510" y="2131"/>
                    </a:lnTo>
                    <a:lnTo>
                      <a:pt x="23516" y="2120"/>
                    </a:lnTo>
                    <a:lnTo>
                      <a:pt x="23604" y="2320"/>
                    </a:lnTo>
                    <a:lnTo>
                      <a:pt x="23716" y="2519"/>
                    </a:lnTo>
                    <a:lnTo>
                      <a:pt x="23715" y="2518"/>
                    </a:lnTo>
                    <a:lnTo>
                      <a:pt x="23851" y="2686"/>
                    </a:lnTo>
                    <a:lnTo>
                      <a:pt x="23848" y="2685"/>
                    </a:lnTo>
                    <a:lnTo>
                      <a:pt x="24008" y="2773"/>
                    </a:lnTo>
                    <a:lnTo>
                      <a:pt x="24144" y="2845"/>
                    </a:lnTo>
                    <a:cubicBezTo>
                      <a:pt x="24145" y="2845"/>
                      <a:pt x="24146" y="2846"/>
                      <a:pt x="24147" y="2847"/>
                    </a:cubicBezTo>
                    <a:lnTo>
                      <a:pt x="24186" y="2895"/>
                    </a:lnTo>
                    <a:cubicBezTo>
                      <a:pt x="24187" y="2896"/>
                      <a:pt x="24188" y="2897"/>
                      <a:pt x="24188" y="2898"/>
                    </a:cubicBezTo>
                    <a:lnTo>
                      <a:pt x="24212" y="3026"/>
                    </a:lnTo>
                    <a:cubicBezTo>
                      <a:pt x="24212" y="3027"/>
                      <a:pt x="24212" y="3027"/>
                      <a:pt x="24212" y="3028"/>
                    </a:cubicBezTo>
                    <a:lnTo>
                      <a:pt x="24212" y="3092"/>
                    </a:lnTo>
                    <a:cubicBezTo>
                      <a:pt x="24212" y="3095"/>
                      <a:pt x="24211" y="3097"/>
                      <a:pt x="24209" y="3099"/>
                    </a:cubicBezTo>
                    <a:lnTo>
                      <a:pt x="24145" y="3139"/>
                    </a:lnTo>
                    <a:lnTo>
                      <a:pt x="24073" y="3187"/>
                    </a:lnTo>
                    <a:lnTo>
                      <a:pt x="24009" y="3235"/>
                    </a:lnTo>
                    <a:lnTo>
                      <a:pt x="24011" y="3233"/>
                    </a:lnTo>
                    <a:lnTo>
                      <a:pt x="23803" y="3489"/>
                    </a:lnTo>
                    <a:lnTo>
                      <a:pt x="23619" y="3761"/>
                    </a:lnTo>
                    <a:lnTo>
                      <a:pt x="23621" y="3758"/>
                    </a:lnTo>
                    <a:lnTo>
                      <a:pt x="23613" y="3830"/>
                    </a:lnTo>
                    <a:lnTo>
                      <a:pt x="23611" y="3824"/>
                    </a:lnTo>
                    <a:lnTo>
                      <a:pt x="23643" y="3872"/>
                    </a:lnTo>
                    <a:lnTo>
                      <a:pt x="23683" y="3920"/>
                    </a:lnTo>
                    <a:lnTo>
                      <a:pt x="23680" y="3918"/>
                    </a:lnTo>
                    <a:lnTo>
                      <a:pt x="23744" y="3950"/>
                    </a:lnTo>
                    <a:lnTo>
                      <a:pt x="23800" y="3974"/>
                    </a:lnTo>
                    <a:cubicBezTo>
                      <a:pt x="23803" y="3975"/>
                      <a:pt x="23805" y="3979"/>
                      <a:pt x="23804" y="3982"/>
                    </a:cubicBezTo>
                    <a:lnTo>
                      <a:pt x="23780" y="4134"/>
                    </a:lnTo>
                    <a:cubicBezTo>
                      <a:pt x="23780" y="4135"/>
                      <a:pt x="23780" y="4136"/>
                      <a:pt x="23780" y="4136"/>
                    </a:cubicBezTo>
                    <a:lnTo>
                      <a:pt x="23724" y="4272"/>
                    </a:lnTo>
                    <a:cubicBezTo>
                      <a:pt x="23724" y="4273"/>
                      <a:pt x="23723" y="4274"/>
                      <a:pt x="23723" y="4274"/>
                    </a:cubicBezTo>
                    <a:lnTo>
                      <a:pt x="23635" y="4379"/>
                    </a:lnTo>
                    <a:lnTo>
                      <a:pt x="23522" y="4483"/>
                    </a:lnTo>
                    <a:cubicBezTo>
                      <a:pt x="23522" y="4484"/>
                      <a:pt x="23521" y="4484"/>
                      <a:pt x="23521" y="4485"/>
                    </a:cubicBezTo>
                    <a:lnTo>
                      <a:pt x="23449" y="4525"/>
                    </a:lnTo>
                    <a:lnTo>
                      <a:pt x="23369" y="4573"/>
                    </a:lnTo>
                    <a:lnTo>
                      <a:pt x="23306" y="4620"/>
                    </a:lnTo>
                    <a:lnTo>
                      <a:pt x="23308" y="4618"/>
                    </a:lnTo>
                    <a:lnTo>
                      <a:pt x="23164" y="4850"/>
                    </a:lnTo>
                    <a:lnTo>
                      <a:pt x="22995" y="5059"/>
                    </a:lnTo>
                    <a:cubicBezTo>
                      <a:pt x="22994" y="5060"/>
                      <a:pt x="22993" y="5061"/>
                      <a:pt x="22992" y="5062"/>
                    </a:cubicBezTo>
                    <a:lnTo>
                      <a:pt x="22888" y="5102"/>
                    </a:lnTo>
                    <a:lnTo>
                      <a:pt x="22775" y="5134"/>
                    </a:lnTo>
                    <a:lnTo>
                      <a:pt x="22777" y="5133"/>
                    </a:lnTo>
                    <a:lnTo>
                      <a:pt x="22689" y="5181"/>
                    </a:lnTo>
                    <a:cubicBezTo>
                      <a:pt x="22689" y="5182"/>
                      <a:pt x="22688" y="5182"/>
                      <a:pt x="22688" y="5182"/>
                    </a:cubicBezTo>
                    <a:lnTo>
                      <a:pt x="22552" y="5230"/>
                    </a:lnTo>
                    <a:lnTo>
                      <a:pt x="22415" y="5262"/>
                    </a:lnTo>
                    <a:lnTo>
                      <a:pt x="22421" y="5253"/>
                    </a:lnTo>
                    <a:lnTo>
                      <a:pt x="22437" y="5341"/>
                    </a:lnTo>
                    <a:cubicBezTo>
                      <a:pt x="22437" y="5342"/>
                      <a:pt x="22437" y="5342"/>
                      <a:pt x="22437" y="5343"/>
                    </a:cubicBezTo>
                    <a:lnTo>
                      <a:pt x="22437" y="5423"/>
                    </a:lnTo>
                    <a:cubicBezTo>
                      <a:pt x="22437" y="5424"/>
                      <a:pt x="22437" y="5424"/>
                      <a:pt x="22437" y="5425"/>
                    </a:cubicBezTo>
                    <a:lnTo>
                      <a:pt x="22405" y="5513"/>
                    </a:lnTo>
                    <a:lnTo>
                      <a:pt x="22364" y="5594"/>
                    </a:lnTo>
                    <a:lnTo>
                      <a:pt x="22360" y="5583"/>
                    </a:lnTo>
                    <a:lnTo>
                      <a:pt x="22552" y="5664"/>
                    </a:lnTo>
                    <a:cubicBezTo>
                      <a:pt x="22555" y="5665"/>
                      <a:pt x="22556" y="5667"/>
                      <a:pt x="22557" y="5669"/>
                    </a:cubicBezTo>
                    <a:cubicBezTo>
                      <a:pt x="22558" y="5672"/>
                      <a:pt x="22557" y="5674"/>
                      <a:pt x="22555" y="5676"/>
                    </a:cubicBezTo>
                    <a:lnTo>
                      <a:pt x="22499" y="5740"/>
                    </a:lnTo>
                    <a:lnTo>
                      <a:pt x="22434" y="5797"/>
                    </a:lnTo>
                    <a:lnTo>
                      <a:pt x="22387" y="5845"/>
                    </a:lnTo>
                    <a:lnTo>
                      <a:pt x="22388" y="5844"/>
                    </a:lnTo>
                    <a:lnTo>
                      <a:pt x="22340" y="5908"/>
                    </a:lnTo>
                    <a:lnTo>
                      <a:pt x="22341" y="5902"/>
                    </a:lnTo>
                    <a:lnTo>
                      <a:pt x="22357" y="5990"/>
                    </a:lnTo>
                    <a:lnTo>
                      <a:pt x="22355" y="5986"/>
                    </a:lnTo>
                    <a:lnTo>
                      <a:pt x="22435" y="6066"/>
                    </a:lnTo>
                    <a:lnTo>
                      <a:pt x="22433" y="6065"/>
                    </a:lnTo>
                    <a:lnTo>
                      <a:pt x="22537" y="6129"/>
                    </a:lnTo>
                    <a:lnTo>
                      <a:pt x="22533" y="6127"/>
                    </a:lnTo>
                    <a:lnTo>
                      <a:pt x="22853" y="6111"/>
                    </a:lnTo>
                    <a:lnTo>
                      <a:pt x="23172" y="6063"/>
                    </a:lnTo>
                    <a:lnTo>
                      <a:pt x="23276" y="6047"/>
                    </a:lnTo>
                    <a:lnTo>
                      <a:pt x="23371" y="6024"/>
                    </a:lnTo>
                    <a:lnTo>
                      <a:pt x="23474" y="5984"/>
                    </a:lnTo>
                    <a:lnTo>
                      <a:pt x="23472" y="5985"/>
                    </a:lnTo>
                    <a:lnTo>
                      <a:pt x="23696" y="5825"/>
                    </a:lnTo>
                    <a:lnTo>
                      <a:pt x="23903" y="5649"/>
                    </a:lnTo>
                    <a:lnTo>
                      <a:pt x="23902" y="5650"/>
                    </a:lnTo>
                    <a:lnTo>
                      <a:pt x="23982" y="5530"/>
                    </a:lnTo>
                    <a:lnTo>
                      <a:pt x="24061" y="5395"/>
                    </a:lnTo>
                    <a:lnTo>
                      <a:pt x="24142" y="5274"/>
                    </a:lnTo>
                    <a:cubicBezTo>
                      <a:pt x="24142" y="5273"/>
                      <a:pt x="24143" y="5272"/>
                      <a:pt x="24144" y="5272"/>
                    </a:cubicBezTo>
                    <a:lnTo>
                      <a:pt x="24232" y="5216"/>
                    </a:lnTo>
                    <a:cubicBezTo>
                      <a:pt x="24233" y="5215"/>
                      <a:pt x="24234" y="5215"/>
                      <a:pt x="24235" y="5215"/>
                    </a:cubicBezTo>
                    <a:lnTo>
                      <a:pt x="24323" y="5199"/>
                    </a:lnTo>
                    <a:cubicBezTo>
                      <a:pt x="24323" y="5198"/>
                      <a:pt x="24324" y="5198"/>
                      <a:pt x="24324" y="5198"/>
                    </a:cubicBezTo>
                    <a:lnTo>
                      <a:pt x="24420" y="5198"/>
                    </a:lnTo>
                    <a:cubicBezTo>
                      <a:pt x="24421" y="5198"/>
                      <a:pt x="24421" y="5198"/>
                      <a:pt x="24422" y="5199"/>
                    </a:cubicBezTo>
                    <a:lnTo>
                      <a:pt x="24630" y="5239"/>
                    </a:lnTo>
                    <a:lnTo>
                      <a:pt x="24725" y="5246"/>
                    </a:lnTo>
                    <a:lnTo>
                      <a:pt x="24718" y="5250"/>
                    </a:lnTo>
                    <a:lnTo>
                      <a:pt x="24837" y="5082"/>
                    </a:lnTo>
                    <a:cubicBezTo>
                      <a:pt x="24839" y="5079"/>
                      <a:pt x="24843" y="5078"/>
                      <a:pt x="24846" y="5078"/>
                    </a:cubicBezTo>
                    <a:lnTo>
                      <a:pt x="24982" y="5110"/>
                    </a:lnTo>
                    <a:lnTo>
                      <a:pt x="25125" y="5134"/>
                    </a:lnTo>
                    <a:lnTo>
                      <a:pt x="25124" y="5134"/>
                    </a:lnTo>
                    <a:lnTo>
                      <a:pt x="25260" y="5134"/>
                    </a:lnTo>
                    <a:lnTo>
                      <a:pt x="25257" y="5135"/>
                    </a:lnTo>
                    <a:lnTo>
                      <a:pt x="25393" y="5087"/>
                    </a:lnTo>
                    <a:lnTo>
                      <a:pt x="25389" y="5089"/>
                    </a:lnTo>
                    <a:lnTo>
                      <a:pt x="25445" y="5017"/>
                    </a:lnTo>
                    <a:lnTo>
                      <a:pt x="25445" y="5018"/>
                    </a:lnTo>
                    <a:lnTo>
                      <a:pt x="25485" y="4946"/>
                    </a:lnTo>
                    <a:lnTo>
                      <a:pt x="25533" y="4874"/>
                    </a:lnTo>
                    <a:cubicBezTo>
                      <a:pt x="25534" y="4873"/>
                      <a:pt x="25534" y="4872"/>
                      <a:pt x="25535" y="4871"/>
                    </a:cubicBezTo>
                    <a:lnTo>
                      <a:pt x="25623" y="4815"/>
                    </a:lnTo>
                    <a:lnTo>
                      <a:pt x="25622" y="4816"/>
                    </a:lnTo>
                    <a:lnTo>
                      <a:pt x="25694" y="4752"/>
                    </a:lnTo>
                    <a:lnTo>
                      <a:pt x="25693" y="4762"/>
                    </a:lnTo>
                    <a:lnTo>
                      <a:pt x="25653" y="4690"/>
                    </a:lnTo>
                    <a:lnTo>
                      <a:pt x="25620" y="4617"/>
                    </a:lnTo>
                    <a:lnTo>
                      <a:pt x="25596" y="4536"/>
                    </a:lnTo>
                    <a:cubicBezTo>
                      <a:pt x="25596" y="4535"/>
                      <a:pt x="25596" y="4535"/>
                      <a:pt x="25596" y="4534"/>
                    </a:cubicBezTo>
                    <a:lnTo>
                      <a:pt x="25588" y="4334"/>
                    </a:lnTo>
                    <a:lnTo>
                      <a:pt x="25596" y="4133"/>
                    </a:lnTo>
                    <a:lnTo>
                      <a:pt x="25628" y="3932"/>
                    </a:lnTo>
                    <a:cubicBezTo>
                      <a:pt x="25628" y="3931"/>
                      <a:pt x="25628" y="3931"/>
                      <a:pt x="25628" y="3930"/>
                    </a:cubicBezTo>
                    <a:lnTo>
                      <a:pt x="25700" y="3738"/>
                    </a:lnTo>
                    <a:lnTo>
                      <a:pt x="25701" y="3746"/>
                    </a:lnTo>
                    <a:lnTo>
                      <a:pt x="25613" y="3642"/>
                    </a:lnTo>
                    <a:lnTo>
                      <a:pt x="25614" y="3643"/>
                    </a:lnTo>
                    <a:lnTo>
                      <a:pt x="25494" y="3539"/>
                    </a:lnTo>
                    <a:lnTo>
                      <a:pt x="25495" y="3539"/>
                    </a:lnTo>
                    <a:lnTo>
                      <a:pt x="25383" y="3467"/>
                    </a:lnTo>
                    <a:cubicBezTo>
                      <a:pt x="25380" y="3465"/>
                      <a:pt x="25379" y="3461"/>
                      <a:pt x="25380" y="3458"/>
                    </a:cubicBezTo>
                    <a:lnTo>
                      <a:pt x="25460" y="3226"/>
                    </a:lnTo>
                    <a:cubicBezTo>
                      <a:pt x="25460" y="3225"/>
                      <a:pt x="25461" y="3224"/>
                      <a:pt x="25461" y="3224"/>
                    </a:cubicBezTo>
                    <a:lnTo>
                      <a:pt x="25533" y="3112"/>
                    </a:lnTo>
                    <a:cubicBezTo>
                      <a:pt x="25533" y="3111"/>
                      <a:pt x="25534" y="3111"/>
                      <a:pt x="25534" y="3110"/>
                    </a:cubicBezTo>
                    <a:lnTo>
                      <a:pt x="25726" y="2918"/>
                    </a:lnTo>
                    <a:lnTo>
                      <a:pt x="25726" y="2930"/>
                    </a:lnTo>
                    <a:lnTo>
                      <a:pt x="25582" y="2802"/>
                    </a:lnTo>
                    <a:lnTo>
                      <a:pt x="25446" y="2682"/>
                    </a:lnTo>
                    <a:cubicBezTo>
                      <a:pt x="25444" y="2679"/>
                      <a:pt x="25443" y="2675"/>
                      <a:pt x="25445" y="2672"/>
                    </a:cubicBezTo>
                    <a:lnTo>
                      <a:pt x="25485" y="2592"/>
                    </a:lnTo>
                    <a:lnTo>
                      <a:pt x="25516" y="2512"/>
                    </a:lnTo>
                    <a:lnTo>
                      <a:pt x="25517" y="2520"/>
                    </a:lnTo>
                    <a:lnTo>
                      <a:pt x="25445" y="2432"/>
                    </a:lnTo>
                    <a:cubicBezTo>
                      <a:pt x="25445" y="2432"/>
                      <a:pt x="25445" y="2431"/>
                      <a:pt x="25444" y="2430"/>
                    </a:cubicBezTo>
                    <a:lnTo>
                      <a:pt x="25356" y="2222"/>
                    </a:lnTo>
                    <a:lnTo>
                      <a:pt x="25324" y="2109"/>
                    </a:lnTo>
                    <a:lnTo>
                      <a:pt x="25335" y="2114"/>
                    </a:lnTo>
                    <a:lnTo>
                      <a:pt x="25295" y="2130"/>
                    </a:lnTo>
                    <a:lnTo>
                      <a:pt x="25297" y="2129"/>
                    </a:lnTo>
                    <a:lnTo>
                      <a:pt x="25265" y="2153"/>
                    </a:lnTo>
                    <a:lnTo>
                      <a:pt x="25224" y="2178"/>
                    </a:lnTo>
                    <a:cubicBezTo>
                      <a:pt x="25223" y="2178"/>
                      <a:pt x="25222" y="2179"/>
                      <a:pt x="25221" y="2179"/>
                    </a:cubicBezTo>
                    <a:lnTo>
                      <a:pt x="25181" y="2187"/>
                    </a:lnTo>
                    <a:cubicBezTo>
                      <a:pt x="25179" y="2187"/>
                      <a:pt x="25176" y="2186"/>
                      <a:pt x="25174" y="2185"/>
                    </a:cubicBezTo>
                    <a:lnTo>
                      <a:pt x="25118" y="2129"/>
                    </a:lnTo>
                    <a:lnTo>
                      <a:pt x="25014" y="2008"/>
                    </a:lnTo>
                    <a:lnTo>
                      <a:pt x="25022" y="2010"/>
                    </a:lnTo>
                    <a:lnTo>
                      <a:pt x="24966" y="2026"/>
                    </a:lnTo>
                    <a:lnTo>
                      <a:pt x="24969" y="2025"/>
                    </a:lnTo>
                    <a:lnTo>
                      <a:pt x="24929" y="2057"/>
                    </a:lnTo>
                    <a:lnTo>
                      <a:pt x="24888" y="2082"/>
                    </a:lnTo>
                    <a:cubicBezTo>
                      <a:pt x="24886" y="2083"/>
                      <a:pt x="24883" y="2083"/>
                      <a:pt x="24881" y="2082"/>
                    </a:cubicBezTo>
                    <a:lnTo>
                      <a:pt x="24793" y="2042"/>
                    </a:lnTo>
                    <a:cubicBezTo>
                      <a:pt x="24792" y="2042"/>
                      <a:pt x="24792" y="2042"/>
                      <a:pt x="24791" y="2041"/>
                    </a:cubicBezTo>
                    <a:lnTo>
                      <a:pt x="24759" y="2017"/>
                    </a:lnTo>
                    <a:lnTo>
                      <a:pt x="24720" y="1994"/>
                    </a:lnTo>
                    <a:cubicBezTo>
                      <a:pt x="24717" y="1992"/>
                      <a:pt x="24715" y="1987"/>
                      <a:pt x="24717" y="1984"/>
                    </a:cubicBezTo>
                    <a:lnTo>
                      <a:pt x="24733" y="1944"/>
                    </a:lnTo>
                    <a:lnTo>
                      <a:pt x="24732" y="1947"/>
                    </a:lnTo>
                    <a:lnTo>
                      <a:pt x="24732" y="1899"/>
                    </a:lnTo>
                    <a:cubicBezTo>
                      <a:pt x="24732" y="1898"/>
                      <a:pt x="24732" y="1898"/>
                      <a:pt x="24732" y="1897"/>
                    </a:cubicBezTo>
                    <a:lnTo>
                      <a:pt x="24740" y="1849"/>
                    </a:lnTo>
                    <a:lnTo>
                      <a:pt x="24744" y="1857"/>
                    </a:lnTo>
                    <a:lnTo>
                      <a:pt x="24472" y="1689"/>
                    </a:lnTo>
                    <a:lnTo>
                      <a:pt x="24344" y="1601"/>
                    </a:lnTo>
                    <a:cubicBezTo>
                      <a:pt x="24343" y="1601"/>
                      <a:pt x="24343" y="1600"/>
                      <a:pt x="24343" y="1600"/>
                    </a:cubicBezTo>
                    <a:lnTo>
                      <a:pt x="24231" y="1488"/>
                    </a:lnTo>
                    <a:lnTo>
                      <a:pt x="24134" y="1375"/>
                    </a:lnTo>
                    <a:cubicBezTo>
                      <a:pt x="24134" y="1375"/>
                      <a:pt x="24133" y="1374"/>
                      <a:pt x="24133" y="1373"/>
                    </a:cubicBezTo>
                    <a:lnTo>
                      <a:pt x="24069" y="1229"/>
                    </a:lnTo>
                    <a:lnTo>
                      <a:pt x="24077" y="1234"/>
                    </a:lnTo>
                    <a:lnTo>
                      <a:pt x="23717" y="1250"/>
                    </a:lnTo>
                    <a:close/>
                    <a:moveTo>
                      <a:pt x="24076" y="1218"/>
                    </a:moveTo>
                    <a:cubicBezTo>
                      <a:pt x="24079" y="1218"/>
                      <a:pt x="24082" y="1220"/>
                      <a:pt x="24084" y="1223"/>
                    </a:cubicBezTo>
                    <a:lnTo>
                      <a:pt x="24148" y="1367"/>
                    </a:lnTo>
                    <a:lnTo>
                      <a:pt x="24146" y="1365"/>
                    </a:lnTo>
                    <a:lnTo>
                      <a:pt x="24242" y="1476"/>
                    </a:lnTo>
                    <a:lnTo>
                      <a:pt x="24354" y="1589"/>
                    </a:lnTo>
                    <a:lnTo>
                      <a:pt x="24353" y="1588"/>
                    </a:lnTo>
                    <a:lnTo>
                      <a:pt x="24480" y="1676"/>
                    </a:lnTo>
                    <a:lnTo>
                      <a:pt x="24752" y="1844"/>
                    </a:lnTo>
                    <a:cubicBezTo>
                      <a:pt x="24755" y="1845"/>
                      <a:pt x="24756" y="1849"/>
                      <a:pt x="24756" y="1852"/>
                    </a:cubicBezTo>
                    <a:lnTo>
                      <a:pt x="24748" y="1900"/>
                    </a:lnTo>
                    <a:lnTo>
                      <a:pt x="24748" y="1899"/>
                    </a:lnTo>
                    <a:lnTo>
                      <a:pt x="24748" y="1947"/>
                    </a:lnTo>
                    <a:cubicBezTo>
                      <a:pt x="24748" y="1948"/>
                      <a:pt x="24748" y="1949"/>
                      <a:pt x="24747" y="1950"/>
                    </a:cubicBezTo>
                    <a:lnTo>
                      <a:pt x="24731" y="1990"/>
                    </a:lnTo>
                    <a:lnTo>
                      <a:pt x="24728" y="1980"/>
                    </a:lnTo>
                    <a:lnTo>
                      <a:pt x="24769" y="2004"/>
                    </a:lnTo>
                    <a:lnTo>
                      <a:pt x="24801" y="2028"/>
                    </a:lnTo>
                    <a:lnTo>
                      <a:pt x="24799" y="2027"/>
                    </a:lnTo>
                    <a:lnTo>
                      <a:pt x="24887" y="2068"/>
                    </a:lnTo>
                    <a:lnTo>
                      <a:pt x="24880" y="2068"/>
                    </a:lnTo>
                    <a:lnTo>
                      <a:pt x="24919" y="2045"/>
                    </a:lnTo>
                    <a:lnTo>
                      <a:pt x="24959" y="2013"/>
                    </a:lnTo>
                    <a:cubicBezTo>
                      <a:pt x="24960" y="2012"/>
                      <a:pt x="24961" y="2011"/>
                      <a:pt x="24962" y="2011"/>
                    </a:cubicBezTo>
                    <a:lnTo>
                      <a:pt x="25018" y="1995"/>
                    </a:lnTo>
                    <a:cubicBezTo>
                      <a:pt x="25021" y="1994"/>
                      <a:pt x="25024" y="1995"/>
                      <a:pt x="25026" y="1997"/>
                    </a:cubicBezTo>
                    <a:lnTo>
                      <a:pt x="25130" y="2117"/>
                    </a:lnTo>
                    <a:lnTo>
                      <a:pt x="25185" y="2173"/>
                    </a:lnTo>
                    <a:lnTo>
                      <a:pt x="25178" y="2171"/>
                    </a:lnTo>
                    <a:lnTo>
                      <a:pt x="25218" y="2163"/>
                    </a:lnTo>
                    <a:lnTo>
                      <a:pt x="25216" y="2164"/>
                    </a:lnTo>
                    <a:lnTo>
                      <a:pt x="25255" y="2140"/>
                    </a:lnTo>
                    <a:lnTo>
                      <a:pt x="25287" y="2116"/>
                    </a:lnTo>
                    <a:cubicBezTo>
                      <a:pt x="25288" y="2116"/>
                      <a:pt x="25288" y="2116"/>
                      <a:pt x="25289" y="2115"/>
                    </a:cubicBezTo>
                    <a:lnTo>
                      <a:pt x="25329" y="2099"/>
                    </a:lnTo>
                    <a:cubicBezTo>
                      <a:pt x="25331" y="2099"/>
                      <a:pt x="25333" y="2099"/>
                      <a:pt x="25335" y="2100"/>
                    </a:cubicBezTo>
                    <a:cubicBezTo>
                      <a:pt x="25337" y="2101"/>
                      <a:pt x="25339" y="2102"/>
                      <a:pt x="25339" y="2105"/>
                    </a:cubicBezTo>
                    <a:lnTo>
                      <a:pt x="25371" y="2216"/>
                    </a:lnTo>
                    <a:lnTo>
                      <a:pt x="25459" y="2424"/>
                    </a:lnTo>
                    <a:lnTo>
                      <a:pt x="25458" y="2422"/>
                    </a:lnTo>
                    <a:lnTo>
                      <a:pt x="25530" y="2510"/>
                    </a:lnTo>
                    <a:cubicBezTo>
                      <a:pt x="25532" y="2513"/>
                      <a:pt x="25532" y="2516"/>
                      <a:pt x="25531" y="2518"/>
                    </a:cubicBezTo>
                    <a:lnTo>
                      <a:pt x="25499" y="2599"/>
                    </a:lnTo>
                    <a:lnTo>
                      <a:pt x="25459" y="2679"/>
                    </a:lnTo>
                    <a:lnTo>
                      <a:pt x="25457" y="2669"/>
                    </a:lnTo>
                    <a:lnTo>
                      <a:pt x="25593" y="2790"/>
                    </a:lnTo>
                    <a:lnTo>
                      <a:pt x="25737" y="2918"/>
                    </a:lnTo>
                    <a:cubicBezTo>
                      <a:pt x="25739" y="2919"/>
                      <a:pt x="25739" y="2921"/>
                      <a:pt x="25740" y="2924"/>
                    </a:cubicBezTo>
                    <a:cubicBezTo>
                      <a:pt x="25740" y="2926"/>
                      <a:pt x="25739" y="2928"/>
                      <a:pt x="25737" y="2929"/>
                    </a:cubicBezTo>
                    <a:lnTo>
                      <a:pt x="25545" y="3122"/>
                    </a:lnTo>
                    <a:lnTo>
                      <a:pt x="25546" y="3120"/>
                    </a:lnTo>
                    <a:lnTo>
                      <a:pt x="25474" y="3232"/>
                    </a:lnTo>
                    <a:lnTo>
                      <a:pt x="25475" y="3231"/>
                    </a:lnTo>
                    <a:lnTo>
                      <a:pt x="25395" y="3463"/>
                    </a:lnTo>
                    <a:lnTo>
                      <a:pt x="25392" y="3454"/>
                    </a:lnTo>
                    <a:lnTo>
                      <a:pt x="25504" y="3526"/>
                    </a:lnTo>
                    <a:cubicBezTo>
                      <a:pt x="25504" y="3526"/>
                      <a:pt x="25505" y="3526"/>
                      <a:pt x="25505" y="3526"/>
                    </a:cubicBezTo>
                    <a:lnTo>
                      <a:pt x="25625" y="3631"/>
                    </a:lnTo>
                    <a:cubicBezTo>
                      <a:pt x="25625" y="3631"/>
                      <a:pt x="25625" y="3631"/>
                      <a:pt x="25626" y="3631"/>
                    </a:cubicBezTo>
                    <a:lnTo>
                      <a:pt x="25714" y="3736"/>
                    </a:lnTo>
                    <a:cubicBezTo>
                      <a:pt x="25716" y="3738"/>
                      <a:pt x="25716" y="3741"/>
                      <a:pt x="25715" y="3744"/>
                    </a:cubicBezTo>
                    <a:lnTo>
                      <a:pt x="25643" y="3936"/>
                    </a:lnTo>
                    <a:lnTo>
                      <a:pt x="25644" y="3934"/>
                    </a:lnTo>
                    <a:lnTo>
                      <a:pt x="25612" y="4133"/>
                    </a:lnTo>
                    <a:lnTo>
                      <a:pt x="25604" y="4333"/>
                    </a:lnTo>
                    <a:lnTo>
                      <a:pt x="25612" y="4533"/>
                    </a:lnTo>
                    <a:lnTo>
                      <a:pt x="25611" y="4531"/>
                    </a:lnTo>
                    <a:lnTo>
                      <a:pt x="25635" y="4610"/>
                    </a:lnTo>
                    <a:lnTo>
                      <a:pt x="25667" y="4682"/>
                    </a:lnTo>
                    <a:lnTo>
                      <a:pt x="25707" y="4754"/>
                    </a:lnTo>
                    <a:cubicBezTo>
                      <a:pt x="25708" y="4757"/>
                      <a:pt x="25708" y="4761"/>
                      <a:pt x="25705" y="4764"/>
                    </a:cubicBezTo>
                    <a:lnTo>
                      <a:pt x="25633" y="4828"/>
                    </a:lnTo>
                    <a:cubicBezTo>
                      <a:pt x="25633" y="4828"/>
                      <a:pt x="25632" y="4828"/>
                      <a:pt x="25632" y="4829"/>
                    </a:cubicBezTo>
                    <a:lnTo>
                      <a:pt x="25544" y="4885"/>
                    </a:lnTo>
                    <a:lnTo>
                      <a:pt x="25546" y="4882"/>
                    </a:lnTo>
                    <a:lnTo>
                      <a:pt x="25499" y="4954"/>
                    </a:lnTo>
                    <a:lnTo>
                      <a:pt x="25459" y="5026"/>
                    </a:lnTo>
                    <a:cubicBezTo>
                      <a:pt x="25458" y="5026"/>
                      <a:pt x="25458" y="5027"/>
                      <a:pt x="25458" y="5027"/>
                    </a:cubicBezTo>
                    <a:lnTo>
                      <a:pt x="25402" y="5099"/>
                    </a:lnTo>
                    <a:cubicBezTo>
                      <a:pt x="25401" y="5100"/>
                      <a:pt x="25400" y="5101"/>
                      <a:pt x="25398" y="5102"/>
                    </a:cubicBezTo>
                    <a:lnTo>
                      <a:pt x="25262" y="5150"/>
                    </a:lnTo>
                    <a:cubicBezTo>
                      <a:pt x="25262" y="5150"/>
                      <a:pt x="25261" y="5150"/>
                      <a:pt x="25260" y="5150"/>
                    </a:cubicBezTo>
                    <a:lnTo>
                      <a:pt x="25124" y="5150"/>
                    </a:lnTo>
                    <a:cubicBezTo>
                      <a:pt x="25123" y="5150"/>
                      <a:pt x="25123" y="5150"/>
                      <a:pt x="25123" y="5150"/>
                    </a:cubicBezTo>
                    <a:lnTo>
                      <a:pt x="24978" y="5126"/>
                    </a:lnTo>
                    <a:lnTo>
                      <a:pt x="24842" y="5094"/>
                    </a:lnTo>
                    <a:lnTo>
                      <a:pt x="24851" y="5091"/>
                    </a:lnTo>
                    <a:lnTo>
                      <a:pt x="24731" y="5259"/>
                    </a:lnTo>
                    <a:cubicBezTo>
                      <a:pt x="24729" y="5261"/>
                      <a:pt x="24726" y="5263"/>
                      <a:pt x="24723" y="5262"/>
                    </a:cubicBezTo>
                    <a:lnTo>
                      <a:pt x="24627" y="5254"/>
                    </a:lnTo>
                    <a:lnTo>
                      <a:pt x="24419" y="5214"/>
                    </a:lnTo>
                    <a:lnTo>
                      <a:pt x="24420" y="5214"/>
                    </a:lnTo>
                    <a:lnTo>
                      <a:pt x="24324" y="5214"/>
                    </a:lnTo>
                    <a:lnTo>
                      <a:pt x="24326" y="5214"/>
                    </a:lnTo>
                    <a:lnTo>
                      <a:pt x="24238" y="5230"/>
                    </a:lnTo>
                    <a:lnTo>
                      <a:pt x="24241" y="5229"/>
                    </a:lnTo>
                    <a:lnTo>
                      <a:pt x="24153" y="5285"/>
                    </a:lnTo>
                    <a:lnTo>
                      <a:pt x="24155" y="5283"/>
                    </a:lnTo>
                    <a:lnTo>
                      <a:pt x="24075" y="5403"/>
                    </a:lnTo>
                    <a:lnTo>
                      <a:pt x="23995" y="5539"/>
                    </a:lnTo>
                    <a:lnTo>
                      <a:pt x="23915" y="5659"/>
                    </a:lnTo>
                    <a:cubicBezTo>
                      <a:pt x="23915" y="5660"/>
                      <a:pt x="23914" y="5661"/>
                      <a:pt x="23914" y="5661"/>
                    </a:cubicBezTo>
                    <a:lnTo>
                      <a:pt x="23705" y="5838"/>
                    </a:lnTo>
                    <a:lnTo>
                      <a:pt x="23481" y="5998"/>
                    </a:lnTo>
                    <a:cubicBezTo>
                      <a:pt x="23481" y="5998"/>
                      <a:pt x="23480" y="5999"/>
                      <a:pt x="23480" y="5999"/>
                    </a:cubicBezTo>
                    <a:lnTo>
                      <a:pt x="23375" y="6039"/>
                    </a:lnTo>
                    <a:lnTo>
                      <a:pt x="23278" y="6063"/>
                    </a:lnTo>
                    <a:lnTo>
                      <a:pt x="23174" y="6079"/>
                    </a:lnTo>
                    <a:lnTo>
                      <a:pt x="22853" y="6127"/>
                    </a:lnTo>
                    <a:lnTo>
                      <a:pt x="22534" y="6143"/>
                    </a:lnTo>
                    <a:cubicBezTo>
                      <a:pt x="22532" y="6144"/>
                      <a:pt x="22530" y="6143"/>
                      <a:pt x="22529" y="6142"/>
                    </a:cubicBezTo>
                    <a:lnTo>
                      <a:pt x="22425" y="6078"/>
                    </a:lnTo>
                    <a:cubicBezTo>
                      <a:pt x="22424" y="6078"/>
                      <a:pt x="22424" y="6077"/>
                      <a:pt x="22424" y="6077"/>
                    </a:cubicBezTo>
                    <a:lnTo>
                      <a:pt x="22344" y="5997"/>
                    </a:lnTo>
                    <a:cubicBezTo>
                      <a:pt x="22342" y="5996"/>
                      <a:pt x="22342" y="5994"/>
                      <a:pt x="22341" y="5993"/>
                    </a:cubicBezTo>
                    <a:lnTo>
                      <a:pt x="22325" y="5905"/>
                    </a:lnTo>
                    <a:cubicBezTo>
                      <a:pt x="22325" y="5902"/>
                      <a:pt x="22326" y="5900"/>
                      <a:pt x="22327" y="5898"/>
                    </a:cubicBezTo>
                    <a:lnTo>
                      <a:pt x="22375" y="5834"/>
                    </a:lnTo>
                    <a:cubicBezTo>
                      <a:pt x="22375" y="5834"/>
                      <a:pt x="22375" y="5834"/>
                      <a:pt x="22376" y="5833"/>
                    </a:cubicBezTo>
                    <a:lnTo>
                      <a:pt x="22424" y="5785"/>
                    </a:lnTo>
                    <a:lnTo>
                      <a:pt x="22487" y="5730"/>
                    </a:lnTo>
                    <a:lnTo>
                      <a:pt x="22543" y="5666"/>
                    </a:lnTo>
                    <a:lnTo>
                      <a:pt x="22546" y="5678"/>
                    </a:lnTo>
                    <a:lnTo>
                      <a:pt x="22354" y="5598"/>
                    </a:lnTo>
                    <a:cubicBezTo>
                      <a:pt x="22352" y="5597"/>
                      <a:pt x="22351" y="5596"/>
                      <a:pt x="22350" y="5594"/>
                    </a:cubicBezTo>
                    <a:cubicBezTo>
                      <a:pt x="22349" y="5592"/>
                      <a:pt x="22349" y="5589"/>
                      <a:pt x="22350" y="5587"/>
                    </a:cubicBezTo>
                    <a:lnTo>
                      <a:pt x="22390" y="5508"/>
                    </a:lnTo>
                    <a:lnTo>
                      <a:pt x="22422" y="5420"/>
                    </a:lnTo>
                    <a:lnTo>
                      <a:pt x="22421" y="5423"/>
                    </a:lnTo>
                    <a:lnTo>
                      <a:pt x="22421" y="5343"/>
                    </a:lnTo>
                    <a:lnTo>
                      <a:pt x="22421" y="5344"/>
                    </a:lnTo>
                    <a:lnTo>
                      <a:pt x="22405" y="5256"/>
                    </a:lnTo>
                    <a:cubicBezTo>
                      <a:pt x="22405" y="5252"/>
                      <a:pt x="22407" y="5248"/>
                      <a:pt x="22411" y="5247"/>
                    </a:cubicBezTo>
                    <a:lnTo>
                      <a:pt x="22546" y="5215"/>
                    </a:lnTo>
                    <a:lnTo>
                      <a:pt x="22682" y="5167"/>
                    </a:lnTo>
                    <a:lnTo>
                      <a:pt x="22681" y="5167"/>
                    </a:lnTo>
                    <a:lnTo>
                      <a:pt x="22769" y="5119"/>
                    </a:lnTo>
                    <a:cubicBezTo>
                      <a:pt x="22770" y="5119"/>
                      <a:pt x="22770" y="5119"/>
                      <a:pt x="22771" y="5119"/>
                    </a:cubicBezTo>
                    <a:lnTo>
                      <a:pt x="22882" y="5087"/>
                    </a:lnTo>
                    <a:lnTo>
                      <a:pt x="22986" y="5047"/>
                    </a:lnTo>
                    <a:lnTo>
                      <a:pt x="22983" y="5049"/>
                    </a:lnTo>
                    <a:lnTo>
                      <a:pt x="23150" y="4842"/>
                    </a:lnTo>
                    <a:lnTo>
                      <a:pt x="23294" y="4609"/>
                    </a:lnTo>
                    <a:cubicBezTo>
                      <a:pt x="23294" y="4609"/>
                      <a:pt x="23295" y="4608"/>
                      <a:pt x="23296" y="4607"/>
                    </a:cubicBezTo>
                    <a:lnTo>
                      <a:pt x="23361" y="4559"/>
                    </a:lnTo>
                    <a:lnTo>
                      <a:pt x="23441" y="4511"/>
                    </a:lnTo>
                    <a:lnTo>
                      <a:pt x="23513" y="4471"/>
                    </a:lnTo>
                    <a:lnTo>
                      <a:pt x="23511" y="4472"/>
                    </a:lnTo>
                    <a:lnTo>
                      <a:pt x="23622" y="4368"/>
                    </a:lnTo>
                    <a:lnTo>
                      <a:pt x="23710" y="4264"/>
                    </a:lnTo>
                    <a:lnTo>
                      <a:pt x="23709" y="4266"/>
                    </a:lnTo>
                    <a:lnTo>
                      <a:pt x="23765" y="4130"/>
                    </a:lnTo>
                    <a:lnTo>
                      <a:pt x="23765" y="4132"/>
                    </a:lnTo>
                    <a:lnTo>
                      <a:pt x="23789" y="3980"/>
                    </a:lnTo>
                    <a:lnTo>
                      <a:pt x="23793" y="3988"/>
                    </a:lnTo>
                    <a:lnTo>
                      <a:pt x="23737" y="3964"/>
                    </a:lnTo>
                    <a:lnTo>
                      <a:pt x="23673" y="3932"/>
                    </a:lnTo>
                    <a:cubicBezTo>
                      <a:pt x="23672" y="3932"/>
                      <a:pt x="23671" y="3931"/>
                      <a:pt x="23670" y="3930"/>
                    </a:cubicBezTo>
                    <a:lnTo>
                      <a:pt x="23630" y="3881"/>
                    </a:lnTo>
                    <a:lnTo>
                      <a:pt x="23598" y="3833"/>
                    </a:lnTo>
                    <a:cubicBezTo>
                      <a:pt x="23597" y="3832"/>
                      <a:pt x="23596" y="3830"/>
                      <a:pt x="23597" y="3828"/>
                    </a:cubicBezTo>
                    <a:lnTo>
                      <a:pt x="23605" y="3756"/>
                    </a:lnTo>
                    <a:cubicBezTo>
                      <a:pt x="23605" y="3755"/>
                      <a:pt x="23605" y="3753"/>
                      <a:pt x="23606" y="3752"/>
                    </a:cubicBezTo>
                    <a:lnTo>
                      <a:pt x="23790" y="3479"/>
                    </a:lnTo>
                    <a:lnTo>
                      <a:pt x="23998" y="3223"/>
                    </a:lnTo>
                    <a:cubicBezTo>
                      <a:pt x="23999" y="3223"/>
                      <a:pt x="23999" y="3222"/>
                      <a:pt x="24000" y="3222"/>
                    </a:cubicBezTo>
                    <a:lnTo>
                      <a:pt x="24064" y="3173"/>
                    </a:lnTo>
                    <a:lnTo>
                      <a:pt x="24136" y="3125"/>
                    </a:lnTo>
                    <a:lnTo>
                      <a:pt x="24200" y="3085"/>
                    </a:lnTo>
                    <a:lnTo>
                      <a:pt x="24196" y="3092"/>
                    </a:lnTo>
                    <a:lnTo>
                      <a:pt x="24196" y="3028"/>
                    </a:lnTo>
                    <a:lnTo>
                      <a:pt x="24196" y="3029"/>
                    </a:lnTo>
                    <a:lnTo>
                      <a:pt x="24172" y="2901"/>
                    </a:lnTo>
                    <a:lnTo>
                      <a:pt x="24174" y="2905"/>
                    </a:lnTo>
                    <a:lnTo>
                      <a:pt x="24134" y="2857"/>
                    </a:lnTo>
                    <a:lnTo>
                      <a:pt x="24137" y="2859"/>
                    </a:lnTo>
                    <a:lnTo>
                      <a:pt x="24001" y="2787"/>
                    </a:lnTo>
                    <a:lnTo>
                      <a:pt x="23841" y="2699"/>
                    </a:lnTo>
                    <a:cubicBezTo>
                      <a:pt x="23840" y="2698"/>
                      <a:pt x="23839" y="2697"/>
                      <a:pt x="23838" y="2697"/>
                    </a:cubicBezTo>
                    <a:lnTo>
                      <a:pt x="23702" y="2528"/>
                    </a:lnTo>
                    <a:cubicBezTo>
                      <a:pt x="23702" y="2528"/>
                      <a:pt x="23702" y="2528"/>
                      <a:pt x="23702" y="2527"/>
                    </a:cubicBezTo>
                    <a:lnTo>
                      <a:pt x="23589" y="2326"/>
                    </a:lnTo>
                    <a:lnTo>
                      <a:pt x="23501" y="2126"/>
                    </a:lnTo>
                    <a:cubicBezTo>
                      <a:pt x="23500" y="2124"/>
                      <a:pt x="23500" y="2121"/>
                      <a:pt x="23502" y="2119"/>
                    </a:cubicBezTo>
                    <a:cubicBezTo>
                      <a:pt x="23503" y="2117"/>
                      <a:pt x="23505" y="2115"/>
                      <a:pt x="23507" y="2115"/>
                    </a:cubicBezTo>
                    <a:lnTo>
                      <a:pt x="23659" y="2091"/>
                    </a:lnTo>
                    <a:lnTo>
                      <a:pt x="23658" y="2091"/>
                    </a:lnTo>
                    <a:lnTo>
                      <a:pt x="23802" y="2043"/>
                    </a:lnTo>
                    <a:lnTo>
                      <a:pt x="23801" y="2044"/>
                    </a:lnTo>
                    <a:lnTo>
                      <a:pt x="23929" y="1980"/>
                    </a:lnTo>
                    <a:lnTo>
                      <a:pt x="23926" y="1982"/>
                    </a:lnTo>
                    <a:lnTo>
                      <a:pt x="23966" y="1926"/>
                    </a:lnTo>
                    <a:lnTo>
                      <a:pt x="23964" y="1930"/>
                    </a:lnTo>
                    <a:lnTo>
                      <a:pt x="23972" y="1850"/>
                    </a:lnTo>
                    <a:lnTo>
                      <a:pt x="23972" y="1851"/>
                    </a:lnTo>
                    <a:lnTo>
                      <a:pt x="23964" y="1771"/>
                    </a:lnTo>
                    <a:lnTo>
                      <a:pt x="23965" y="1773"/>
                    </a:lnTo>
                    <a:lnTo>
                      <a:pt x="23941" y="1701"/>
                    </a:lnTo>
                    <a:lnTo>
                      <a:pt x="23943" y="1704"/>
                    </a:lnTo>
                    <a:lnTo>
                      <a:pt x="23895" y="1656"/>
                    </a:lnTo>
                    <a:lnTo>
                      <a:pt x="23897" y="1657"/>
                    </a:lnTo>
                    <a:lnTo>
                      <a:pt x="23793" y="1601"/>
                    </a:lnTo>
                    <a:cubicBezTo>
                      <a:pt x="23792" y="1601"/>
                      <a:pt x="23791" y="1600"/>
                      <a:pt x="23791" y="1600"/>
                    </a:cubicBezTo>
                    <a:lnTo>
                      <a:pt x="23743" y="1552"/>
                    </a:lnTo>
                    <a:cubicBezTo>
                      <a:pt x="23742" y="1551"/>
                      <a:pt x="23741" y="1549"/>
                      <a:pt x="23741" y="1547"/>
                    </a:cubicBezTo>
                    <a:lnTo>
                      <a:pt x="23725" y="1395"/>
                    </a:lnTo>
                    <a:lnTo>
                      <a:pt x="23709" y="1243"/>
                    </a:lnTo>
                    <a:cubicBezTo>
                      <a:pt x="23708" y="1241"/>
                      <a:pt x="23709" y="1238"/>
                      <a:pt x="23710" y="1237"/>
                    </a:cubicBezTo>
                    <a:cubicBezTo>
                      <a:pt x="23712" y="1235"/>
                      <a:pt x="23714" y="1234"/>
                      <a:pt x="23716" y="1234"/>
                    </a:cubicBezTo>
                    <a:lnTo>
                      <a:pt x="24076" y="1218"/>
                    </a:lnTo>
                    <a:close/>
                    <a:moveTo>
                      <a:pt x="2967" y="1298"/>
                    </a:moveTo>
                    <a:lnTo>
                      <a:pt x="2974" y="1294"/>
                    </a:lnTo>
                    <a:lnTo>
                      <a:pt x="2918" y="1382"/>
                    </a:lnTo>
                    <a:cubicBezTo>
                      <a:pt x="2918" y="1383"/>
                      <a:pt x="2917" y="1383"/>
                      <a:pt x="2917" y="1383"/>
                    </a:cubicBezTo>
                    <a:lnTo>
                      <a:pt x="2845" y="1463"/>
                    </a:lnTo>
                    <a:cubicBezTo>
                      <a:pt x="2844" y="1464"/>
                      <a:pt x="2844" y="1465"/>
                      <a:pt x="2843" y="1465"/>
                    </a:cubicBezTo>
                    <a:lnTo>
                      <a:pt x="2747" y="1521"/>
                    </a:lnTo>
                    <a:lnTo>
                      <a:pt x="2751" y="1513"/>
                    </a:lnTo>
                    <a:lnTo>
                      <a:pt x="2815" y="1849"/>
                    </a:lnTo>
                    <a:cubicBezTo>
                      <a:pt x="2815" y="1852"/>
                      <a:pt x="2815" y="1854"/>
                      <a:pt x="2813" y="1856"/>
                    </a:cubicBezTo>
                    <a:lnTo>
                      <a:pt x="2733" y="1936"/>
                    </a:lnTo>
                    <a:cubicBezTo>
                      <a:pt x="2732" y="1937"/>
                      <a:pt x="2732" y="1937"/>
                      <a:pt x="2731" y="1937"/>
                    </a:cubicBezTo>
                    <a:lnTo>
                      <a:pt x="2643" y="1993"/>
                    </a:lnTo>
                    <a:lnTo>
                      <a:pt x="2647" y="1984"/>
                    </a:lnTo>
                    <a:lnTo>
                      <a:pt x="2687" y="2080"/>
                    </a:lnTo>
                    <a:lnTo>
                      <a:pt x="2719" y="2168"/>
                    </a:lnTo>
                    <a:cubicBezTo>
                      <a:pt x="2719" y="2170"/>
                      <a:pt x="2719" y="2171"/>
                      <a:pt x="2719" y="2173"/>
                    </a:cubicBezTo>
                    <a:lnTo>
                      <a:pt x="2703" y="2237"/>
                    </a:lnTo>
                    <a:cubicBezTo>
                      <a:pt x="2703" y="2238"/>
                      <a:pt x="2702" y="2239"/>
                      <a:pt x="2702" y="2239"/>
                    </a:cubicBezTo>
                    <a:lnTo>
                      <a:pt x="2654" y="2312"/>
                    </a:lnTo>
                    <a:lnTo>
                      <a:pt x="2655" y="2310"/>
                    </a:lnTo>
                    <a:lnTo>
                      <a:pt x="2631" y="2374"/>
                    </a:lnTo>
                    <a:cubicBezTo>
                      <a:pt x="2629" y="2377"/>
                      <a:pt x="2626" y="2379"/>
                      <a:pt x="2623" y="2379"/>
                    </a:cubicBezTo>
                    <a:lnTo>
                      <a:pt x="2463" y="2379"/>
                    </a:lnTo>
                    <a:lnTo>
                      <a:pt x="2320" y="2395"/>
                    </a:lnTo>
                    <a:lnTo>
                      <a:pt x="2327" y="2386"/>
                    </a:lnTo>
                    <a:lnTo>
                      <a:pt x="2351" y="2514"/>
                    </a:lnTo>
                    <a:lnTo>
                      <a:pt x="2367" y="2626"/>
                    </a:lnTo>
                    <a:cubicBezTo>
                      <a:pt x="2367" y="2627"/>
                      <a:pt x="2367" y="2627"/>
                      <a:pt x="2367" y="2627"/>
                    </a:cubicBezTo>
                    <a:lnTo>
                      <a:pt x="2367" y="2708"/>
                    </a:lnTo>
                    <a:cubicBezTo>
                      <a:pt x="2367" y="2708"/>
                      <a:pt x="2367" y="2709"/>
                      <a:pt x="2367" y="2709"/>
                    </a:cubicBezTo>
                    <a:lnTo>
                      <a:pt x="2351" y="2781"/>
                    </a:lnTo>
                    <a:lnTo>
                      <a:pt x="2351" y="2777"/>
                    </a:lnTo>
                    <a:lnTo>
                      <a:pt x="2375" y="2849"/>
                    </a:lnTo>
                    <a:lnTo>
                      <a:pt x="2373" y="2847"/>
                    </a:lnTo>
                    <a:lnTo>
                      <a:pt x="2413" y="2895"/>
                    </a:lnTo>
                    <a:lnTo>
                      <a:pt x="2409" y="2892"/>
                    </a:lnTo>
                    <a:lnTo>
                      <a:pt x="2529" y="2916"/>
                    </a:lnTo>
                    <a:lnTo>
                      <a:pt x="2648" y="2924"/>
                    </a:lnTo>
                    <a:lnTo>
                      <a:pt x="2775" y="2924"/>
                    </a:lnTo>
                    <a:lnTo>
                      <a:pt x="2769" y="2926"/>
                    </a:lnTo>
                    <a:lnTo>
                      <a:pt x="2937" y="2758"/>
                    </a:lnTo>
                    <a:cubicBezTo>
                      <a:pt x="2939" y="2756"/>
                      <a:pt x="2942" y="2755"/>
                      <a:pt x="2945" y="2756"/>
                    </a:cubicBezTo>
                    <a:cubicBezTo>
                      <a:pt x="2948" y="2757"/>
                      <a:pt x="2950" y="2759"/>
                      <a:pt x="2951" y="2762"/>
                    </a:cubicBezTo>
                    <a:lnTo>
                      <a:pt x="2975" y="2858"/>
                    </a:lnTo>
                    <a:lnTo>
                      <a:pt x="3006" y="2945"/>
                    </a:lnTo>
                    <a:lnTo>
                      <a:pt x="2997" y="2940"/>
                    </a:lnTo>
                    <a:lnTo>
                      <a:pt x="3181" y="2884"/>
                    </a:lnTo>
                    <a:cubicBezTo>
                      <a:pt x="3181" y="2884"/>
                      <a:pt x="3182" y="2884"/>
                      <a:pt x="3183" y="2884"/>
                    </a:cubicBezTo>
                    <a:lnTo>
                      <a:pt x="3374" y="2876"/>
                    </a:lnTo>
                    <a:cubicBezTo>
                      <a:pt x="3375" y="2876"/>
                      <a:pt x="3376" y="2876"/>
                      <a:pt x="3376" y="2876"/>
                    </a:cubicBezTo>
                    <a:lnTo>
                      <a:pt x="3576" y="2908"/>
                    </a:lnTo>
                    <a:cubicBezTo>
                      <a:pt x="3579" y="2908"/>
                      <a:pt x="3581" y="2910"/>
                      <a:pt x="3582" y="2913"/>
                    </a:cubicBezTo>
                    <a:lnTo>
                      <a:pt x="3646" y="3057"/>
                    </a:lnTo>
                    <a:lnTo>
                      <a:pt x="3635" y="3053"/>
                    </a:lnTo>
                    <a:lnTo>
                      <a:pt x="3714" y="3005"/>
                    </a:lnTo>
                    <a:lnTo>
                      <a:pt x="3811" y="2949"/>
                    </a:lnTo>
                    <a:lnTo>
                      <a:pt x="3807" y="2953"/>
                    </a:lnTo>
                    <a:lnTo>
                      <a:pt x="3831" y="2881"/>
                    </a:lnTo>
                    <a:lnTo>
                      <a:pt x="3831" y="2882"/>
                    </a:lnTo>
                    <a:lnTo>
                      <a:pt x="3847" y="2794"/>
                    </a:lnTo>
                    <a:cubicBezTo>
                      <a:pt x="3847" y="2793"/>
                      <a:pt x="3847" y="2792"/>
                      <a:pt x="3848" y="2791"/>
                    </a:cubicBezTo>
                    <a:lnTo>
                      <a:pt x="3888" y="2742"/>
                    </a:lnTo>
                    <a:cubicBezTo>
                      <a:pt x="3889" y="2742"/>
                      <a:pt x="3890" y="2741"/>
                      <a:pt x="3891" y="2741"/>
                    </a:cubicBezTo>
                    <a:lnTo>
                      <a:pt x="4074" y="2636"/>
                    </a:lnTo>
                    <a:lnTo>
                      <a:pt x="4259" y="2540"/>
                    </a:lnTo>
                    <a:lnTo>
                      <a:pt x="4255" y="2551"/>
                    </a:lnTo>
                    <a:lnTo>
                      <a:pt x="4215" y="2463"/>
                    </a:lnTo>
                    <a:cubicBezTo>
                      <a:pt x="4215" y="2462"/>
                      <a:pt x="4215" y="2461"/>
                      <a:pt x="4215" y="2461"/>
                    </a:cubicBezTo>
                    <a:lnTo>
                      <a:pt x="4207" y="2421"/>
                    </a:lnTo>
                    <a:lnTo>
                      <a:pt x="4209" y="2425"/>
                    </a:lnTo>
                    <a:lnTo>
                      <a:pt x="4089" y="2313"/>
                    </a:lnTo>
                    <a:lnTo>
                      <a:pt x="4001" y="2225"/>
                    </a:lnTo>
                    <a:lnTo>
                      <a:pt x="4002" y="2226"/>
                    </a:lnTo>
                    <a:lnTo>
                      <a:pt x="3906" y="2162"/>
                    </a:lnTo>
                    <a:lnTo>
                      <a:pt x="3908" y="2162"/>
                    </a:lnTo>
                    <a:lnTo>
                      <a:pt x="3804" y="2122"/>
                    </a:lnTo>
                    <a:cubicBezTo>
                      <a:pt x="3801" y="2121"/>
                      <a:pt x="3798" y="2118"/>
                      <a:pt x="3799" y="2115"/>
                    </a:cubicBezTo>
                    <a:lnTo>
                      <a:pt x="3807" y="1714"/>
                    </a:lnTo>
                    <a:lnTo>
                      <a:pt x="3812" y="1722"/>
                    </a:lnTo>
                    <a:lnTo>
                      <a:pt x="3500" y="1618"/>
                    </a:lnTo>
                    <a:cubicBezTo>
                      <a:pt x="3499" y="1617"/>
                      <a:pt x="3498" y="1617"/>
                      <a:pt x="3497" y="1616"/>
                    </a:cubicBezTo>
                    <a:lnTo>
                      <a:pt x="3433" y="1552"/>
                    </a:lnTo>
                    <a:cubicBezTo>
                      <a:pt x="3433" y="1552"/>
                      <a:pt x="3432" y="1551"/>
                      <a:pt x="3432" y="1551"/>
                    </a:cubicBezTo>
                    <a:lnTo>
                      <a:pt x="3328" y="1407"/>
                    </a:lnTo>
                    <a:lnTo>
                      <a:pt x="3330" y="1408"/>
                    </a:lnTo>
                    <a:lnTo>
                      <a:pt x="3250" y="1344"/>
                    </a:lnTo>
                    <a:lnTo>
                      <a:pt x="3194" y="1304"/>
                    </a:lnTo>
                    <a:lnTo>
                      <a:pt x="3198" y="1306"/>
                    </a:lnTo>
                    <a:lnTo>
                      <a:pt x="3118" y="1298"/>
                    </a:lnTo>
                    <a:lnTo>
                      <a:pt x="2967" y="1298"/>
                    </a:lnTo>
                    <a:close/>
                    <a:moveTo>
                      <a:pt x="3120" y="1282"/>
                    </a:moveTo>
                    <a:lnTo>
                      <a:pt x="3200" y="1290"/>
                    </a:lnTo>
                    <a:cubicBezTo>
                      <a:pt x="3201" y="1290"/>
                      <a:pt x="3202" y="1291"/>
                      <a:pt x="3204" y="1291"/>
                    </a:cubicBezTo>
                    <a:lnTo>
                      <a:pt x="3260" y="1332"/>
                    </a:lnTo>
                    <a:lnTo>
                      <a:pt x="3340" y="1396"/>
                    </a:lnTo>
                    <a:cubicBezTo>
                      <a:pt x="3340" y="1396"/>
                      <a:pt x="3341" y="1397"/>
                      <a:pt x="3341" y="1397"/>
                    </a:cubicBezTo>
                    <a:lnTo>
                      <a:pt x="3445" y="1542"/>
                    </a:lnTo>
                    <a:lnTo>
                      <a:pt x="3444" y="1541"/>
                    </a:lnTo>
                    <a:lnTo>
                      <a:pt x="3508" y="1605"/>
                    </a:lnTo>
                    <a:lnTo>
                      <a:pt x="3505" y="1603"/>
                    </a:lnTo>
                    <a:lnTo>
                      <a:pt x="3817" y="1707"/>
                    </a:lnTo>
                    <a:cubicBezTo>
                      <a:pt x="3820" y="1708"/>
                      <a:pt x="3823" y="1711"/>
                      <a:pt x="3823" y="1715"/>
                    </a:cubicBezTo>
                    <a:lnTo>
                      <a:pt x="3815" y="2115"/>
                    </a:lnTo>
                    <a:lnTo>
                      <a:pt x="3809" y="2107"/>
                    </a:lnTo>
                    <a:lnTo>
                      <a:pt x="3913" y="2147"/>
                    </a:lnTo>
                    <a:cubicBezTo>
                      <a:pt x="3914" y="2148"/>
                      <a:pt x="3914" y="2148"/>
                      <a:pt x="3915" y="2148"/>
                    </a:cubicBezTo>
                    <a:lnTo>
                      <a:pt x="4011" y="2212"/>
                    </a:lnTo>
                    <a:cubicBezTo>
                      <a:pt x="4011" y="2213"/>
                      <a:pt x="4012" y="2213"/>
                      <a:pt x="4012" y="2213"/>
                    </a:cubicBezTo>
                    <a:lnTo>
                      <a:pt x="4100" y="2301"/>
                    </a:lnTo>
                    <a:lnTo>
                      <a:pt x="4220" y="2413"/>
                    </a:lnTo>
                    <a:cubicBezTo>
                      <a:pt x="4221" y="2414"/>
                      <a:pt x="4222" y="2416"/>
                      <a:pt x="4222" y="2418"/>
                    </a:cubicBezTo>
                    <a:lnTo>
                      <a:pt x="4230" y="2458"/>
                    </a:lnTo>
                    <a:lnTo>
                      <a:pt x="4230" y="2456"/>
                    </a:lnTo>
                    <a:lnTo>
                      <a:pt x="4270" y="2544"/>
                    </a:lnTo>
                    <a:cubicBezTo>
                      <a:pt x="4271" y="2548"/>
                      <a:pt x="4270" y="2552"/>
                      <a:pt x="4266" y="2554"/>
                    </a:cubicBezTo>
                    <a:lnTo>
                      <a:pt x="4082" y="2650"/>
                    </a:lnTo>
                    <a:lnTo>
                      <a:pt x="3898" y="2755"/>
                    </a:lnTo>
                    <a:lnTo>
                      <a:pt x="3901" y="2753"/>
                    </a:lnTo>
                    <a:lnTo>
                      <a:pt x="3861" y="2801"/>
                    </a:lnTo>
                    <a:lnTo>
                      <a:pt x="3862" y="2797"/>
                    </a:lnTo>
                    <a:lnTo>
                      <a:pt x="3846" y="2885"/>
                    </a:lnTo>
                    <a:cubicBezTo>
                      <a:pt x="3846" y="2886"/>
                      <a:pt x="3846" y="2886"/>
                      <a:pt x="3846" y="2886"/>
                    </a:cubicBezTo>
                    <a:lnTo>
                      <a:pt x="3822" y="2958"/>
                    </a:lnTo>
                    <a:cubicBezTo>
                      <a:pt x="3822" y="2960"/>
                      <a:pt x="3820" y="2962"/>
                      <a:pt x="3819" y="2963"/>
                    </a:cubicBezTo>
                    <a:lnTo>
                      <a:pt x="3723" y="3019"/>
                    </a:lnTo>
                    <a:lnTo>
                      <a:pt x="3643" y="3067"/>
                    </a:lnTo>
                    <a:cubicBezTo>
                      <a:pt x="3641" y="3068"/>
                      <a:pt x="3638" y="3068"/>
                      <a:pt x="3636" y="3068"/>
                    </a:cubicBezTo>
                    <a:cubicBezTo>
                      <a:pt x="3634" y="3067"/>
                      <a:pt x="3632" y="3065"/>
                      <a:pt x="3631" y="3063"/>
                    </a:cubicBezTo>
                    <a:lnTo>
                      <a:pt x="3567" y="2919"/>
                    </a:lnTo>
                    <a:lnTo>
                      <a:pt x="3573" y="2924"/>
                    </a:lnTo>
                    <a:lnTo>
                      <a:pt x="3374" y="2892"/>
                    </a:lnTo>
                    <a:lnTo>
                      <a:pt x="3375" y="2892"/>
                    </a:lnTo>
                    <a:lnTo>
                      <a:pt x="3183" y="2900"/>
                    </a:lnTo>
                    <a:lnTo>
                      <a:pt x="3185" y="2899"/>
                    </a:lnTo>
                    <a:lnTo>
                      <a:pt x="3001" y="2955"/>
                    </a:lnTo>
                    <a:cubicBezTo>
                      <a:pt x="2997" y="2957"/>
                      <a:pt x="2993" y="2955"/>
                      <a:pt x="2991" y="2951"/>
                    </a:cubicBezTo>
                    <a:lnTo>
                      <a:pt x="2959" y="2862"/>
                    </a:lnTo>
                    <a:lnTo>
                      <a:pt x="2935" y="2766"/>
                    </a:lnTo>
                    <a:lnTo>
                      <a:pt x="2949" y="2769"/>
                    </a:lnTo>
                    <a:lnTo>
                      <a:pt x="2781" y="2937"/>
                    </a:lnTo>
                    <a:cubicBezTo>
                      <a:pt x="2779" y="2939"/>
                      <a:pt x="2777" y="2940"/>
                      <a:pt x="2775" y="2940"/>
                    </a:cubicBezTo>
                    <a:lnTo>
                      <a:pt x="2647" y="2940"/>
                    </a:lnTo>
                    <a:lnTo>
                      <a:pt x="2526" y="2932"/>
                    </a:lnTo>
                    <a:lnTo>
                      <a:pt x="2406" y="2908"/>
                    </a:lnTo>
                    <a:cubicBezTo>
                      <a:pt x="2404" y="2907"/>
                      <a:pt x="2402" y="2906"/>
                      <a:pt x="2401" y="2905"/>
                    </a:cubicBezTo>
                    <a:lnTo>
                      <a:pt x="2361" y="2857"/>
                    </a:lnTo>
                    <a:cubicBezTo>
                      <a:pt x="2360" y="2856"/>
                      <a:pt x="2360" y="2855"/>
                      <a:pt x="2360" y="2854"/>
                    </a:cubicBezTo>
                    <a:lnTo>
                      <a:pt x="2336" y="2782"/>
                    </a:lnTo>
                    <a:cubicBezTo>
                      <a:pt x="2335" y="2781"/>
                      <a:pt x="2335" y="2779"/>
                      <a:pt x="2335" y="2778"/>
                    </a:cubicBezTo>
                    <a:lnTo>
                      <a:pt x="2351" y="2706"/>
                    </a:lnTo>
                    <a:lnTo>
                      <a:pt x="2351" y="2708"/>
                    </a:lnTo>
                    <a:lnTo>
                      <a:pt x="2351" y="2627"/>
                    </a:lnTo>
                    <a:lnTo>
                      <a:pt x="2351" y="2629"/>
                    </a:lnTo>
                    <a:lnTo>
                      <a:pt x="2335" y="2517"/>
                    </a:lnTo>
                    <a:lnTo>
                      <a:pt x="2311" y="2389"/>
                    </a:lnTo>
                    <a:cubicBezTo>
                      <a:pt x="2311" y="2386"/>
                      <a:pt x="2312" y="2384"/>
                      <a:pt x="2313" y="2382"/>
                    </a:cubicBezTo>
                    <a:cubicBezTo>
                      <a:pt x="2314" y="2381"/>
                      <a:pt x="2316" y="2379"/>
                      <a:pt x="2318" y="2379"/>
                    </a:cubicBezTo>
                    <a:lnTo>
                      <a:pt x="2463" y="2363"/>
                    </a:lnTo>
                    <a:lnTo>
                      <a:pt x="2623" y="2363"/>
                    </a:lnTo>
                    <a:lnTo>
                      <a:pt x="2616" y="2368"/>
                    </a:lnTo>
                    <a:lnTo>
                      <a:pt x="2640" y="2304"/>
                    </a:lnTo>
                    <a:cubicBezTo>
                      <a:pt x="2640" y="2304"/>
                      <a:pt x="2640" y="2303"/>
                      <a:pt x="2640" y="2303"/>
                    </a:cubicBezTo>
                    <a:lnTo>
                      <a:pt x="2688" y="2231"/>
                    </a:lnTo>
                    <a:lnTo>
                      <a:pt x="2687" y="2233"/>
                    </a:lnTo>
                    <a:lnTo>
                      <a:pt x="2703" y="2169"/>
                    </a:lnTo>
                    <a:lnTo>
                      <a:pt x="2704" y="2174"/>
                    </a:lnTo>
                    <a:lnTo>
                      <a:pt x="2672" y="2086"/>
                    </a:lnTo>
                    <a:lnTo>
                      <a:pt x="2632" y="1990"/>
                    </a:lnTo>
                    <a:cubicBezTo>
                      <a:pt x="2630" y="1986"/>
                      <a:pt x="2632" y="1982"/>
                      <a:pt x="2635" y="1980"/>
                    </a:cubicBezTo>
                    <a:lnTo>
                      <a:pt x="2723" y="1924"/>
                    </a:lnTo>
                    <a:lnTo>
                      <a:pt x="2721" y="1925"/>
                    </a:lnTo>
                    <a:lnTo>
                      <a:pt x="2801" y="1845"/>
                    </a:lnTo>
                    <a:lnTo>
                      <a:pt x="2799" y="1852"/>
                    </a:lnTo>
                    <a:lnTo>
                      <a:pt x="2735" y="1516"/>
                    </a:lnTo>
                    <a:cubicBezTo>
                      <a:pt x="2735" y="1512"/>
                      <a:pt x="2736" y="1509"/>
                      <a:pt x="2739" y="1507"/>
                    </a:cubicBezTo>
                    <a:lnTo>
                      <a:pt x="2835" y="1451"/>
                    </a:lnTo>
                    <a:lnTo>
                      <a:pt x="2833" y="1453"/>
                    </a:lnTo>
                    <a:lnTo>
                      <a:pt x="2905" y="1373"/>
                    </a:lnTo>
                    <a:lnTo>
                      <a:pt x="2904" y="1374"/>
                    </a:lnTo>
                    <a:lnTo>
                      <a:pt x="2960" y="1286"/>
                    </a:lnTo>
                    <a:cubicBezTo>
                      <a:pt x="2962" y="1283"/>
                      <a:pt x="2964" y="1282"/>
                      <a:pt x="2967" y="1282"/>
                    </a:cubicBezTo>
                    <a:lnTo>
                      <a:pt x="3120" y="1282"/>
                    </a:lnTo>
                    <a:close/>
                    <a:moveTo>
                      <a:pt x="6095" y="1431"/>
                    </a:moveTo>
                    <a:lnTo>
                      <a:pt x="6106" y="1432"/>
                    </a:lnTo>
                    <a:lnTo>
                      <a:pt x="5883" y="1616"/>
                    </a:lnTo>
                    <a:cubicBezTo>
                      <a:pt x="5880" y="1619"/>
                      <a:pt x="5876" y="1619"/>
                      <a:pt x="5873" y="1617"/>
                    </a:cubicBezTo>
                    <a:lnTo>
                      <a:pt x="5625" y="1449"/>
                    </a:lnTo>
                    <a:lnTo>
                      <a:pt x="5630" y="1450"/>
                    </a:lnTo>
                    <a:lnTo>
                      <a:pt x="5446" y="1450"/>
                    </a:lnTo>
                    <a:lnTo>
                      <a:pt x="5279" y="1466"/>
                    </a:lnTo>
                    <a:lnTo>
                      <a:pt x="5286" y="1457"/>
                    </a:lnTo>
                    <a:lnTo>
                      <a:pt x="5302" y="1577"/>
                    </a:lnTo>
                    <a:cubicBezTo>
                      <a:pt x="5302" y="1578"/>
                      <a:pt x="5302" y="1579"/>
                      <a:pt x="5302" y="1579"/>
                    </a:cubicBezTo>
                    <a:lnTo>
                      <a:pt x="5286" y="1707"/>
                    </a:lnTo>
                    <a:cubicBezTo>
                      <a:pt x="5286" y="1708"/>
                      <a:pt x="5285" y="1709"/>
                      <a:pt x="5285" y="1710"/>
                    </a:cubicBezTo>
                    <a:lnTo>
                      <a:pt x="5237" y="1822"/>
                    </a:lnTo>
                    <a:lnTo>
                      <a:pt x="5237" y="1815"/>
                    </a:lnTo>
                    <a:lnTo>
                      <a:pt x="5413" y="2167"/>
                    </a:lnTo>
                    <a:lnTo>
                      <a:pt x="5549" y="2537"/>
                    </a:lnTo>
                    <a:lnTo>
                      <a:pt x="5539" y="2532"/>
                    </a:lnTo>
                    <a:lnTo>
                      <a:pt x="5643" y="2500"/>
                    </a:lnTo>
                    <a:lnTo>
                      <a:pt x="5739" y="2468"/>
                    </a:lnTo>
                    <a:lnTo>
                      <a:pt x="5737" y="2469"/>
                    </a:lnTo>
                    <a:lnTo>
                      <a:pt x="5825" y="2405"/>
                    </a:lnTo>
                    <a:lnTo>
                      <a:pt x="5904" y="2333"/>
                    </a:lnTo>
                    <a:cubicBezTo>
                      <a:pt x="5904" y="2333"/>
                      <a:pt x="5905" y="2333"/>
                      <a:pt x="5905" y="2332"/>
                    </a:cubicBezTo>
                    <a:lnTo>
                      <a:pt x="5993" y="2276"/>
                    </a:lnTo>
                    <a:lnTo>
                      <a:pt x="6098" y="2228"/>
                    </a:lnTo>
                    <a:lnTo>
                      <a:pt x="6194" y="2180"/>
                    </a:lnTo>
                    <a:lnTo>
                      <a:pt x="6192" y="2181"/>
                    </a:lnTo>
                    <a:lnTo>
                      <a:pt x="6272" y="2109"/>
                    </a:lnTo>
                    <a:lnTo>
                      <a:pt x="6399" y="1965"/>
                    </a:lnTo>
                    <a:lnTo>
                      <a:pt x="6536" y="1829"/>
                    </a:lnTo>
                    <a:lnTo>
                      <a:pt x="6533" y="1837"/>
                    </a:lnTo>
                    <a:lnTo>
                      <a:pt x="6509" y="1749"/>
                    </a:lnTo>
                    <a:cubicBezTo>
                      <a:pt x="6509" y="1748"/>
                      <a:pt x="6509" y="1748"/>
                      <a:pt x="6509" y="1747"/>
                    </a:cubicBezTo>
                    <a:lnTo>
                      <a:pt x="6501" y="1667"/>
                    </a:lnTo>
                    <a:lnTo>
                      <a:pt x="6501" y="1668"/>
                    </a:lnTo>
                    <a:lnTo>
                      <a:pt x="6477" y="1580"/>
                    </a:lnTo>
                    <a:lnTo>
                      <a:pt x="6478" y="1582"/>
                    </a:lnTo>
                    <a:lnTo>
                      <a:pt x="6438" y="1510"/>
                    </a:lnTo>
                    <a:lnTo>
                      <a:pt x="6441" y="1513"/>
                    </a:lnTo>
                    <a:lnTo>
                      <a:pt x="6369" y="1473"/>
                    </a:lnTo>
                    <a:lnTo>
                      <a:pt x="6377" y="1473"/>
                    </a:lnTo>
                    <a:lnTo>
                      <a:pt x="6289" y="1513"/>
                    </a:lnTo>
                    <a:cubicBezTo>
                      <a:pt x="6288" y="1514"/>
                      <a:pt x="6288" y="1514"/>
                      <a:pt x="6287" y="1514"/>
                    </a:cubicBezTo>
                    <a:lnTo>
                      <a:pt x="6255" y="1522"/>
                    </a:lnTo>
                    <a:lnTo>
                      <a:pt x="6257" y="1521"/>
                    </a:lnTo>
                    <a:lnTo>
                      <a:pt x="6217" y="1545"/>
                    </a:lnTo>
                    <a:cubicBezTo>
                      <a:pt x="6214" y="1547"/>
                      <a:pt x="6211" y="1547"/>
                      <a:pt x="6208" y="1544"/>
                    </a:cubicBezTo>
                    <a:lnTo>
                      <a:pt x="6144" y="1488"/>
                    </a:lnTo>
                    <a:cubicBezTo>
                      <a:pt x="6144" y="1488"/>
                      <a:pt x="6144" y="1488"/>
                      <a:pt x="6143" y="1487"/>
                    </a:cubicBezTo>
                    <a:lnTo>
                      <a:pt x="6095" y="1431"/>
                    </a:lnTo>
                    <a:close/>
                    <a:moveTo>
                      <a:pt x="6155" y="1477"/>
                    </a:moveTo>
                    <a:lnTo>
                      <a:pt x="6155" y="1476"/>
                    </a:lnTo>
                    <a:lnTo>
                      <a:pt x="6219" y="1532"/>
                    </a:lnTo>
                    <a:lnTo>
                      <a:pt x="6209" y="1531"/>
                    </a:lnTo>
                    <a:lnTo>
                      <a:pt x="6249" y="1507"/>
                    </a:lnTo>
                    <a:cubicBezTo>
                      <a:pt x="6250" y="1507"/>
                      <a:pt x="6251" y="1507"/>
                      <a:pt x="6251" y="1506"/>
                    </a:cubicBezTo>
                    <a:lnTo>
                      <a:pt x="6283" y="1498"/>
                    </a:lnTo>
                    <a:lnTo>
                      <a:pt x="6282" y="1499"/>
                    </a:lnTo>
                    <a:lnTo>
                      <a:pt x="6370" y="1459"/>
                    </a:lnTo>
                    <a:cubicBezTo>
                      <a:pt x="6372" y="1458"/>
                      <a:pt x="6375" y="1458"/>
                      <a:pt x="6377" y="1459"/>
                    </a:cubicBezTo>
                    <a:lnTo>
                      <a:pt x="6449" y="1499"/>
                    </a:lnTo>
                    <a:cubicBezTo>
                      <a:pt x="6450" y="1500"/>
                      <a:pt x="6452" y="1501"/>
                      <a:pt x="6452" y="1502"/>
                    </a:cubicBezTo>
                    <a:lnTo>
                      <a:pt x="6492" y="1574"/>
                    </a:lnTo>
                    <a:cubicBezTo>
                      <a:pt x="6493" y="1575"/>
                      <a:pt x="6493" y="1576"/>
                      <a:pt x="6493" y="1576"/>
                    </a:cubicBezTo>
                    <a:lnTo>
                      <a:pt x="6517" y="1664"/>
                    </a:lnTo>
                    <a:cubicBezTo>
                      <a:pt x="6517" y="1665"/>
                      <a:pt x="6517" y="1665"/>
                      <a:pt x="6517" y="1666"/>
                    </a:cubicBezTo>
                    <a:lnTo>
                      <a:pt x="6525" y="1746"/>
                    </a:lnTo>
                    <a:lnTo>
                      <a:pt x="6525" y="1744"/>
                    </a:lnTo>
                    <a:lnTo>
                      <a:pt x="6549" y="1832"/>
                    </a:lnTo>
                    <a:cubicBezTo>
                      <a:pt x="6550" y="1835"/>
                      <a:pt x="6549" y="1838"/>
                      <a:pt x="6547" y="1840"/>
                    </a:cubicBezTo>
                    <a:lnTo>
                      <a:pt x="6411" y="1976"/>
                    </a:lnTo>
                    <a:lnTo>
                      <a:pt x="6283" y="2121"/>
                    </a:lnTo>
                    <a:lnTo>
                      <a:pt x="6203" y="2193"/>
                    </a:lnTo>
                    <a:cubicBezTo>
                      <a:pt x="6202" y="2193"/>
                      <a:pt x="6202" y="2194"/>
                      <a:pt x="6201" y="2194"/>
                    </a:cubicBezTo>
                    <a:lnTo>
                      <a:pt x="6105" y="2242"/>
                    </a:lnTo>
                    <a:lnTo>
                      <a:pt x="6002" y="2290"/>
                    </a:lnTo>
                    <a:lnTo>
                      <a:pt x="5914" y="2346"/>
                    </a:lnTo>
                    <a:lnTo>
                      <a:pt x="5915" y="2345"/>
                    </a:lnTo>
                    <a:lnTo>
                      <a:pt x="5834" y="2418"/>
                    </a:lnTo>
                    <a:lnTo>
                      <a:pt x="5746" y="2482"/>
                    </a:lnTo>
                    <a:cubicBezTo>
                      <a:pt x="5746" y="2482"/>
                      <a:pt x="5745" y="2483"/>
                      <a:pt x="5744" y="2483"/>
                    </a:cubicBezTo>
                    <a:lnTo>
                      <a:pt x="5648" y="2515"/>
                    </a:lnTo>
                    <a:lnTo>
                      <a:pt x="5544" y="2547"/>
                    </a:lnTo>
                    <a:cubicBezTo>
                      <a:pt x="5540" y="2548"/>
                      <a:pt x="5536" y="2546"/>
                      <a:pt x="5534" y="2542"/>
                    </a:cubicBezTo>
                    <a:lnTo>
                      <a:pt x="5399" y="2175"/>
                    </a:lnTo>
                    <a:lnTo>
                      <a:pt x="5223" y="1822"/>
                    </a:lnTo>
                    <a:cubicBezTo>
                      <a:pt x="5222" y="1820"/>
                      <a:pt x="5222" y="1818"/>
                      <a:pt x="5222" y="1815"/>
                    </a:cubicBezTo>
                    <a:lnTo>
                      <a:pt x="5270" y="1703"/>
                    </a:lnTo>
                    <a:lnTo>
                      <a:pt x="5270" y="1705"/>
                    </a:lnTo>
                    <a:lnTo>
                      <a:pt x="5286" y="1577"/>
                    </a:lnTo>
                    <a:lnTo>
                      <a:pt x="5286" y="1579"/>
                    </a:lnTo>
                    <a:lnTo>
                      <a:pt x="5270" y="1459"/>
                    </a:lnTo>
                    <a:cubicBezTo>
                      <a:pt x="5270" y="1457"/>
                      <a:pt x="5270" y="1455"/>
                      <a:pt x="5272" y="1453"/>
                    </a:cubicBezTo>
                    <a:cubicBezTo>
                      <a:pt x="5273" y="1451"/>
                      <a:pt x="5275" y="1450"/>
                      <a:pt x="5277" y="1450"/>
                    </a:cubicBezTo>
                    <a:lnTo>
                      <a:pt x="5446" y="1434"/>
                    </a:lnTo>
                    <a:lnTo>
                      <a:pt x="5630" y="1434"/>
                    </a:lnTo>
                    <a:cubicBezTo>
                      <a:pt x="5631" y="1434"/>
                      <a:pt x="5633" y="1435"/>
                      <a:pt x="5634" y="1435"/>
                    </a:cubicBezTo>
                    <a:lnTo>
                      <a:pt x="5882" y="1604"/>
                    </a:lnTo>
                    <a:lnTo>
                      <a:pt x="5872" y="1604"/>
                    </a:lnTo>
                    <a:lnTo>
                      <a:pt x="6096" y="1420"/>
                    </a:lnTo>
                    <a:cubicBezTo>
                      <a:pt x="6100" y="1417"/>
                      <a:pt x="6105" y="1418"/>
                      <a:pt x="6107" y="1421"/>
                    </a:cubicBezTo>
                    <a:lnTo>
                      <a:pt x="6155" y="1477"/>
                    </a:lnTo>
                    <a:close/>
                    <a:moveTo>
                      <a:pt x="2204" y="1465"/>
                    </a:moveTo>
                    <a:lnTo>
                      <a:pt x="2215" y="1461"/>
                    </a:lnTo>
                    <a:lnTo>
                      <a:pt x="2183" y="1549"/>
                    </a:lnTo>
                    <a:cubicBezTo>
                      <a:pt x="2183" y="1549"/>
                      <a:pt x="2183" y="1550"/>
                      <a:pt x="2182" y="1550"/>
                    </a:cubicBezTo>
                    <a:lnTo>
                      <a:pt x="2134" y="1638"/>
                    </a:lnTo>
                    <a:cubicBezTo>
                      <a:pt x="2134" y="1639"/>
                      <a:pt x="2133" y="1640"/>
                      <a:pt x="2132" y="1641"/>
                    </a:cubicBezTo>
                    <a:lnTo>
                      <a:pt x="2036" y="1705"/>
                    </a:lnTo>
                    <a:cubicBezTo>
                      <a:pt x="2036" y="1705"/>
                      <a:pt x="2035" y="1705"/>
                      <a:pt x="2035" y="1706"/>
                    </a:cubicBezTo>
                    <a:lnTo>
                      <a:pt x="1931" y="1754"/>
                    </a:lnTo>
                    <a:lnTo>
                      <a:pt x="1932" y="1753"/>
                    </a:lnTo>
                    <a:lnTo>
                      <a:pt x="1836" y="1817"/>
                    </a:lnTo>
                    <a:lnTo>
                      <a:pt x="1838" y="1815"/>
                    </a:lnTo>
                    <a:lnTo>
                      <a:pt x="1606" y="2112"/>
                    </a:lnTo>
                    <a:cubicBezTo>
                      <a:pt x="1605" y="2114"/>
                      <a:pt x="1603" y="2115"/>
                      <a:pt x="1600" y="2115"/>
                    </a:cubicBezTo>
                    <a:cubicBezTo>
                      <a:pt x="1598" y="2115"/>
                      <a:pt x="1596" y="2114"/>
                      <a:pt x="1594" y="2113"/>
                    </a:cubicBezTo>
                    <a:lnTo>
                      <a:pt x="1426" y="1961"/>
                    </a:lnTo>
                    <a:lnTo>
                      <a:pt x="1347" y="1905"/>
                    </a:lnTo>
                    <a:lnTo>
                      <a:pt x="1348" y="1906"/>
                    </a:lnTo>
                    <a:lnTo>
                      <a:pt x="1244" y="1858"/>
                    </a:lnTo>
                    <a:lnTo>
                      <a:pt x="1247" y="1859"/>
                    </a:lnTo>
                    <a:lnTo>
                      <a:pt x="1127" y="1851"/>
                    </a:lnTo>
                    <a:lnTo>
                      <a:pt x="1136" y="1844"/>
                    </a:lnTo>
                    <a:lnTo>
                      <a:pt x="1128" y="1884"/>
                    </a:lnTo>
                    <a:cubicBezTo>
                      <a:pt x="1128" y="1885"/>
                      <a:pt x="1127" y="1886"/>
                      <a:pt x="1126" y="1887"/>
                    </a:cubicBezTo>
                    <a:lnTo>
                      <a:pt x="1102" y="1919"/>
                    </a:lnTo>
                    <a:lnTo>
                      <a:pt x="1104" y="1916"/>
                    </a:lnTo>
                    <a:lnTo>
                      <a:pt x="1096" y="1956"/>
                    </a:lnTo>
                    <a:lnTo>
                      <a:pt x="1094" y="1949"/>
                    </a:lnTo>
                    <a:lnTo>
                      <a:pt x="1198" y="2061"/>
                    </a:lnTo>
                    <a:lnTo>
                      <a:pt x="1197" y="2060"/>
                    </a:lnTo>
                    <a:lnTo>
                      <a:pt x="1317" y="2148"/>
                    </a:lnTo>
                    <a:cubicBezTo>
                      <a:pt x="1319" y="2150"/>
                      <a:pt x="1320" y="2153"/>
                      <a:pt x="1320" y="2156"/>
                    </a:cubicBezTo>
                    <a:cubicBezTo>
                      <a:pt x="1319" y="2159"/>
                      <a:pt x="1317" y="2161"/>
                      <a:pt x="1314" y="2162"/>
                    </a:cubicBezTo>
                    <a:lnTo>
                      <a:pt x="1179" y="2211"/>
                    </a:lnTo>
                    <a:cubicBezTo>
                      <a:pt x="1178" y="2211"/>
                      <a:pt x="1177" y="2211"/>
                      <a:pt x="1176" y="2211"/>
                    </a:cubicBezTo>
                    <a:lnTo>
                      <a:pt x="1040" y="2219"/>
                    </a:lnTo>
                    <a:lnTo>
                      <a:pt x="1048" y="2211"/>
                    </a:lnTo>
                    <a:lnTo>
                      <a:pt x="1048" y="2251"/>
                    </a:lnTo>
                    <a:lnTo>
                      <a:pt x="1041" y="2243"/>
                    </a:lnTo>
                    <a:lnTo>
                      <a:pt x="1129" y="2251"/>
                    </a:lnTo>
                    <a:cubicBezTo>
                      <a:pt x="1130" y="2251"/>
                      <a:pt x="1131" y="2252"/>
                      <a:pt x="1132" y="2252"/>
                    </a:cubicBezTo>
                    <a:lnTo>
                      <a:pt x="1212" y="2300"/>
                    </a:lnTo>
                    <a:cubicBezTo>
                      <a:pt x="1213" y="2301"/>
                      <a:pt x="1213" y="2301"/>
                      <a:pt x="1214" y="2302"/>
                    </a:cubicBezTo>
                    <a:lnTo>
                      <a:pt x="1270" y="2366"/>
                    </a:lnTo>
                    <a:lnTo>
                      <a:pt x="1326" y="2447"/>
                    </a:lnTo>
                    <a:cubicBezTo>
                      <a:pt x="1327" y="2448"/>
                      <a:pt x="1328" y="2450"/>
                      <a:pt x="1328" y="2451"/>
                    </a:cubicBezTo>
                    <a:lnTo>
                      <a:pt x="1328" y="2539"/>
                    </a:lnTo>
                    <a:cubicBezTo>
                      <a:pt x="1328" y="2540"/>
                      <a:pt x="1328" y="2541"/>
                      <a:pt x="1327" y="2542"/>
                    </a:cubicBezTo>
                    <a:lnTo>
                      <a:pt x="1295" y="2622"/>
                    </a:lnTo>
                    <a:lnTo>
                      <a:pt x="1296" y="2619"/>
                    </a:lnTo>
                    <a:lnTo>
                      <a:pt x="1296" y="2708"/>
                    </a:lnTo>
                    <a:lnTo>
                      <a:pt x="1295" y="2704"/>
                    </a:lnTo>
                    <a:lnTo>
                      <a:pt x="1423" y="2952"/>
                    </a:lnTo>
                    <a:cubicBezTo>
                      <a:pt x="1423" y="2953"/>
                      <a:pt x="1423" y="2953"/>
                      <a:pt x="1424" y="2954"/>
                    </a:cubicBezTo>
                    <a:lnTo>
                      <a:pt x="1456" y="3090"/>
                    </a:lnTo>
                    <a:lnTo>
                      <a:pt x="1446" y="3084"/>
                    </a:lnTo>
                    <a:lnTo>
                      <a:pt x="1590" y="3060"/>
                    </a:lnTo>
                    <a:lnTo>
                      <a:pt x="1718" y="3028"/>
                    </a:lnTo>
                    <a:lnTo>
                      <a:pt x="1716" y="3029"/>
                    </a:lnTo>
                    <a:lnTo>
                      <a:pt x="1844" y="2973"/>
                    </a:lnTo>
                    <a:cubicBezTo>
                      <a:pt x="1848" y="2971"/>
                      <a:pt x="1852" y="2972"/>
                      <a:pt x="1854" y="2975"/>
                    </a:cubicBezTo>
                    <a:lnTo>
                      <a:pt x="1934" y="3096"/>
                    </a:lnTo>
                    <a:cubicBezTo>
                      <a:pt x="1934" y="3096"/>
                      <a:pt x="1935" y="3096"/>
                      <a:pt x="1935" y="3097"/>
                    </a:cubicBezTo>
                    <a:lnTo>
                      <a:pt x="2063" y="3369"/>
                    </a:lnTo>
                    <a:lnTo>
                      <a:pt x="2061" y="3367"/>
                    </a:lnTo>
                    <a:lnTo>
                      <a:pt x="2077" y="3383"/>
                    </a:lnTo>
                    <a:lnTo>
                      <a:pt x="2074" y="3381"/>
                    </a:lnTo>
                    <a:lnTo>
                      <a:pt x="2202" y="3421"/>
                    </a:lnTo>
                    <a:lnTo>
                      <a:pt x="2192" y="3424"/>
                    </a:lnTo>
                    <a:lnTo>
                      <a:pt x="2232" y="3352"/>
                    </a:lnTo>
                    <a:cubicBezTo>
                      <a:pt x="2233" y="3352"/>
                      <a:pt x="2233" y="3352"/>
                      <a:pt x="2233" y="3351"/>
                    </a:cubicBezTo>
                    <a:lnTo>
                      <a:pt x="2289" y="3279"/>
                    </a:lnTo>
                    <a:cubicBezTo>
                      <a:pt x="2291" y="3277"/>
                      <a:pt x="2293" y="3276"/>
                      <a:pt x="2296" y="3276"/>
                    </a:cubicBezTo>
                    <a:lnTo>
                      <a:pt x="2400" y="3284"/>
                    </a:lnTo>
                    <a:lnTo>
                      <a:pt x="2495" y="3284"/>
                    </a:lnTo>
                    <a:lnTo>
                      <a:pt x="2488" y="3288"/>
                    </a:lnTo>
                    <a:lnTo>
                      <a:pt x="2584" y="3128"/>
                    </a:lnTo>
                    <a:lnTo>
                      <a:pt x="2590" y="3140"/>
                    </a:lnTo>
                    <a:lnTo>
                      <a:pt x="2526" y="3132"/>
                    </a:lnTo>
                    <a:cubicBezTo>
                      <a:pt x="2526" y="3132"/>
                      <a:pt x="2525" y="3132"/>
                      <a:pt x="2525" y="3132"/>
                    </a:cubicBezTo>
                    <a:lnTo>
                      <a:pt x="2453" y="3108"/>
                    </a:lnTo>
                    <a:cubicBezTo>
                      <a:pt x="2451" y="3107"/>
                      <a:pt x="2449" y="3106"/>
                      <a:pt x="2448" y="3104"/>
                    </a:cubicBezTo>
                    <a:lnTo>
                      <a:pt x="2400" y="3016"/>
                    </a:lnTo>
                    <a:lnTo>
                      <a:pt x="2337" y="2928"/>
                    </a:lnTo>
                    <a:cubicBezTo>
                      <a:pt x="2337" y="2928"/>
                      <a:pt x="2336" y="2928"/>
                      <a:pt x="2336" y="2927"/>
                    </a:cubicBezTo>
                    <a:lnTo>
                      <a:pt x="2296" y="2847"/>
                    </a:lnTo>
                    <a:cubicBezTo>
                      <a:pt x="2296" y="2847"/>
                      <a:pt x="2296" y="2846"/>
                      <a:pt x="2295" y="2845"/>
                    </a:cubicBezTo>
                    <a:lnTo>
                      <a:pt x="2279" y="2749"/>
                    </a:lnTo>
                    <a:cubicBezTo>
                      <a:pt x="2279" y="2748"/>
                      <a:pt x="2279" y="2748"/>
                      <a:pt x="2279" y="2748"/>
                    </a:cubicBezTo>
                    <a:lnTo>
                      <a:pt x="2279" y="2547"/>
                    </a:lnTo>
                    <a:lnTo>
                      <a:pt x="2279" y="2549"/>
                    </a:lnTo>
                    <a:lnTo>
                      <a:pt x="2247" y="2373"/>
                    </a:lnTo>
                    <a:cubicBezTo>
                      <a:pt x="2247" y="2368"/>
                      <a:pt x="2250" y="2364"/>
                      <a:pt x="2254" y="2363"/>
                    </a:cubicBezTo>
                    <a:lnTo>
                      <a:pt x="2598" y="2299"/>
                    </a:lnTo>
                    <a:lnTo>
                      <a:pt x="2591" y="2306"/>
                    </a:lnTo>
                    <a:lnTo>
                      <a:pt x="2599" y="2258"/>
                    </a:lnTo>
                    <a:cubicBezTo>
                      <a:pt x="2599" y="2257"/>
                      <a:pt x="2600" y="2256"/>
                      <a:pt x="2600" y="2255"/>
                    </a:cubicBezTo>
                    <a:lnTo>
                      <a:pt x="2616" y="2231"/>
                    </a:lnTo>
                    <a:lnTo>
                      <a:pt x="2616" y="2232"/>
                    </a:lnTo>
                    <a:lnTo>
                      <a:pt x="2632" y="2184"/>
                    </a:lnTo>
                    <a:lnTo>
                      <a:pt x="2631" y="2187"/>
                    </a:lnTo>
                    <a:lnTo>
                      <a:pt x="2631" y="2147"/>
                    </a:lnTo>
                    <a:lnTo>
                      <a:pt x="2632" y="2150"/>
                    </a:lnTo>
                    <a:lnTo>
                      <a:pt x="2600" y="2070"/>
                    </a:lnTo>
                    <a:lnTo>
                      <a:pt x="2560" y="1982"/>
                    </a:lnTo>
                    <a:cubicBezTo>
                      <a:pt x="2558" y="1979"/>
                      <a:pt x="2559" y="1975"/>
                      <a:pt x="2562" y="1973"/>
                    </a:cubicBezTo>
                    <a:lnTo>
                      <a:pt x="2730" y="1828"/>
                    </a:lnTo>
                    <a:lnTo>
                      <a:pt x="2727" y="1835"/>
                    </a:lnTo>
                    <a:lnTo>
                      <a:pt x="2719" y="1699"/>
                    </a:lnTo>
                    <a:lnTo>
                      <a:pt x="2719" y="1701"/>
                    </a:lnTo>
                    <a:lnTo>
                      <a:pt x="2671" y="1549"/>
                    </a:lnTo>
                    <a:lnTo>
                      <a:pt x="2681" y="1554"/>
                    </a:lnTo>
                    <a:lnTo>
                      <a:pt x="2545" y="1578"/>
                    </a:lnTo>
                    <a:cubicBezTo>
                      <a:pt x="2544" y="1578"/>
                      <a:pt x="2543" y="1578"/>
                      <a:pt x="2543" y="1578"/>
                    </a:cubicBezTo>
                    <a:lnTo>
                      <a:pt x="2423" y="1570"/>
                    </a:lnTo>
                    <a:cubicBezTo>
                      <a:pt x="2422" y="1570"/>
                      <a:pt x="2421" y="1570"/>
                      <a:pt x="2420" y="1570"/>
                    </a:cubicBezTo>
                    <a:lnTo>
                      <a:pt x="2316" y="1521"/>
                    </a:lnTo>
                    <a:lnTo>
                      <a:pt x="2204" y="1465"/>
                    </a:lnTo>
                    <a:close/>
                    <a:moveTo>
                      <a:pt x="2323" y="1507"/>
                    </a:moveTo>
                    <a:lnTo>
                      <a:pt x="2427" y="1555"/>
                    </a:lnTo>
                    <a:lnTo>
                      <a:pt x="2424" y="1554"/>
                    </a:lnTo>
                    <a:lnTo>
                      <a:pt x="2544" y="1562"/>
                    </a:lnTo>
                    <a:lnTo>
                      <a:pt x="2542" y="1562"/>
                    </a:lnTo>
                    <a:lnTo>
                      <a:pt x="2678" y="1538"/>
                    </a:lnTo>
                    <a:cubicBezTo>
                      <a:pt x="2682" y="1538"/>
                      <a:pt x="2686" y="1540"/>
                      <a:pt x="2687" y="1544"/>
                    </a:cubicBezTo>
                    <a:lnTo>
                      <a:pt x="2735" y="1696"/>
                    </a:lnTo>
                    <a:cubicBezTo>
                      <a:pt x="2735" y="1697"/>
                      <a:pt x="2735" y="1697"/>
                      <a:pt x="2735" y="1698"/>
                    </a:cubicBezTo>
                    <a:lnTo>
                      <a:pt x="2743" y="1834"/>
                    </a:lnTo>
                    <a:cubicBezTo>
                      <a:pt x="2743" y="1837"/>
                      <a:pt x="2742" y="1839"/>
                      <a:pt x="2740" y="1841"/>
                    </a:cubicBezTo>
                    <a:lnTo>
                      <a:pt x="2572" y="1985"/>
                    </a:lnTo>
                    <a:lnTo>
                      <a:pt x="2574" y="1975"/>
                    </a:lnTo>
                    <a:lnTo>
                      <a:pt x="2615" y="2064"/>
                    </a:lnTo>
                    <a:lnTo>
                      <a:pt x="2647" y="2144"/>
                    </a:lnTo>
                    <a:cubicBezTo>
                      <a:pt x="2647" y="2145"/>
                      <a:pt x="2647" y="2146"/>
                      <a:pt x="2647" y="2147"/>
                    </a:cubicBezTo>
                    <a:lnTo>
                      <a:pt x="2647" y="2187"/>
                    </a:lnTo>
                    <a:cubicBezTo>
                      <a:pt x="2647" y="2188"/>
                      <a:pt x="2647" y="2189"/>
                      <a:pt x="2647" y="2189"/>
                    </a:cubicBezTo>
                    <a:lnTo>
                      <a:pt x="2631" y="2238"/>
                    </a:lnTo>
                    <a:cubicBezTo>
                      <a:pt x="2631" y="2238"/>
                      <a:pt x="2630" y="2239"/>
                      <a:pt x="2630" y="2239"/>
                    </a:cubicBezTo>
                    <a:lnTo>
                      <a:pt x="2614" y="2263"/>
                    </a:lnTo>
                    <a:lnTo>
                      <a:pt x="2615" y="2260"/>
                    </a:lnTo>
                    <a:lnTo>
                      <a:pt x="2607" y="2308"/>
                    </a:lnTo>
                    <a:cubicBezTo>
                      <a:pt x="2607" y="2312"/>
                      <a:pt x="2604" y="2314"/>
                      <a:pt x="2601" y="2315"/>
                    </a:cubicBezTo>
                    <a:lnTo>
                      <a:pt x="2257" y="2379"/>
                    </a:lnTo>
                    <a:lnTo>
                      <a:pt x="2263" y="2370"/>
                    </a:lnTo>
                    <a:lnTo>
                      <a:pt x="2295" y="2546"/>
                    </a:lnTo>
                    <a:cubicBezTo>
                      <a:pt x="2295" y="2546"/>
                      <a:pt x="2295" y="2547"/>
                      <a:pt x="2295" y="2547"/>
                    </a:cubicBezTo>
                    <a:lnTo>
                      <a:pt x="2295" y="2748"/>
                    </a:lnTo>
                    <a:lnTo>
                      <a:pt x="2295" y="2746"/>
                    </a:lnTo>
                    <a:lnTo>
                      <a:pt x="2311" y="2842"/>
                    </a:lnTo>
                    <a:lnTo>
                      <a:pt x="2310" y="2840"/>
                    </a:lnTo>
                    <a:lnTo>
                      <a:pt x="2350" y="2920"/>
                    </a:lnTo>
                    <a:lnTo>
                      <a:pt x="2350" y="2919"/>
                    </a:lnTo>
                    <a:lnTo>
                      <a:pt x="2414" y="3008"/>
                    </a:lnTo>
                    <a:lnTo>
                      <a:pt x="2462" y="3096"/>
                    </a:lnTo>
                    <a:lnTo>
                      <a:pt x="2458" y="3092"/>
                    </a:lnTo>
                    <a:lnTo>
                      <a:pt x="2530" y="3116"/>
                    </a:lnTo>
                    <a:lnTo>
                      <a:pt x="2528" y="3116"/>
                    </a:lnTo>
                    <a:lnTo>
                      <a:pt x="2592" y="3124"/>
                    </a:lnTo>
                    <a:cubicBezTo>
                      <a:pt x="2595" y="3124"/>
                      <a:pt x="2597" y="3126"/>
                      <a:pt x="2598" y="3129"/>
                    </a:cubicBezTo>
                    <a:cubicBezTo>
                      <a:pt x="2600" y="3131"/>
                      <a:pt x="2599" y="3134"/>
                      <a:pt x="2598" y="3136"/>
                    </a:cubicBezTo>
                    <a:lnTo>
                      <a:pt x="2502" y="3296"/>
                    </a:lnTo>
                    <a:cubicBezTo>
                      <a:pt x="2501" y="3299"/>
                      <a:pt x="2498" y="3300"/>
                      <a:pt x="2495" y="3300"/>
                    </a:cubicBezTo>
                    <a:lnTo>
                      <a:pt x="2399" y="3300"/>
                    </a:lnTo>
                    <a:lnTo>
                      <a:pt x="2295" y="3292"/>
                    </a:lnTo>
                    <a:lnTo>
                      <a:pt x="2302" y="3289"/>
                    </a:lnTo>
                    <a:lnTo>
                      <a:pt x="2246" y="3361"/>
                    </a:lnTo>
                    <a:lnTo>
                      <a:pt x="2246" y="3360"/>
                    </a:lnTo>
                    <a:lnTo>
                      <a:pt x="2206" y="3432"/>
                    </a:lnTo>
                    <a:cubicBezTo>
                      <a:pt x="2205" y="3436"/>
                      <a:pt x="2201" y="3437"/>
                      <a:pt x="2197" y="3436"/>
                    </a:cubicBezTo>
                    <a:lnTo>
                      <a:pt x="2069" y="3396"/>
                    </a:lnTo>
                    <a:cubicBezTo>
                      <a:pt x="2068" y="3396"/>
                      <a:pt x="2067" y="3395"/>
                      <a:pt x="2066" y="3394"/>
                    </a:cubicBezTo>
                    <a:lnTo>
                      <a:pt x="2050" y="3378"/>
                    </a:lnTo>
                    <a:cubicBezTo>
                      <a:pt x="2049" y="3377"/>
                      <a:pt x="2049" y="3377"/>
                      <a:pt x="2048" y="3376"/>
                    </a:cubicBezTo>
                    <a:lnTo>
                      <a:pt x="1920" y="3103"/>
                    </a:lnTo>
                    <a:lnTo>
                      <a:pt x="1921" y="3104"/>
                    </a:lnTo>
                    <a:lnTo>
                      <a:pt x="1841" y="2984"/>
                    </a:lnTo>
                    <a:lnTo>
                      <a:pt x="1851" y="2987"/>
                    </a:lnTo>
                    <a:lnTo>
                      <a:pt x="1723" y="3043"/>
                    </a:lnTo>
                    <a:cubicBezTo>
                      <a:pt x="1722" y="3043"/>
                      <a:pt x="1722" y="3044"/>
                      <a:pt x="1722" y="3044"/>
                    </a:cubicBezTo>
                    <a:lnTo>
                      <a:pt x="1593" y="3076"/>
                    </a:lnTo>
                    <a:lnTo>
                      <a:pt x="1449" y="3100"/>
                    </a:lnTo>
                    <a:cubicBezTo>
                      <a:pt x="1445" y="3101"/>
                      <a:pt x="1441" y="3098"/>
                      <a:pt x="1440" y="3094"/>
                    </a:cubicBezTo>
                    <a:lnTo>
                      <a:pt x="1408" y="2958"/>
                    </a:lnTo>
                    <a:lnTo>
                      <a:pt x="1409" y="2959"/>
                    </a:lnTo>
                    <a:lnTo>
                      <a:pt x="1281" y="2711"/>
                    </a:lnTo>
                    <a:cubicBezTo>
                      <a:pt x="1280" y="2710"/>
                      <a:pt x="1280" y="2709"/>
                      <a:pt x="1280" y="2708"/>
                    </a:cubicBezTo>
                    <a:lnTo>
                      <a:pt x="1280" y="2619"/>
                    </a:lnTo>
                    <a:cubicBezTo>
                      <a:pt x="1280" y="2618"/>
                      <a:pt x="1280" y="2617"/>
                      <a:pt x="1280" y="2616"/>
                    </a:cubicBezTo>
                    <a:lnTo>
                      <a:pt x="1312" y="2536"/>
                    </a:lnTo>
                    <a:lnTo>
                      <a:pt x="1312" y="2539"/>
                    </a:lnTo>
                    <a:lnTo>
                      <a:pt x="1312" y="2451"/>
                    </a:lnTo>
                    <a:lnTo>
                      <a:pt x="1313" y="2456"/>
                    </a:lnTo>
                    <a:lnTo>
                      <a:pt x="1258" y="2376"/>
                    </a:lnTo>
                    <a:lnTo>
                      <a:pt x="1202" y="2312"/>
                    </a:lnTo>
                    <a:lnTo>
                      <a:pt x="1204" y="2314"/>
                    </a:lnTo>
                    <a:lnTo>
                      <a:pt x="1124" y="2266"/>
                    </a:lnTo>
                    <a:lnTo>
                      <a:pt x="1127" y="2267"/>
                    </a:lnTo>
                    <a:lnTo>
                      <a:pt x="1039" y="2259"/>
                    </a:lnTo>
                    <a:cubicBezTo>
                      <a:pt x="1035" y="2259"/>
                      <a:pt x="1032" y="2255"/>
                      <a:pt x="1032" y="2251"/>
                    </a:cubicBezTo>
                    <a:lnTo>
                      <a:pt x="1032" y="2211"/>
                    </a:lnTo>
                    <a:cubicBezTo>
                      <a:pt x="1032" y="2207"/>
                      <a:pt x="1035" y="2203"/>
                      <a:pt x="1039" y="2203"/>
                    </a:cubicBezTo>
                    <a:lnTo>
                      <a:pt x="1175" y="2195"/>
                    </a:lnTo>
                    <a:lnTo>
                      <a:pt x="1173" y="2195"/>
                    </a:lnTo>
                    <a:lnTo>
                      <a:pt x="1309" y="2147"/>
                    </a:lnTo>
                    <a:lnTo>
                      <a:pt x="1307" y="2161"/>
                    </a:lnTo>
                    <a:lnTo>
                      <a:pt x="1187" y="2073"/>
                    </a:lnTo>
                    <a:cubicBezTo>
                      <a:pt x="1187" y="2073"/>
                      <a:pt x="1186" y="2073"/>
                      <a:pt x="1186" y="2072"/>
                    </a:cubicBezTo>
                    <a:lnTo>
                      <a:pt x="1082" y="1960"/>
                    </a:lnTo>
                    <a:cubicBezTo>
                      <a:pt x="1080" y="1958"/>
                      <a:pt x="1080" y="1956"/>
                      <a:pt x="1080" y="1953"/>
                    </a:cubicBezTo>
                    <a:lnTo>
                      <a:pt x="1088" y="1913"/>
                    </a:lnTo>
                    <a:cubicBezTo>
                      <a:pt x="1088" y="1912"/>
                      <a:pt x="1089" y="1911"/>
                      <a:pt x="1090" y="1910"/>
                    </a:cubicBezTo>
                    <a:lnTo>
                      <a:pt x="1114" y="1878"/>
                    </a:lnTo>
                    <a:lnTo>
                      <a:pt x="1112" y="1881"/>
                    </a:lnTo>
                    <a:lnTo>
                      <a:pt x="1120" y="1841"/>
                    </a:lnTo>
                    <a:cubicBezTo>
                      <a:pt x="1121" y="1837"/>
                      <a:pt x="1124" y="1834"/>
                      <a:pt x="1128" y="1835"/>
                    </a:cubicBezTo>
                    <a:lnTo>
                      <a:pt x="1248" y="1843"/>
                    </a:lnTo>
                    <a:cubicBezTo>
                      <a:pt x="1249" y="1843"/>
                      <a:pt x="1250" y="1843"/>
                      <a:pt x="1251" y="1843"/>
                    </a:cubicBezTo>
                    <a:lnTo>
                      <a:pt x="1355" y="1891"/>
                    </a:lnTo>
                    <a:cubicBezTo>
                      <a:pt x="1356" y="1892"/>
                      <a:pt x="1356" y="1892"/>
                      <a:pt x="1356" y="1892"/>
                    </a:cubicBezTo>
                    <a:lnTo>
                      <a:pt x="1437" y="1949"/>
                    </a:lnTo>
                    <a:lnTo>
                      <a:pt x="1605" y="2101"/>
                    </a:lnTo>
                    <a:lnTo>
                      <a:pt x="1593" y="2102"/>
                    </a:lnTo>
                    <a:lnTo>
                      <a:pt x="1825" y="1806"/>
                    </a:lnTo>
                    <a:cubicBezTo>
                      <a:pt x="1826" y="1805"/>
                      <a:pt x="1826" y="1804"/>
                      <a:pt x="1827" y="1804"/>
                    </a:cubicBezTo>
                    <a:lnTo>
                      <a:pt x="1923" y="1740"/>
                    </a:lnTo>
                    <a:cubicBezTo>
                      <a:pt x="1923" y="1740"/>
                      <a:pt x="1924" y="1739"/>
                      <a:pt x="1924" y="1739"/>
                    </a:cubicBezTo>
                    <a:lnTo>
                      <a:pt x="2028" y="1691"/>
                    </a:lnTo>
                    <a:lnTo>
                      <a:pt x="2027" y="1692"/>
                    </a:lnTo>
                    <a:lnTo>
                      <a:pt x="2123" y="1628"/>
                    </a:lnTo>
                    <a:lnTo>
                      <a:pt x="2120" y="1630"/>
                    </a:lnTo>
                    <a:lnTo>
                      <a:pt x="2168" y="1542"/>
                    </a:lnTo>
                    <a:lnTo>
                      <a:pt x="2168" y="1543"/>
                    </a:lnTo>
                    <a:lnTo>
                      <a:pt x="2200" y="1455"/>
                    </a:lnTo>
                    <a:cubicBezTo>
                      <a:pt x="2201" y="1453"/>
                      <a:pt x="2202" y="1452"/>
                      <a:pt x="2204" y="1451"/>
                    </a:cubicBezTo>
                    <a:cubicBezTo>
                      <a:pt x="2207" y="1450"/>
                      <a:pt x="2209" y="1450"/>
                      <a:pt x="2211" y="1451"/>
                    </a:cubicBezTo>
                    <a:lnTo>
                      <a:pt x="2323" y="1507"/>
                    </a:lnTo>
                    <a:close/>
                    <a:moveTo>
                      <a:pt x="6614" y="1783"/>
                    </a:moveTo>
                    <a:lnTo>
                      <a:pt x="6628" y="1783"/>
                    </a:lnTo>
                    <a:lnTo>
                      <a:pt x="6516" y="1959"/>
                    </a:lnTo>
                    <a:lnTo>
                      <a:pt x="6379" y="2120"/>
                    </a:lnTo>
                    <a:cubicBezTo>
                      <a:pt x="6379" y="2120"/>
                      <a:pt x="6379" y="2121"/>
                      <a:pt x="6378" y="2121"/>
                    </a:cubicBezTo>
                    <a:lnTo>
                      <a:pt x="6218" y="2249"/>
                    </a:lnTo>
                    <a:cubicBezTo>
                      <a:pt x="6218" y="2250"/>
                      <a:pt x="6218" y="2250"/>
                      <a:pt x="6217" y="2250"/>
                    </a:cubicBezTo>
                    <a:lnTo>
                      <a:pt x="6033" y="2346"/>
                    </a:lnTo>
                    <a:lnTo>
                      <a:pt x="5938" y="2410"/>
                    </a:lnTo>
                    <a:lnTo>
                      <a:pt x="5746" y="2554"/>
                    </a:lnTo>
                    <a:cubicBezTo>
                      <a:pt x="5746" y="2554"/>
                      <a:pt x="5745" y="2555"/>
                      <a:pt x="5744" y="2555"/>
                    </a:cubicBezTo>
                    <a:lnTo>
                      <a:pt x="5641" y="2595"/>
                    </a:lnTo>
                    <a:lnTo>
                      <a:pt x="5646" y="2587"/>
                    </a:lnTo>
                    <a:lnTo>
                      <a:pt x="5654" y="2659"/>
                    </a:lnTo>
                    <a:lnTo>
                      <a:pt x="5653" y="2657"/>
                    </a:lnTo>
                    <a:lnTo>
                      <a:pt x="5677" y="2729"/>
                    </a:lnTo>
                    <a:lnTo>
                      <a:pt x="5669" y="2724"/>
                    </a:lnTo>
                    <a:lnTo>
                      <a:pt x="5765" y="2716"/>
                    </a:lnTo>
                    <a:lnTo>
                      <a:pt x="5862" y="2716"/>
                    </a:lnTo>
                    <a:cubicBezTo>
                      <a:pt x="5862" y="2716"/>
                      <a:pt x="5863" y="2716"/>
                      <a:pt x="5864" y="2716"/>
                    </a:cubicBezTo>
                    <a:lnTo>
                      <a:pt x="5952" y="2740"/>
                    </a:lnTo>
                    <a:cubicBezTo>
                      <a:pt x="5954" y="2741"/>
                      <a:pt x="5957" y="2743"/>
                      <a:pt x="5957" y="2746"/>
                    </a:cubicBezTo>
                    <a:lnTo>
                      <a:pt x="6013" y="2962"/>
                    </a:lnTo>
                    <a:lnTo>
                      <a:pt x="6010" y="2957"/>
                    </a:lnTo>
                    <a:lnTo>
                      <a:pt x="6074" y="3005"/>
                    </a:lnTo>
                    <a:lnTo>
                      <a:pt x="6145" y="3045"/>
                    </a:lnTo>
                    <a:cubicBezTo>
                      <a:pt x="6146" y="3045"/>
                      <a:pt x="6146" y="3046"/>
                      <a:pt x="6147" y="3046"/>
                    </a:cubicBezTo>
                    <a:lnTo>
                      <a:pt x="6203" y="3094"/>
                    </a:lnTo>
                    <a:cubicBezTo>
                      <a:pt x="6204" y="3095"/>
                      <a:pt x="6205" y="3096"/>
                      <a:pt x="6205" y="3098"/>
                    </a:cubicBezTo>
                    <a:lnTo>
                      <a:pt x="6261" y="3330"/>
                    </a:lnTo>
                    <a:lnTo>
                      <a:pt x="6309" y="3555"/>
                    </a:lnTo>
                    <a:lnTo>
                      <a:pt x="6297" y="3550"/>
                    </a:lnTo>
                    <a:lnTo>
                      <a:pt x="6337" y="3526"/>
                    </a:lnTo>
                    <a:cubicBezTo>
                      <a:pt x="6338" y="3525"/>
                      <a:pt x="6339" y="3525"/>
                      <a:pt x="6340" y="3525"/>
                    </a:cubicBezTo>
                    <a:lnTo>
                      <a:pt x="6388" y="3517"/>
                    </a:lnTo>
                    <a:lnTo>
                      <a:pt x="6386" y="3517"/>
                    </a:lnTo>
                    <a:lnTo>
                      <a:pt x="6434" y="3493"/>
                    </a:lnTo>
                    <a:cubicBezTo>
                      <a:pt x="6436" y="3492"/>
                      <a:pt x="6438" y="3492"/>
                      <a:pt x="6440" y="3493"/>
                    </a:cubicBezTo>
                    <a:cubicBezTo>
                      <a:pt x="6442" y="3494"/>
                      <a:pt x="6444" y="3496"/>
                      <a:pt x="6445" y="3498"/>
                    </a:cubicBezTo>
                    <a:lnTo>
                      <a:pt x="6493" y="3634"/>
                    </a:lnTo>
                    <a:lnTo>
                      <a:pt x="6556" y="3761"/>
                    </a:lnTo>
                    <a:lnTo>
                      <a:pt x="6548" y="3757"/>
                    </a:lnTo>
                    <a:lnTo>
                      <a:pt x="6748" y="3725"/>
                    </a:lnTo>
                    <a:lnTo>
                      <a:pt x="6956" y="3693"/>
                    </a:lnTo>
                    <a:cubicBezTo>
                      <a:pt x="6959" y="3692"/>
                      <a:pt x="6961" y="3693"/>
                      <a:pt x="6963" y="3695"/>
                    </a:cubicBezTo>
                    <a:lnTo>
                      <a:pt x="7051" y="3800"/>
                    </a:lnTo>
                    <a:lnTo>
                      <a:pt x="7147" y="3903"/>
                    </a:lnTo>
                    <a:lnTo>
                      <a:pt x="7141" y="3901"/>
                    </a:lnTo>
                    <a:lnTo>
                      <a:pt x="7277" y="3901"/>
                    </a:lnTo>
                    <a:lnTo>
                      <a:pt x="7348" y="3893"/>
                    </a:lnTo>
                    <a:cubicBezTo>
                      <a:pt x="7349" y="3893"/>
                      <a:pt x="7350" y="3893"/>
                      <a:pt x="7352" y="3893"/>
                    </a:cubicBezTo>
                    <a:lnTo>
                      <a:pt x="7416" y="3917"/>
                    </a:lnTo>
                    <a:cubicBezTo>
                      <a:pt x="7416" y="3918"/>
                      <a:pt x="7417" y="3918"/>
                      <a:pt x="7418" y="3919"/>
                    </a:cubicBezTo>
                    <a:lnTo>
                      <a:pt x="7466" y="3959"/>
                    </a:lnTo>
                    <a:cubicBezTo>
                      <a:pt x="7467" y="3960"/>
                      <a:pt x="7468" y="3961"/>
                      <a:pt x="7468" y="3962"/>
                    </a:cubicBezTo>
                    <a:lnTo>
                      <a:pt x="7500" y="4059"/>
                    </a:lnTo>
                    <a:lnTo>
                      <a:pt x="7524" y="4139"/>
                    </a:lnTo>
                    <a:lnTo>
                      <a:pt x="7564" y="4234"/>
                    </a:lnTo>
                    <a:lnTo>
                      <a:pt x="7563" y="4232"/>
                    </a:lnTo>
                    <a:lnTo>
                      <a:pt x="7619" y="4304"/>
                    </a:lnTo>
                    <a:lnTo>
                      <a:pt x="7617" y="4303"/>
                    </a:lnTo>
                    <a:lnTo>
                      <a:pt x="7697" y="4359"/>
                    </a:lnTo>
                    <a:lnTo>
                      <a:pt x="7689" y="4358"/>
                    </a:lnTo>
                    <a:lnTo>
                      <a:pt x="7857" y="4270"/>
                    </a:lnTo>
                    <a:cubicBezTo>
                      <a:pt x="7859" y="4269"/>
                      <a:pt x="7862" y="4269"/>
                      <a:pt x="7865" y="4270"/>
                    </a:cubicBezTo>
                    <a:lnTo>
                      <a:pt x="7961" y="4326"/>
                    </a:lnTo>
                    <a:lnTo>
                      <a:pt x="8041" y="4375"/>
                    </a:lnTo>
                    <a:lnTo>
                      <a:pt x="8136" y="4422"/>
                    </a:lnTo>
                    <a:lnTo>
                      <a:pt x="8128" y="4423"/>
                    </a:lnTo>
                    <a:lnTo>
                      <a:pt x="8160" y="4399"/>
                    </a:lnTo>
                    <a:lnTo>
                      <a:pt x="8159" y="4400"/>
                    </a:lnTo>
                    <a:lnTo>
                      <a:pt x="8287" y="4272"/>
                    </a:lnTo>
                    <a:lnTo>
                      <a:pt x="8285" y="4282"/>
                    </a:lnTo>
                    <a:lnTo>
                      <a:pt x="8014" y="3841"/>
                    </a:lnTo>
                    <a:cubicBezTo>
                      <a:pt x="8013" y="3840"/>
                      <a:pt x="8012" y="3838"/>
                      <a:pt x="8012" y="3836"/>
                    </a:cubicBezTo>
                    <a:lnTo>
                      <a:pt x="8020" y="3756"/>
                    </a:lnTo>
                    <a:cubicBezTo>
                      <a:pt x="8021" y="3756"/>
                      <a:pt x="8021" y="3755"/>
                      <a:pt x="8021" y="3755"/>
                    </a:cubicBezTo>
                    <a:lnTo>
                      <a:pt x="8045" y="3659"/>
                    </a:lnTo>
                    <a:lnTo>
                      <a:pt x="8077" y="3570"/>
                    </a:lnTo>
                    <a:lnTo>
                      <a:pt x="8083" y="3580"/>
                    </a:lnTo>
                    <a:lnTo>
                      <a:pt x="7732" y="3532"/>
                    </a:lnTo>
                    <a:lnTo>
                      <a:pt x="7740" y="3528"/>
                    </a:lnTo>
                    <a:lnTo>
                      <a:pt x="7620" y="3737"/>
                    </a:lnTo>
                    <a:cubicBezTo>
                      <a:pt x="7618" y="3739"/>
                      <a:pt x="7617" y="3740"/>
                      <a:pt x="7614" y="3741"/>
                    </a:cubicBezTo>
                    <a:cubicBezTo>
                      <a:pt x="7612" y="3741"/>
                      <a:pt x="7610" y="3740"/>
                      <a:pt x="7608" y="3739"/>
                    </a:cubicBezTo>
                    <a:lnTo>
                      <a:pt x="7416" y="3595"/>
                    </a:lnTo>
                    <a:lnTo>
                      <a:pt x="7421" y="3597"/>
                    </a:lnTo>
                    <a:lnTo>
                      <a:pt x="7246" y="3613"/>
                    </a:lnTo>
                    <a:lnTo>
                      <a:pt x="7053" y="3613"/>
                    </a:lnTo>
                    <a:cubicBezTo>
                      <a:pt x="7050" y="3613"/>
                      <a:pt x="7048" y="3611"/>
                      <a:pt x="7047" y="3609"/>
                    </a:cubicBezTo>
                    <a:cubicBezTo>
                      <a:pt x="7045" y="3607"/>
                      <a:pt x="7045" y="3605"/>
                      <a:pt x="7045" y="3602"/>
                    </a:cubicBezTo>
                    <a:lnTo>
                      <a:pt x="7077" y="3490"/>
                    </a:lnTo>
                    <a:lnTo>
                      <a:pt x="7077" y="3492"/>
                    </a:lnTo>
                    <a:lnTo>
                      <a:pt x="7077" y="3364"/>
                    </a:lnTo>
                    <a:lnTo>
                      <a:pt x="7077" y="3367"/>
                    </a:lnTo>
                    <a:lnTo>
                      <a:pt x="7037" y="3255"/>
                    </a:lnTo>
                    <a:cubicBezTo>
                      <a:pt x="7037" y="3253"/>
                      <a:pt x="7037" y="3250"/>
                      <a:pt x="7038" y="3248"/>
                    </a:cubicBezTo>
                    <a:lnTo>
                      <a:pt x="7142" y="3056"/>
                    </a:lnTo>
                    <a:lnTo>
                      <a:pt x="7148" y="3068"/>
                    </a:lnTo>
                    <a:lnTo>
                      <a:pt x="6916" y="3044"/>
                    </a:lnTo>
                    <a:cubicBezTo>
                      <a:pt x="6912" y="3043"/>
                      <a:pt x="6909" y="3040"/>
                      <a:pt x="6909" y="3035"/>
                    </a:cubicBezTo>
                    <a:lnTo>
                      <a:pt x="6917" y="2947"/>
                    </a:lnTo>
                    <a:lnTo>
                      <a:pt x="6933" y="2842"/>
                    </a:lnTo>
                    <a:lnTo>
                      <a:pt x="6933" y="2845"/>
                    </a:lnTo>
                    <a:lnTo>
                      <a:pt x="6917" y="2749"/>
                    </a:lnTo>
                    <a:lnTo>
                      <a:pt x="6869" y="2598"/>
                    </a:lnTo>
                    <a:lnTo>
                      <a:pt x="6806" y="2454"/>
                    </a:lnTo>
                    <a:cubicBezTo>
                      <a:pt x="6806" y="2454"/>
                      <a:pt x="6805" y="2454"/>
                      <a:pt x="6805" y="2453"/>
                    </a:cubicBezTo>
                    <a:lnTo>
                      <a:pt x="6765" y="2309"/>
                    </a:lnTo>
                    <a:cubicBezTo>
                      <a:pt x="6765" y="2309"/>
                      <a:pt x="6765" y="2308"/>
                      <a:pt x="6765" y="2308"/>
                    </a:cubicBezTo>
                    <a:lnTo>
                      <a:pt x="6749" y="2172"/>
                    </a:lnTo>
                    <a:lnTo>
                      <a:pt x="6733" y="2036"/>
                    </a:lnTo>
                    <a:lnTo>
                      <a:pt x="6734" y="2037"/>
                    </a:lnTo>
                    <a:lnTo>
                      <a:pt x="6686" y="1901"/>
                    </a:lnTo>
                    <a:lnTo>
                      <a:pt x="6686" y="1903"/>
                    </a:lnTo>
                    <a:lnTo>
                      <a:pt x="6614" y="1783"/>
                    </a:lnTo>
                    <a:close/>
                    <a:moveTo>
                      <a:pt x="6700" y="1895"/>
                    </a:moveTo>
                    <a:cubicBezTo>
                      <a:pt x="6700" y="1895"/>
                      <a:pt x="6700" y="1895"/>
                      <a:pt x="6701" y="1896"/>
                    </a:cubicBezTo>
                    <a:lnTo>
                      <a:pt x="6749" y="2032"/>
                    </a:lnTo>
                    <a:cubicBezTo>
                      <a:pt x="6749" y="2033"/>
                      <a:pt x="6749" y="2033"/>
                      <a:pt x="6749" y="2034"/>
                    </a:cubicBezTo>
                    <a:lnTo>
                      <a:pt x="6765" y="2170"/>
                    </a:lnTo>
                    <a:lnTo>
                      <a:pt x="6781" y="2306"/>
                    </a:lnTo>
                    <a:lnTo>
                      <a:pt x="6781" y="2305"/>
                    </a:lnTo>
                    <a:lnTo>
                      <a:pt x="6821" y="2449"/>
                    </a:lnTo>
                    <a:lnTo>
                      <a:pt x="6820" y="2448"/>
                    </a:lnTo>
                    <a:lnTo>
                      <a:pt x="6885" y="2593"/>
                    </a:lnTo>
                    <a:lnTo>
                      <a:pt x="6933" y="2746"/>
                    </a:lnTo>
                    <a:lnTo>
                      <a:pt x="6949" y="2842"/>
                    </a:lnTo>
                    <a:cubicBezTo>
                      <a:pt x="6949" y="2843"/>
                      <a:pt x="6949" y="2844"/>
                      <a:pt x="6949" y="2845"/>
                    </a:cubicBezTo>
                    <a:lnTo>
                      <a:pt x="6933" y="2949"/>
                    </a:lnTo>
                    <a:lnTo>
                      <a:pt x="6925" y="3037"/>
                    </a:lnTo>
                    <a:lnTo>
                      <a:pt x="6918" y="3028"/>
                    </a:lnTo>
                    <a:lnTo>
                      <a:pt x="7150" y="3052"/>
                    </a:lnTo>
                    <a:cubicBezTo>
                      <a:pt x="7152" y="3052"/>
                      <a:pt x="7155" y="3054"/>
                      <a:pt x="7156" y="3056"/>
                    </a:cubicBezTo>
                    <a:cubicBezTo>
                      <a:pt x="7157" y="3059"/>
                      <a:pt x="7157" y="3061"/>
                      <a:pt x="7156" y="3064"/>
                    </a:cubicBezTo>
                    <a:lnTo>
                      <a:pt x="7052" y="3256"/>
                    </a:lnTo>
                    <a:lnTo>
                      <a:pt x="7052" y="3249"/>
                    </a:lnTo>
                    <a:lnTo>
                      <a:pt x="7092" y="3362"/>
                    </a:lnTo>
                    <a:cubicBezTo>
                      <a:pt x="7093" y="3362"/>
                      <a:pt x="7093" y="3363"/>
                      <a:pt x="7093" y="3364"/>
                    </a:cubicBezTo>
                    <a:lnTo>
                      <a:pt x="7093" y="3492"/>
                    </a:lnTo>
                    <a:cubicBezTo>
                      <a:pt x="7093" y="3493"/>
                      <a:pt x="7093" y="3494"/>
                      <a:pt x="7093" y="3495"/>
                    </a:cubicBezTo>
                    <a:lnTo>
                      <a:pt x="7061" y="3607"/>
                    </a:lnTo>
                    <a:lnTo>
                      <a:pt x="7053" y="3597"/>
                    </a:lnTo>
                    <a:lnTo>
                      <a:pt x="7244" y="3597"/>
                    </a:lnTo>
                    <a:lnTo>
                      <a:pt x="7420" y="3581"/>
                    </a:lnTo>
                    <a:cubicBezTo>
                      <a:pt x="7422" y="3580"/>
                      <a:pt x="7424" y="3581"/>
                      <a:pt x="7426" y="3582"/>
                    </a:cubicBezTo>
                    <a:lnTo>
                      <a:pt x="7617" y="3726"/>
                    </a:lnTo>
                    <a:lnTo>
                      <a:pt x="7606" y="3729"/>
                    </a:lnTo>
                    <a:lnTo>
                      <a:pt x="7726" y="3520"/>
                    </a:lnTo>
                    <a:cubicBezTo>
                      <a:pt x="7727" y="3518"/>
                      <a:pt x="7730" y="3516"/>
                      <a:pt x="7734" y="3517"/>
                    </a:cubicBezTo>
                    <a:lnTo>
                      <a:pt x="8085" y="3565"/>
                    </a:lnTo>
                    <a:cubicBezTo>
                      <a:pt x="8088" y="3565"/>
                      <a:pt x="8090" y="3566"/>
                      <a:pt x="8091" y="3568"/>
                    </a:cubicBezTo>
                    <a:cubicBezTo>
                      <a:pt x="8093" y="3570"/>
                      <a:pt x="8093" y="3573"/>
                      <a:pt x="8092" y="3575"/>
                    </a:cubicBezTo>
                    <a:lnTo>
                      <a:pt x="8060" y="3663"/>
                    </a:lnTo>
                    <a:lnTo>
                      <a:pt x="8036" y="3759"/>
                    </a:lnTo>
                    <a:lnTo>
                      <a:pt x="8036" y="3758"/>
                    </a:lnTo>
                    <a:lnTo>
                      <a:pt x="8028" y="3838"/>
                    </a:lnTo>
                    <a:lnTo>
                      <a:pt x="8027" y="3833"/>
                    </a:lnTo>
                    <a:lnTo>
                      <a:pt x="8299" y="4273"/>
                    </a:lnTo>
                    <a:cubicBezTo>
                      <a:pt x="8301" y="4276"/>
                      <a:pt x="8301" y="4280"/>
                      <a:pt x="8298" y="4283"/>
                    </a:cubicBezTo>
                    <a:lnTo>
                      <a:pt x="8170" y="4411"/>
                    </a:lnTo>
                    <a:cubicBezTo>
                      <a:pt x="8170" y="4411"/>
                      <a:pt x="8169" y="4412"/>
                      <a:pt x="8169" y="4412"/>
                    </a:cubicBezTo>
                    <a:lnTo>
                      <a:pt x="8137" y="4436"/>
                    </a:lnTo>
                    <a:cubicBezTo>
                      <a:pt x="8135" y="4438"/>
                      <a:pt x="8132" y="4438"/>
                      <a:pt x="8129" y="4437"/>
                    </a:cubicBezTo>
                    <a:lnTo>
                      <a:pt x="8032" y="4388"/>
                    </a:lnTo>
                    <a:lnTo>
                      <a:pt x="7952" y="4340"/>
                    </a:lnTo>
                    <a:lnTo>
                      <a:pt x="7856" y="4284"/>
                    </a:lnTo>
                    <a:lnTo>
                      <a:pt x="7864" y="4284"/>
                    </a:lnTo>
                    <a:lnTo>
                      <a:pt x="7696" y="4373"/>
                    </a:lnTo>
                    <a:cubicBezTo>
                      <a:pt x="7694" y="4374"/>
                      <a:pt x="7690" y="4374"/>
                      <a:pt x="7688" y="4372"/>
                    </a:cubicBezTo>
                    <a:lnTo>
                      <a:pt x="7608" y="4316"/>
                    </a:lnTo>
                    <a:cubicBezTo>
                      <a:pt x="7607" y="4315"/>
                      <a:pt x="7607" y="4315"/>
                      <a:pt x="7606" y="4314"/>
                    </a:cubicBezTo>
                    <a:lnTo>
                      <a:pt x="7550" y="4242"/>
                    </a:lnTo>
                    <a:cubicBezTo>
                      <a:pt x="7550" y="4242"/>
                      <a:pt x="7550" y="4241"/>
                      <a:pt x="7549" y="4240"/>
                    </a:cubicBezTo>
                    <a:lnTo>
                      <a:pt x="7509" y="4143"/>
                    </a:lnTo>
                    <a:lnTo>
                      <a:pt x="7485" y="4064"/>
                    </a:lnTo>
                    <a:lnTo>
                      <a:pt x="7453" y="3967"/>
                    </a:lnTo>
                    <a:lnTo>
                      <a:pt x="7456" y="3971"/>
                    </a:lnTo>
                    <a:lnTo>
                      <a:pt x="7408" y="3931"/>
                    </a:lnTo>
                    <a:lnTo>
                      <a:pt x="7410" y="3932"/>
                    </a:lnTo>
                    <a:lnTo>
                      <a:pt x="7346" y="3908"/>
                    </a:lnTo>
                    <a:lnTo>
                      <a:pt x="7350" y="3909"/>
                    </a:lnTo>
                    <a:lnTo>
                      <a:pt x="7277" y="3917"/>
                    </a:lnTo>
                    <a:lnTo>
                      <a:pt x="7141" y="3917"/>
                    </a:lnTo>
                    <a:cubicBezTo>
                      <a:pt x="7139" y="3917"/>
                      <a:pt x="7137" y="3916"/>
                      <a:pt x="7135" y="3914"/>
                    </a:cubicBezTo>
                    <a:lnTo>
                      <a:pt x="7039" y="3810"/>
                    </a:lnTo>
                    <a:lnTo>
                      <a:pt x="6951" y="3706"/>
                    </a:lnTo>
                    <a:lnTo>
                      <a:pt x="6958" y="3709"/>
                    </a:lnTo>
                    <a:lnTo>
                      <a:pt x="6750" y="3741"/>
                    </a:lnTo>
                    <a:lnTo>
                      <a:pt x="6550" y="3773"/>
                    </a:lnTo>
                    <a:cubicBezTo>
                      <a:pt x="6547" y="3773"/>
                      <a:pt x="6544" y="3771"/>
                      <a:pt x="6542" y="3768"/>
                    </a:cubicBezTo>
                    <a:lnTo>
                      <a:pt x="6478" y="3639"/>
                    </a:lnTo>
                    <a:lnTo>
                      <a:pt x="6430" y="3503"/>
                    </a:lnTo>
                    <a:lnTo>
                      <a:pt x="6441" y="3508"/>
                    </a:lnTo>
                    <a:lnTo>
                      <a:pt x="6393" y="3532"/>
                    </a:lnTo>
                    <a:cubicBezTo>
                      <a:pt x="6392" y="3532"/>
                      <a:pt x="6391" y="3532"/>
                      <a:pt x="6391" y="3532"/>
                    </a:cubicBezTo>
                    <a:lnTo>
                      <a:pt x="6343" y="3540"/>
                    </a:lnTo>
                    <a:lnTo>
                      <a:pt x="6345" y="3539"/>
                    </a:lnTo>
                    <a:lnTo>
                      <a:pt x="6305" y="3563"/>
                    </a:lnTo>
                    <a:cubicBezTo>
                      <a:pt x="6303" y="3565"/>
                      <a:pt x="6300" y="3565"/>
                      <a:pt x="6298" y="3564"/>
                    </a:cubicBezTo>
                    <a:cubicBezTo>
                      <a:pt x="6296" y="3563"/>
                      <a:pt x="6294" y="3561"/>
                      <a:pt x="6293" y="3558"/>
                    </a:cubicBezTo>
                    <a:lnTo>
                      <a:pt x="6246" y="3334"/>
                    </a:lnTo>
                    <a:lnTo>
                      <a:pt x="6190" y="3102"/>
                    </a:lnTo>
                    <a:lnTo>
                      <a:pt x="6192" y="3106"/>
                    </a:lnTo>
                    <a:lnTo>
                      <a:pt x="6136" y="3058"/>
                    </a:lnTo>
                    <a:lnTo>
                      <a:pt x="6137" y="3059"/>
                    </a:lnTo>
                    <a:lnTo>
                      <a:pt x="6065" y="3018"/>
                    </a:lnTo>
                    <a:lnTo>
                      <a:pt x="6001" y="2970"/>
                    </a:lnTo>
                    <a:cubicBezTo>
                      <a:pt x="5999" y="2969"/>
                      <a:pt x="5998" y="2968"/>
                      <a:pt x="5998" y="2966"/>
                    </a:cubicBezTo>
                    <a:lnTo>
                      <a:pt x="5942" y="2750"/>
                    </a:lnTo>
                    <a:lnTo>
                      <a:pt x="5947" y="2755"/>
                    </a:lnTo>
                    <a:lnTo>
                      <a:pt x="5859" y="2731"/>
                    </a:lnTo>
                    <a:lnTo>
                      <a:pt x="5862" y="2732"/>
                    </a:lnTo>
                    <a:lnTo>
                      <a:pt x="5766" y="2732"/>
                    </a:lnTo>
                    <a:lnTo>
                      <a:pt x="5670" y="2740"/>
                    </a:lnTo>
                    <a:cubicBezTo>
                      <a:pt x="5667" y="2740"/>
                      <a:pt x="5663" y="2738"/>
                      <a:pt x="5662" y="2734"/>
                    </a:cubicBezTo>
                    <a:lnTo>
                      <a:pt x="5638" y="2662"/>
                    </a:lnTo>
                    <a:cubicBezTo>
                      <a:pt x="5638" y="2661"/>
                      <a:pt x="5638" y="2661"/>
                      <a:pt x="5638" y="2660"/>
                    </a:cubicBezTo>
                    <a:lnTo>
                      <a:pt x="5630" y="2588"/>
                    </a:lnTo>
                    <a:cubicBezTo>
                      <a:pt x="5629" y="2585"/>
                      <a:pt x="5631" y="2581"/>
                      <a:pt x="5635" y="2580"/>
                    </a:cubicBezTo>
                    <a:lnTo>
                      <a:pt x="5739" y="2540"/>
                    </a:lnTo>
                    <a:lnTo>
                      <a:pt x="5737" y="2541"/>
                    </a:lnTo>
                    <a:lnTo>
                      <a:pt x="5929" y="2397"/>
                    </a:lnTo>
                    <a:lnTo>
                      <a:pt x="6026" y="2332"/>
                    </a:lnTo>
                    <a:lnTo>
                      <a:pt x="6210" y="2236"/>
                    </a:lnTo>
                    <a:lnTo>
                      <a:pt x="6208" y="2237"/>
                    </a:lnTo>
                    <a:lnTo>
                      <a:pt x="6368" y="2109"/>
                    </a:lnTo>
                    <a:lnTo>
                      <a:pt x="6367" y="2110"/>
                    </a:lnTo>
                    <a:lnTo>
                      <a:pt x="6502" y="1950"/>
                    </a:lnTo>
                    <a:lnTo>
                      <a:pt x="6614" y="1774"/>
                    </a:lnTo>
                    <a:cubicBezTo>
                      <a:pt x="6616" y="1772"/>
                      <a:pt x="6618" y="1770"/>
                      <a:pt x="6621" y="1770"/>
                    </a:cubicBezTo>
                    <a:cubicBezTo>
                      <a:pt x="6624" y="1771"/>
                      <a:pt x="6627" y="1772"/>
                      <a:pt x="6628" y="1774"/>
                    </a:cubicBezTo>
                    <a:lnTo>
                      <a:pt x="6700" y="1895"/>
                    </a:lnTo>
                    <a:close/>
                    <a:moveTo>
                      <a:pt x="8761" y="1890"/>
                    </a:moveTo>
                    <a:lnTo>
                      <a:pt x="8772" y="1885"/>
                    </a:lnTo>
                    <a:lnTo>
                      <a:pt x="8636" y="2238"/>
                    </a:lnTo>
                    <a:cubicBezTo>
                      <a:pt x="8634" y="2241"/>
                      <a:pt x="8631" y="2243"/>
                      <a:pt x="8627" y="2243"/>
                    </a:cubicBezTo>
                    <a:lnTo>
                      <a:pt x="8459" y="2219"/>
                    </a:lnTo>
                    <a:lnTo>
                      <a:pt x="8291" y="2187"/>
                    </a:lnTo>
                    <a:cubicBezTo>
                      <a:pt x="8290" y="2187"/>
                      <a:pt x="8290" y="2186"/>
                      <a:pt x="8289" y="2186"/>
                    </a:cubicBezTo>
                    <a:lnTo>
                      <a:pt x="8129" y="2114"/>
                    </a:lnTo>
                    <a:lnTo>
                      <a:pt x="8081" y="2090"/>
                    </a:lnTo>
                    <a:lnTo>
                      <a:pt x="8087" y="2090"/>
                    </a:lnTo>
                    <a:lnTo>
                      <a:pt x="8023" y="2114"/>
                    </a:lnTo>
                    <a:lnTo>
                      <a:pt x="8025" y="2114"/>
                    </a:lnTo>
                    <a:lnTo>
                      <a:pt x="7921" y="2178"/>
                    </a:lnTo>
                    <a:lnTo>
                      <a:pt x="7924" y="2168"/>
                    </a:lnTo>
                    <a:lnTo>
                      <a:pt x="7964" y="2280"/>
                    </a:lnTo>
                    <a:lnTo>
                      <a:pt x="7963" y="2279"/>
                    </a:lnTo>
                    <a:lnTo>
                      <a:pt x="8027" y="2383"/>
                    </a:lnTo>
                    <a:lnTo>
                      <a:pt x="8023" y="2380"/>
                    </a:lnTo>
                    <a:lnTo>
                      <a:pt x="8207" y="2444"/>
                    </a:lnTo>
                    <a:lnTo>
                      <a:pt x="8205" y="2443"/>
                    </a:lnTo>
                    <a:lnTo>
                      <a:pt x="8405" y="2451"/>
                    </a:lnTo>
                    <a:lnTo>
                      <a:pt x="8595" y="2435"/>
                    </a:lnTo>
                    <a:cubicBezTo>
                      <a:pt x="8600" y="2435"/>
                      <a:pt x="8603" y="2438"/>
                      <a:pt x="8604" y="2442"/>
                    </a:cubicBezTo>
                    <a:lnTo>
                      <a:pt x="8620" y="2546"/>
                    </a:lnTo>
                    <a:cubicBezTo>
                      <a:pt x="8620" y="2547"/>
                      <a:pt x="8620" y="2549"/>
                      <a:pt x="8620" y="2550"/>
                    </a:cubicBezTo>
                    <a:lnTo>
                      <a:pt x="8588" y="2654"/>
                    </a:lnTo>
                    <a:lnTo>
                      <a:pt x="8539" y="2759"/>
                    </a:lnTo>
                    <a:lnTo>
                      <a:pt x="8483" y="2856"/>
                    </a:lnTo>
                    <a:cubicBezTo>
                      <a:pt x="8481" y="2859"/>
                      <a:pt x="8477" y="2861"/>
                      <a:pt x="8473" y="2859"/>
                    </a:cubicBezTo>
                    <a:lnTo>
                      <a:pt x="8409" y="2835"/>
                    </a:lnTo>
                    <a:lnTo>
                      <a:pt x="8411" y="2836"/>
                    </a:lnTo>
                    <a:lnTo>
                      <a:pt x="8339" y="2828"/>
                    </a:lnTo>
                    <a:lnTo>
                      <a:pt x="8268" y="2828"/>
                    </a:lnTo>
                    <a:lnTo>
                      <a:pt x="8272" y="2827"/>
                    </a:lnTo>
                    <a:lnTo>
                      <a:pt x="8208" y="2859"/>
                    </a:lnTo>
                    <a:lnTo>
                      <a:pt x="8210" y="2857"/>
                    </a:lnTo>
                    <a:lnTo>
                      <a:pt x="8114" y="2953"/>
                    </a:lnTo>
                    <a:lnTo>
                      <a:pt x="8115" y="2952"/>
                    </a:lnTo>
                    <a:lnTo>
                      <a:pt x="8043" y="3072"/>
                    </a:lnTo>
                    <a:lnTo>
                      <a:pt x="8044" y="3071"/>
                    </a:lnTo>
                    <a:lnTo>
                      <a:pt x="7996" y="3199"/>
                    </a:lnTo>
                    <a:lnTo>
                      <a:pt x="7948" y="3327"/>
                    </a:lnTo>
                    <a:lnTo>
                      <a:pt x="7892" y="3456"/>
                    </a:lnTo>
                    <a:lnTo>
                      <a:pt x="7887" y="3445"/>
                    </a:lnTo>
                    <a:lnTo>
                      <a:pt x="8175" y="3533"/>
                    </a:lnTo>
                    <a:cubicBezTo>
                      <a:pt x="8179" y="3534"/>
                      <a:pt x="8181" y="3538"/>
                      <a:pt x="8180" y="3542"/>
                    </a:cubicBezTo>
                    <a:lnTo>
                      <a:pt x="8140" y="3766"/>
                    </a:lnTo>
                    <a:lnTo>
                      <a:pt x="8132" y="3757"/>
                    </a:lnTo>
                    <a:lnTo>
                      <a:pt x="8164" y="3757"/>
                    </a:lnTo>
                    <a:lnTo>
                      <a:pt x="8163" y="3757"/>
                    </a:lnTo>
                    <a:lnTo>
                      <a:pt x="8203" y="3749"/>
                    </a:lnTo>
                    <a:cubicBezTo>
                      <a:pt x="8203" y="3749"/>
                      <a:pt x="8204" y="3749"/>
                      <a:pt x="8204" y="3749"/>
                    </a:cubicBezTo>
                    <a:lnTo>
                      <a:pt x="8236" y="3749"/>
                    </a:lnTo>
                    <a:lnTo>
                      <a:pt x="8232" y="3750"/>
                    </a:lnTo>
                    <a:lnTo>
                      <a:pt x="8272" y="3726"/>
                    </a:lnTo>
                    <a:lnTo>
                      <a:pt x="8269" y="3730"/>
                    </a:lnTo>
                    <a:lnTo>
                      <a:pt x="8317" y="3594"/>
                    </a:lnTo>
                    <a:lnTo>
                      <a:pt x="8348" y="3459"/>
                    </a:lnTo>
                    <a:cubicBezTo>
                      <a:pt x="8349" y="3455"/>
                      <a:pt x="8353" y="3452"/>
                      <a:pt x="8356" y="3452"/>
                    </a:cubicBezTo>
                    <a:lnTo>
                      <a:pt x="8540" y="3452"/>
                    </a:lnTo>
                    <a:cubicBezTo>
                      <a:pt x="8541" y="3452"/>
                      <a:pt x="8541" y="3452"/>
                      <a:pt x="8542" y="3452"/>
                    </a:cubicBezTo>
                    <a:lnTo>
                      <a:pt x="8733" y="3485"/>
                    </a:lnTo>
                    <a:lnTo>
                      <a:pt x="8724" y="3495"/>
                    </a:lnTo>
                    <a:lnTo>
                      <a:pt x="8669" y="3327"/>
                    </a:lnTo>
                    <a:lnTo>
                      <a:pt x="8628" y="3150"/>
                    </a:lnTo>
                    <a:cubicBezTo>
                      <a:pt x="8628" y="3148"/>
                      <a:pt x="8628" y="3147"/>
                      <a:pt x="8629" y="3145"/>
                    </a:cubicBezTo>
                    <a:lnTo>
                      <a:pt x="8653" y="3081"/>
                    </a:lnTo>
                    <a:cubicBezTo>
                      <a:pt x="8653" y="3080"/>
                      <a:pt x="8653" y="3079"/>
                      <a:pt x="8654" y="3079"/>
                    </a:cubicBezTo>
                    <a:lnTo>
                      <a:pt x="8702" y="3023"/>
                    </a:lnTo>
                    <a:cubicBezTo>
                      <a:pt x="8703" y="3022"/>
                      <a:pt x="8704" y="3021"/>
                      <a:pt x="8705" y="3021"/>
                    </a:cubicBezTo>
                    <a:lnTo>
                      <a:pt x="8768" y="2989"/>
                    </a:lnTo>
                    <a:cubicBezTo>
                      <a:pt x="8770" y="2988"/>
                      <a:pt x="8772" y="2988"/>
                      <a:pt x="8774" y="2988"/>
                    </a:cubicBezTo>
                    <a:lnTo>
                      <a:pt x="8846" y="3004"/>
                    </a:lnTo>
                    <a:lnTo>
                      <a:pt x="9143" y="3108"/>
                    </a:lnTo>
                    <a:lnTo>
                      <a:pt x="9286" y="3140"/>
                    </a:lnTo>
                    <a:lnTo>
                      <a:pt x="9277" y="3144"/>
                    </a:lnTo>
                    <a:lnTo>
                      <a:pt x="9373" y="2952"/>
                    </a:lnTo>
                    <a:lnTo>
                      <a:pt x="9378" y="2964"/>
                    </a:lnTo>
                    <a:lnTo>
                      <a:pt x="9234" y="2932"/>
                    </a:lnTo>
                    <a:lnTo>
                      <a:pt x="9082" y="2891"/>
                    </a:lnTo>
                    <a:cubicBezTo>
                      <a:pt x="9080" y="2891"/>
                      <a:pt x="9078" y="2889"/>
                      <a:pt x="9077" y="2887"/>
                    </a:cubicBezTo>
                    <a:cubicBezTo>
                      <a:pt x="9076" y="2885"/>
                      <a:pt x="9076" y="2883"/>
                      <a:pt x="9077" y="2881"/>
                    </a:cubicBezTo>
                    <a:lnTo>
                      <a:pt x="9140" y="2728"/>
                    </a:lnTo>
                    <a:cubicBezTo>
                      <a:pt x="9141" y="2728"/>
                      <a:pt x="9141" y="2728"/>
                      <a:pt x="9141" y="2727"/>
                    </a:cubicBezTo>
                    <a:lnTo>
                      <a:pt x="9229" y="2591"/>
                    </a:lnTo>
                    <a:lnTo>
                      <a:pt x="9334" y="2470"/>
                    </a:lnTo>
                    <a:lnTo>
                      <a:pt x="9333" y="2471"/>
                    </a:lnTo>
                    <a:lnTo>
                      <a:pt x="9373" y="2399"/>
                    </a:lnTo>
                    <a:lnTo>
                      <a:pt x="9372" y="2401"/>
                    </a:lnTo>
                    <a:lnTo>
                      <a:pt x="9396" y="2313"/>
                    </a:lnTo>
                    <a:lnTo>
                      <a:pt x="9396" y="2317"/>
                    </a:lnTo>
                    <a:lnTo>
                      <a:pt x="9380" y="2237"/>
                    </a:lnTo>
                    <a:lnTo>
                      <a:pt x="9380" y="2238"/>
                    </a:lnTo>
                    <a:lnTo>
                      <a:pt x="9348" y="2158"/>
                    </a:lnTo>
                    <a:lnTo>
                      <a:pt x="9352" y="2162"/>
                    </a:lnTo>
                    <a:lnTo>
                      <a:pt x="9168" y="2050"/>
                    </a:lnTo>
                    <a:lnTo>
                      <a:pt x="9169" y="2050"/>
                    </a:lnTo>
                    <a:lnTo>
                      <a:pt x="8961" y="1962"/>
                    </a:lnTo>
                    <a:lnTo>
                      <a:pt x="8761" y="1890"/>
                    </a:lnTo>
                    <a:close/>
                    <a:moveTo>
                      <a:pt x="8967" y="1947"/>
                    </a:moveTo>
                    <a:lnTo>
                      <a:pt x="9175" y="2035"/>
                    </a:lnTo>
                    <a:cubicBezTo>
                      <a:pt x="9175" y="2036"/>
                      <a:pt x="9176" y="2036"/>
                      <a:pt x="9176" y="2036"/>
                    </a:cubicBezTo>
                    <a:lnTo>
                      <a:pt x="9360" y="2148"/>
                    </a:lnTo>
                    <a:cubicBezTo>
                      <a:pt x="9361" y="2149"/>
                      <a:pt x="9363" y="2150"/>
                      <a:pt x="9363" y="2152"/>
                    </a:cubicBezTo>
                    <a:lnTo>
                      <a:pt x="9395" y="2232"/>
                    </a:lnTo>
                    <a:cubicBezTo>
                      <a:pt x="9395" y="2232"/>
                      <a:pt x="9396" y="2233"/>
                      <a:pt x="9396" y="2233"/>
                    </a:cubicBezTo>
                    <a:lnTo>
                      <a:pt x="9412" y="2314"/>
                    </a:lnTo>
                    <a:cubicBezTo>
                      <a:pt x="9412" y="2315"/>
                      <a:pt x="9412" y="2316"/>
                      <a:pt x="9411" y="2317"/>
                    </a:cubicBezTo>
                    <a:lnTo>
                      <a:pt x="9387" y="2405"/>
                    </a:lnTo>
                    <a:cubicBezTo>
                      <a:pt x="9387" y="2406"/>
                      <a:pt x="9387" y="2407"/>
                      <a:pt x="9387" y="2407"/>
                    </a:cubicBezTo>
                    <a:lnTo>
                      <a:pt x="9347" y="2479"/>
                    </a:lnTo>
                    <a:cubicBezTo>
                      <a:pt x="9347" y="2480"/>
                      <a:pt x="9346" y="2480"/>
                      <a:pt x="9346" y="2481"/>
                    </a:cubicBezTo>
                    <a:lnTo>
                      <a:pt x="9243" y="2600"/>
                    </a:lnTo>
                    <a:lnTo>
                      <a:pt x="9155" y="2736"/>
                    </a:lnTo>
                    <a:lnTo>
                      <a:pt x="9155" y="2735"/>
                    </a:lnTo>
                    <a:lnTo>
                      <a:pt x="9091" y="2887"/>
                    </a:lnTo>
                    <a:lnTo>
                      <a:pt x="9086" y="2876"/>
                    </a:lnTo>
                    <a:lnTo>
                      <a:pt x="9238" y="2916"/>
                    </a:lnTo>
                    <a:lnTo>
                      <a:pt x="9382" y="2948"/>
                    </a:lnTo>
                    <a:cubicBezTo>
                      <a:pt x="9384" y="2949"/>
                      <a:pt x="9386" y="2950"/>
                      <a:pt x="9387" y="2952"/>
                    </a:cubicBezTo>
                    <a:cubicBezTo>
                      <a:pt x="9388" y="2955"/>
                      <a:pt x="9388" y="2957"/>
                      <a:pt x="9387" y="2959"/>
                    </a:cubicBezTo>
                    <a:lnTo>
                      <a:pt x="9291" y="3152"/>
                    </a:lnTo>
                    <a:cubicBezTo>
                      <a:pt x="9289" y="3155"/>
                      <a:pt x="9286" y="3157"/>
                      <a:pt x="9282" y="3156"/>
                    </a:cubicBezTo>
                    <a:lnTo>
                      <a:pt x="9137" y="3124"/>
                    </a:lnTo>
                    <a:lnTo>
                      <a:pt x="8842" y="3020"/>
                    </a:lnTo>
                    <a:lnTo>
                      <a:pt x="8770" y="3004"/>
                    </a:lnTo>
                    <a:lnTo>
                      <a:pt x="8776" y="3003"/>
                    </a:lnTo>
                    <a:lnTo>
                      <a:pt x="8712" y="3035"/>
                    </a:lnTo>
                    <a:lnTo>
                      <a:pt x="8714" y="3033"/>
                    </a:lnTo>
                    <a:lnTo>
                      <a:pt x="8666" y="3089"/>
                    </a:lnTo>
                    <a:lnTo>
                      <a:pt x="8668" y="3087"/>
                    </a:lnTo>
                    <a:lnTo>
                      <a:pt x="8644" y="3151"/>
                    </a:lnTo>
                    <a:lnTo>
                      <a:pt x="8644" y="3146"/>
                    </a:lnTo>
                    <a:lnTo>
                      <a:pt x="8684" y="3322"/>
                    </a:lnTo>
                    <a:lnTo>
                      <a:pt x="8740" y="3490"/>
                    </a:lnTo>
                    <a:cubicBezTo>
                      <a:pt x="8741" y="3493"/>
                      <a:pt x="8740" y="3495"/>
                      <a:pt x="8738" y="3498"/>
                    </a:cubicBezTo>
                    <a:cubicBezTo>
                      <a:pt x="8736" y="3500"/>
                      <a:pt x="8734" y="3501"/>
                      <a:pt x="8731" y="3500"/>
                    </a:cubicBezTo>
                    <a:lnTo>
                      <a:pt x="8539" y="3468"/>
                    </a:lnTo>
                    <a:lnTo>
                      <a:pt x="8540" y="3468"/>
                    </a:lnTo>
                    <a:lnTo>
                      <a:pt x="8356" y="3468"/>
                    </a:lnTo>
                    <a:lnTo>
                      <a:pt x="8364" y="3462"/>
                    </a:lnTo>
                    <a:lnTo>
                      <a:pt x="8332" y="3599"/>
                    </a:lnTo>
                    <a:lnTo>
                      <a:pt x="8284" y="3735"/>
                    </a:lnTo>
                    <a:cubicBezTo>
                      <a:pt x="8283" y="3737"/>
                      <a:pt x="8282" y="3739"/>
                      <a:pt x="8280" y="3740"/>
                    </a:cubicBezTo>
                    <a:lnTo>
                      <a:pt x="8240" y="3764"/>
                    </a:lnTo>
                    <a:cubicBezTo>
                      <a:pt x="8239" y="3764"/>
                      <a:pt x="8238" y="3765"/>
                      <a:pt x="8236" y="3765"/>
                    </a:cubicBezTo>
                    <a:lnTo>
                      <a:pt x="8204" y="3765"/>
                    </a:lnTo>
                    <a:lnTo>
                      <a:pt x="8206" y="3765"/>
                    </a:lnTo>
                    <a:lnTo>
                      <a:pt x="8166" y="3773"/>
                    </a:lnTo>
                    <a:cubicBezTo>
                      <a:pt x="8165" y="3773"/>
                      <a:pt x="8165" y="3773"/>
                      <a:pt x="8164" y="3773"/>
                    </a:cubicBezTo>
                    <a:lnTo>
                      <a:pt x="8132" y="3773"/>
                    </a:lnTo>
                    <a:cubicBezTo>
                      <a:pt x="8130" y="3773"/>
                      <a:pt x="8128" y="3772"/>
                      <a:pt x="8126" y="3770"/>
                    </a:cubicBezTo>
                    <a:cubicBezTo>
                      <a:pt x="8125" y="3768"/>
                      <a:pt x="8124" y="3766"/>
                      <a:pt x="8125" y="3763"/>
                    </a:cubicBezTo>
                    <a:lnTo>
                      <a:pt x="8164" y="3539"/>
                    </a:lnTo>
                    <a:lnTo>
                      <a:pt x="8170" y="3548"/>
                    </a:lnTo>
                    <a:lnTo>
                      <a:pt x="7882" y="3460"/>
                    </a:lnTo>
                    <a:cubicBezTo>
                      <a:pt x="7880" y="3459"/>
                      <a:pt x="7878" y="3458"/>
                      <a:pt x="7877" y="3456"/>
                    </a:cubicBezTo>
                    <a:cubicBezTo>
                      <a:pt x="7876" y="3454"/>
                      <a:pt x="7876" y="3451"/>
                      <a:pt x="7877" y="3449"/>
                    </a:cubicBezTo>
                    <a:lnTo>
                      <a:pt x="7933" y="3321"/>
                    </a:lnTo>
                    <a:lnTo>
                      <a:pt x="7981" y="3193"/>
                    </a:lnTo>
                    <a:lnTo>
                      <a:pt x="8029" y="3065"/>
                    </a:lnTo>
                    <a:cubicBezTo>
                      <a:pt x="8029" y="3065"/>
                      <a:pt x="8029" y="3064"/>
                      <a:pt x="8030" y="3064"/>
                    </a:cubicBezTo>
                    <a:lnTo>
                      <a:pt x="8102" y="2944"/>
                    </a:lnTo>
                    <a:cubicBezTo>
                      <a:pt x="8102" y="2943"/>
                      <a:pt x="8102" y="2943"/>
                      <a:pt x="8103" y="2942"/>
                    </a:cubicBezTo>
                    <a:lnTo>
                      <a:pt x="8199" y="2846"/>
                    </a:lnTo>
                    <a:cubicBezTo>
                      <a:pt x="8199" y="2845"/>
                      <a:pt x="8200" y="2845"/>
                      <a:pt x="8201" y="2845"/>
                    </a:cubicBezTo>
                    <a:lnTo>
                      <a:pt x="8265" y="2813"/>
                    </a:lnTo>
                    <a:cubicBezTo>
                      <a:pt x="8266" y="2812"/>
                      <a:pt x="8267" y="2812"/>
                      <a:pt x="8268" y="2812"/>
                    </a:cubicBezTo>
                    <a:lnTo>
                      <a:pt x="8341" y="2812"/>
                    </a:lnTo>
                    <a:lnTo>
                      <a:pt x="8413" y="2820"/>
                    </a:lnTo>
                    <a:cubicBezTo>
                      <a:pt x="8414" y="2820"/>
                      <a:pt x="8414" y="2820"/>
                      <a:pt x="8415" y="2820"/>
                    </a:cubicBezTo>
                    <a:lnTo>
                      <a:pt x="8479" y="2844"/>
                    </a:lnTo>
                    <a:lnTo>
                      <a:pt x="8469" y="2848"/>
                    </a:lnTo>
                    <a:lnTo>
                      <a:pt x="8525" y="2752"/>
                    </a:lnTo>
                    <a:lnTo>
                      <a:pt x="8573" y="2649"/>
                    </a:lnTo>
                    <a:lnTo>
                      <a:pt x="8604" y="2545"/>
                    </a:lnTo>
                    <a:lnTo>
                      <a:pt x="8604" y="2549"/>
                    </a:lnTo>
                    <a:lnTo>
                      <a:pt x="8588" y="2444"/>
                    </a:lnTo>
                    <a:lnTo>
                      <a:pt x="8597" y="2451"/>
                    </a:lnTo>
                    <a:lnTo>
                      <a:pt x="8404" y="2467"/>
                    </a:lnTo>
                    <a:lnTo>
                      <a:pt x="8204" y="2459"/>
                    </a:lnTo>
                    <a:cubicBezTo>
                      <a:pt x="8203" y="2459"/>
                      <a:pt x="8202" y="2459"/>
                      <a:pt x="8202" y="2459"/>
                    </a:cubicBezTo>
                    <a:lnTo>
                      <a:pt x="8018" y="2395"/>
                    </a:lnTo>
                    <a:cubicBezTo>
                      <a:pt x="8016" y="2394"/>
                      <a:pt x="8015" y="2393"/>
                      <a:pt x="8014" y="2391"/>
                    </a:cubicBezTo>
                    <a:lnTo>
                      <a:pt x="7950" y="2287"/>
                    </a:lnTo>
                    <a:cubicBezTo>
                      <a:pt x="7949" y="2287"/>
                      <a:pt x="7949" y="2286"/>
                      <a:pt x="7949" y="2286"/>
                    </a:cubicBezTo>
                    <a:lnTo>
                      <a:pt x="7909" y="2174"/>
                    </a:lnTo>
                    <a:cubicBezTo>
                      <a:pt x="7908" y="2170"/>
                      <a:pt x="7909" y="2166"/>
                      <a:pt x="7912" y="2164"/>
                    </a:cubicBezTo>
                    <a:lnTo>
                      <a:pt x="8016" y="2100"/>
                    </a:lnTo>
                    <a:cubicBezTo>
                      <a:pt x="8017" y="2100"/>
                      <a:pt x="8017" y="2100"/>
                      <a:pt x="8018" y="2099"/>
                    </a:cubicBezTo>
                    <a:lnTo>
                      <a:pt x="8082" y="2075"/>
                    </a:lnTo>
                    <a:cubicBezTo>
                      <a:pt x="8084" y="2075"/>
                      <a:pt x="8086" y="2075"/>
                      <a:pt x="8088" y="2076"/>
                    </a:cubicBezTo>
                    <a:lnTo>
                      <a:pt x="8136" y="2100"/>
                    </a:lnTo>
                    <a:lnTo>
                      <a:pt x="8296" y="2172"/>
                    </a:lnTo>
                    <a:lnTo>
                      <a:pt x="8294" y="2171"/>
                    </a:lnTo>
                    <a:lnTo>
                      <a:pt x="8461" y="2203"/>
                    </a:lnTo>
                    <a:lnTo>
                      <a:pt x="8629" y="2227"/>
                    </a:lnTo>
                    <a:lnTo>
                      <a:pt x="8621" y="2232"/>
                    </a:lnTo>
                    <a:lnTo>
                      <a:pt x="8757" y="1880"/>
                    </a:lnTo>
                    <a:cubicBezTo>
                      <a:pt x="8758" y="1876"/>
                      <a:pt x="8763" y="1874"/>
                      <a:pt x="8767" y="1875"/>
                    </a:cubicBezTo>
                    <a:lnTo>
                      <a:pt x="8967" y="1947"/>
                    </a:lnTo>
                    <a:close/>
                    <a:moveTo>
                      <a:pt x="11907" y="1918"/>
                    </a:moveTo>
                    <a:lnTo>
                      <a:pt x="11921" y="1919"/>
                    </a:lnTo>
                    <a:lnTo>
                      <a:pt x="11841" y="2055"/>
                    </a:lnTo>
                    <a:lnTo>
                      <a:pt x="11778" y="2190"/>
                    </a:lnTo>
                    <a:lnTo>
                      <a:pt x="11778" y="2188"/>
                    </a:lnTo>
                    <a:lnTo>
                      <a:pt x="11754" y="2348"/>
                    </a:lnTo>
                    <a:lnTo>
                      <a:pt x="11750" y="2340"/>
                    </a:lnTo>
                    <a:lnTo>
                      <a:pt x="11942" y="2420"/>
                    </a:lnTo>
                    <a:cubicBezTo>
                      <a:pt x="11944" y="2421"/>
                      <a:pt x="11946" y="2423"/>
                      <a:pt x="11946" y="2426"/>
                    </a:cubicBezTo>
                    <a:lnTo>
                      <a:pt x="11986" y="2610"/>
                    </a:lnTo>
                    <a:lnTo>
                      <a:pt x="12010" y="2787"/>
                    </a:lnTo>
                    <a:cubicBezTo>
                      <a:pt x="12011" y="2791"/>
                      <a:pt x="12008" y="2794"/>
                      <a:pt x="12004" y="2795"/>
                    </a:cubicBezTo>
                    <a:lnTo>
                      <a:pt x="11836" y="2835"/>
                    </a:lnTo>
                    <a:lnTo>
                      <a:pt x="11749" y="2867"/>
                    </a:lnTo>
                    <a:lnTo>
                      <a:pt x="11753" y="2865"/>
                    </a:lnTo>
                    <a:lnTo>
                      <a:pt x="11705" y="2929"/>
                    </a:lnTo>
                    <a:lnTo>
                      <a:pt x="11706" y="2927"/>
                    </a:lnTo>
                    <a:lnTo>
                      <a:pt x="11610" y="3120"/>
                    </a:lnTo>
                    <a:lnTo>
                      <a:pt x="11538" y="3295"/>
                    </a:lnTo>
                    <a:lnTo>
                      <a:pt x="11539" y="3292"/>
                    </a:lnTo>
                    <a:lnTo>
                      <a:pt x="11555" y="3604"/>
                    </a:lnTo>
                    <a:lnTo>
                      <a:pt x="11603" y="3908"/>
                    </a:lnTo>
                    <a:lnTo>
                      <a:pt x="11596" y="3901"/>
                    </a:lnTo>
                    <a:lnTo>
                      <a:pt x="11700" y="3917"/>
                    </a:lnTo>
                    <a:lnTo>
                      <a:pt x="11804" y="3933"/>
                    </a:lnTo>
                    <a:cubicBezTo>
                      <a:pt x="11804" y="3933"/>
                      <a:pt x="11805" y="3933"/>
                      <a:pt x="11805" y="3933"/>
                    </a:cubicBezTo>
                    <a:lnTo>
                      <a:pt x="11901" y="3965"/>
                    </a:lnTo>
                    <a:cubicBezTo>
                      <a:pt x="11902" y="3966"/>
                      <a:pt x="11903" y="3966"/>
                      <a:pt x="11904" y="3967"/>
                    </a:cubicBezTo>
                    <a:lnTo>
                      <a:pt x="11983" y="4031"/>
                    </a:lnTo>
                    <a:cubicBezTo>
                      <a:pt x="11984" y="4031"/>
                      <a:pt x="11984" y="4031"/>
                      <a:pt x="11984" y="4032"/>
                    </a:cubicBezTo>
                    <a:lnTo>
                      <a:pt x="12040" y="4096"/>
                    </a:lnTo>
                    <a:cubicBezTo>
                      <a:pt x="12041" y="4096"/>
                      <a:pt x="12041" y="4097"/>
                      <a:pt x="12042" y="4098"/>
                    </a:cubicBezTo>
                    <a:lnTo>
                      <a:pt x="12074" y="4170"/>
                    </a:lnTo>
                    <a:cubicBezTo>
                      <a:pt x="12074" y="4171"/>
                      <a:pt x="12074" y="4172"/>
                      <a:pt x="12074" y="4172"/>
                    </a:cubicBezTo>
                    <a:lnTo>
                      <a:pt x="12082" y="4261"/>
                    </a:lnTo>
                    <a:lnTo>
                      <a:pt x="12082" y="4341"/>
                    </a:lnTo>
                    <a:lnTo>
                      <a:pt x="12074" y="4333"/>
                    </a:lnTo>
                    <a:lnTo>
                      <a:pt x="12290" y="4325"/>
                    </a:lnTo>
                    <a:lnTo>
                      <a:pt x="12505" y="4293"/>
                    </a:lnTo>
                    <a:lnTo>
                      <a:pt x="12504" y="4294"/>
                    </a:lnTo>
                    <a:lnTo>
                      <a:pt x="12711" y="4222"/>
                    </a:lnTo>
                    <a:lnTo>
                      <a:pt x="12706" y="4227"/>
                    </a:lnTo>
                    <a:lnTo>
                      <a:pt x="12746" y="4075"/>
                    </a:lnTo>
                    <a:lnTo>
                      <a:pt x="12803" y="3930"/>
                    </a:lnTo>
                    <a:lnTo>
                      <a:pt x="12804" y="3938"/>
                    </a:lnTo>
                    <a:lnTo>
                      <a:pt x="12748" y="3874"/>
                    </a:lnTo>
                    <a:lnTo>
                      <a:pt x="12699" y="3801"/>
                    </a:lnTo>
                    <a:cubicBezTo>
                      <a:pt x="12699" y="3801"/>
                      <a:pt x="12699" y="3800"/>
                      <a:pt x="12699" y="3800"/>
                    </a:cubicBezTo>
                    <a:lnTo>
                      <a:pt x="12667" y="3728"/>
                    </a:lnTo>
                    <a:cubicBezTo>
                      <a:pt x="12666" y="3727"/>
                      <a:pt x="12666" y="3726"/>
                      <a:pt x="12666" y="3725"/>
                    </a:cubicBezTo>
                    <a:lnTo>
                      <a:pt x="12666" y="3637"/>
                    </a:lnTo>
                    <a:cubicBezTo>
                      <a:pt x="12666" y="3636"/>
                      <a:pt x="12666" y="3635"/>
                      <a:pt x="12666" y="3634"/>
                    </a:cubicBezTo>
                    <a:lnTo>
                      <a:pt x="12706" y="3490"/>
                    </a:lnTo>
                    <a:lnTo>
                      <a:pt x="12771" y="3337"/>
                    </a:lnTo>
                    <a:cubicBezTo>
                      <a:pt x="12771" y="3335"/>
                      <a:pt x="12773" y="3334"/>
                      <a:pt x="12775" y="3333"/>
                    </a:cubicBezTo>
                    <a:lnTo>
                      <a:pt x="12871" y="3293"/>
                    </a:lnTo>
                    <a:cubicBezTo>
                      <a:pt x="12871" y="3293"/>
                      <a:pt x="12872" y="3292"/>
                      <a:pt x="12873" y="3292"/>
                    </a:cubicBezTo>
                    <a:lnTo>
                      <a:pt x="12961" y="3276"/>
                    </a:lnTo>
                    <a:lnTo>
                      <a:pt x="13072" y="3244"/>
                    </a:lnTo>
                    <a:lnTo>
                      <a:pt x="13067" y="3257"/>
                    </a:lnTo>
                    <a:lnTo>
                      <a:pt x="13035" y="3209"/>
                    </a:lnTo>
                    <a:lnTo>
                      <a:pt x="13011" y="3160"/>
                    </a:lnTo>
                    <a:lnTo>
                      <a:pt x="12987" y="3120"/>
                    </a:lnTo>
                    <a:cubicBezTo>
                      <a:pt x="12985" y="3117"/>
                      <a:pt x="12986" y="3114"/>
                      <a:pt x="12988" y="3111"/>
                    </a:cubicBezTo>
                    <a:lnTo>
                      <a:pt x="13036" y="3047"/>
                    </a:lnTo>
                    <a:lnTo>
                      <a:pt x="13075" y="2991"/>
                    </a:lnTo>
                    <a:lnTo>
                      <a:pt x="13075" y="2992"/>
                    </a:lnTo>
                    <a:lnTo>
                      <a:pt x="13107" y="2928"/>
                    </a:lnTo>
                    <a:lnTo>
                      <a:pt x="13106" y="2931"/>
                    </a:lnTo>
                    <a:lnTo>
                      <a:pt x="13114" y="2875"/>
                    </a:lnTo>
                    <a:lnTo>
                      <a:pt x="13114" y="2877"/>
                    </a:lnTo>
                    <a:lnTo>
                      <a:pt x="13090" y="2725"/>
                    </a:lnTo>
                    <a:lnTo>
                      <a:pt x="13090" y="2726"/>
                    </a:lnTo>
                    <a:lnTo>
                      <a:pt x="13042" y="2582"/>
                    </a:lnTo>
                    <a:lnTo>
                      <a:pt x="12987" y="2446"/>
                    </a:lnTo>
                    <a:cubicBezTo>
                      <a:pt x="12986" y="2446"/>
                      <a:pt x="12986" y="2445"/>
                      <a:pt x="12986" y="2445"/>
                    </a:cubicBezTo>
                    <a:lnTo>
                      <a:pt x="12954" y="2293"/>
                    </a:lnTo>
                    <a:cubicBezTo>
                      <a:pt x="12954" y="2292"/>
                      <a:pt x="12954" y="2291"/>
                      <a:pt x="12954" y="2290"/>
                    </a:cubicBezTo>
                    <a:lnTo>
                      <a:pt x="12978" y="2138"/>
                    </a:lnTo>
                    <a:lnTo>
                      <a:pt x="12990" y="2146"/>
                    </a:lnTo>
                    <a:lnTo>
                      <a:pt x="12910" y="2186"/>
                    </a:lnTo>
                    <a:lnTo>
                      <a:pt x="12830" y="2226"/>
                    </a:lnTo>
                    <a:cubicBezTo>
                      <a:pt x="12829" y="2226"/>
                      <a:pt x="12829" y="2227"/>
                      <a:pt x="12828" y="2227"/>
                    </a:cubicBezTo>
                    <a:lnTo>
                      <a:pt x="12748" y="2251"/>
                    </a:lnTo>
                    <a:cubicBezTo>
                      <a:pt x="12748" y="2251"/>
                      <a:pt x="12747" y="2251"/>
                      <a:pt x="12746" y="2251"/>
                    </a:cubicBezTo>
                    <a:lnTo>
                      <a:pt x="12650" y="2251"/>
                    </a:lnTo>
                    <a:lnTo>
                      <a:pt x="12321" y="2211"/>
                    </a:lnTo>
                    <a:cubicBezTo>
                      <a:pt x="12321" y="2211"/>
                      <a:pt x="12321" y="2211"/>
                      <a:pt x="12320" y="2211"/>
                    </a:cubicBezTo>
                    <a:lnTo>
                      <a:pt x="12000" y="2123"/>
                    </a:lnTo>
                    <a:cubicBezTo>
                      <a:pt x="11998" y="2122"/>
                      <a:pt x="11996" y="2120"/>
                      <a:pt x="11995" y="2118"/>
                    </a:cubicBezTo>
                    <a:lnTo>
                      <a:pt x="11955" y="2022"/>
                    </a:lnTo>
                    <a:lnTo>
                      <a:pt x="11907" y="1918"/>
                    </a:lnTo>
                    <a:close/>
                    <a:moveTo>
                      <a:pt x="11970" y="2016"/>
                    </a:moveTo>
                    <a:lnTo>
                      <a:pt x="12010" y="2112"/>
                    </a:lnTo>
                    <a:lnTo>
                      <a:pt x="12005" y="2107"/>
                    </a:lnTo>
                    <a:lnTo>
                      <a:pt x="12324" y="2195"/>
                    </a:lnTo>
                    <a:lnTo>
                      <a:pt x="12323" y="2195"/>
                    </a:lnTo>
                    <a:lnTo>
                      <a:pt x="12650" y="2235"/>
                    </a:lnTo>
                    <a:lnTo>
                      <a:pt x="12746" y="2235"/>
                    </a:lnTo>
                    <a:lnTo>
                      <a:pt x="12744" y="2235"/>
                    </a:lnTo>
                    <a:lnTo>
                      <a:pt x="12824" y="2211"/>
                    </a:lnTo>
                    <a:lnTo>
                      <a:pt x="12822" y="2212"/>
                    </a:lnTo>
                    <a:lnTo>
                      <a:pt x="12902" y="2172"/>
                    </a:lnTo>
                    <a:lnTo>
                      <a:pt x="12982" y="2132"/>
                    </a:lnTo>
                    <a:cubicBezTo>
                      <a:pt x="12985" y="2130"/>
                      <a:pt x="12988" y="2131"/>
                      <a:pt x="12991" y="2132"/>
                    </a:cubicBezTo>
                    <a:cubicBezTo>
                      <a:pt x="12993" y="2134"/>
                      <a:pt x="12994" y="2137"/>
                      <a:pt x="12994" y="2140"/>
                    </a:cubicBezTo>
                    <a:lnTo>
                      <a:pt x="12970" y="2292"/>
                    </a:lnTo>
                    <a:lnTo>
                      <a:pt x="12970" y="2289"/>
                    </a:lnTo>
                    <a:lnTo>
                      <a:pt x="13002" y="2442"/>
                    </a:lnTo>
                    <a:lnTo>
                      <a:pt x="13001" y="2440"/>
                    </a:lnTo>
                    <a:lnTo>
                      <a:pt x="13058" y="2577"/>
                    </a:lnTo>
                    <a:lnTo>
                      <a:pt x="13105" y="2721"/>
                    </a:lnTo>
                    <a:cubicBezTo>
                      <a:pt x="13106" y="2721"/>
                      <a:pt x="13106" y="2722"/>
                      <a:pt x="13106" y="2722"/>
                    </a:cubicBezTo>
                    <a:lnTo>
                      <a:pt x="13130" y="2874"/>
                    </a:lnTo>
                    <a:cubicBezTo>
                      <a:pt x="13130" y="2875"/>
                      <a:pt x="13130" y="2876"/>
                      <a:pt x="13130" y="2877"/>
                    </a:cubicBezTo>
                    <a:lnTo>
                      <a:pt x="13122" y="2933"/>
                    </a:lnTo>
                    <a:cubicBezTo>
                      <a:pt x="13122" y="2934"/>
                      <a:pt x="13121" y="2935"/>
                      <a:pt x="13121" y="2935"/>
                    </a:cubicBezTo>
                    <a:lnTo>
                      <a:pt x="13089" y="2999"/>
                    </a:lnTo>
                    <a:cubicBezTo>
                      <a:pt x="13089" y="3000"/>
                      <a:pt x="13089" y="3000"/>
                      <a:pt x="13088" y="3001"/>
                    </a:cubicBezTo>
                    <a:lnTo>
                      <a:pt x="13048" y="3057"/>
                    </a:lnTo>
                    <a:lnTo>
                      <a:pt x="13000" y="3121"/>
                    </a:lnTo>
                    <a:lnTo>
                      <a:pt x="13001" y="3112"/>
                    </a:lnTo>
                    <a:lnTo>
                      <a:pt x="13025" y="3152"/>
                    </a:lnTo>
                    <a:lnTo>
                      <a:pt x="13049" y="3200"/>
                    </a:lnTo>
                    <a:lnTo>
                      <a:pt x="13081" y="3248"/>
                    </a:lnTo>
                    <a:cubicBezTo>
                      <a:pt x="13082" y="3250"/>
                      <a:pt x="13082" y="3253"/>
                      <a:pt x="13081" y="3255"/>
                    </a:cubicBezTo>
                    <a:cubicBezTo>
                      <a:pt x="13081" y="3257"/>
                      <a:pt x="13079" y="3259"/>
                      <a:pt x="13076" y="3260"/>
                    </a:cubicBezTo>
                    <a:lnTo>
                      <a:pt x="12963" y="3292"/>
                    </a:lnTo>
                    <a:lnTo>
                      <a:pt x="12875" y="3308"/>
                    </a:lnTo>
                    <a:lnTo>
                      <a:pt x="12877" y="3308"/>
                    </a:lnTo>
                    <a:lnTo>
                      <a:pt x="12781" y="3348"/>
                    </a:lnTo>
                    <a:lnTo>
                      <a:pt x="12785" y="3343"/>
                    </a:lnTo>
                    <a:lnTo>
                      <a:pt x="12722" y="3495"/>
                    </a:lnTo>
                    <a:lnTo>
                      <a:pt x="12682" y="3639"/>
                    </a:lnTo>
                    <a:lnTo>
                      <a:pt x="12682" y="3637"/>
                    </a:lnTo>
                    <a:lnTo>
                      <a:pt x="12682" y="3725"/>
                    </a:lnTo>
                    <a:lnTo>
                      <a:pt x="12681" y="3721"/>
                    </a:lnTo>
                    <a:lnTo>
                      <a:pt x="12713" y="3794"/>
                    </a:lnTo>
                    <a:lnTo>
                      <a:pt x="12713" y="3792"/>
                    </a:lnTo>
                    <a:lnTo>
                      <a:pt x="12760" y="3864"/>
                    </a:lnTo>
                    <a:lnTo>
                      <a:pt x="12816" y="3928"/>
                    </a:lnTo>
                    <a:cubicBezTo>
                      <a:pt x="12818" y="3930"/>
                      <a:pt x="12819" y="3933"/>
                      <a:pt x="12818" y="3936"/>
                    </a:cubicBezTo>
                    <a:lnTo>
                      <a:pt x="12762" y="4079"/>
                    </a:lnTo>
                    <a:lnTo>
                      <a:pt x="12722" y="4231"/>
                    </a:lnTo>
                    <a:cubicBezTo>
                      <a:pt x="12721" y="4234"/>
                      <a:pt x="12719" y="4236"/>
                      <a:pt x="12717" y="4237"/>
                    </a:cubicBezTo>
                    <a:lnTo>
                      <a:pt x="12509" y="4309"/>
                    </a:lnTo>
                    <a:cubicBezTo>
                      <a:pt x="12508" y="4309"/>
                      <a:pt x="12508" y="4309"/>
                      <a:pt x="12507" y="4309"/>
                    </a:cubicBezTo>
                    <a:lnTo>
                      <a:pt x="12291" y="4341"/>
                    </a:lnTo>
                    <a:lnTo>
                      <a:pt x="12075" y="4349"/>
                    </a:lnTo>
                    <a:cubicBezTo>
                      <a:pt x="12073" y="4349"/>
                      <a:pt x="12070" y="4349"/>
                      <a:pt x="12069" y="4347"/>
                    </a:cubicBezTo>
                    <a:cubicBezTo>
                      <a:pt x="12067" y="4346"/>
                      <a:pt x="12066" y="4344"/>
                      <a:pt x="12066" y="4341"/>
                    </a:cubicBezTo>
                    <a:lnTo>
                      <a:pt x="12066" y="4262"/>
                    </a:lnTo>
                    <a:lnTo>
                      <a:pt x="12058" y="4174"/>
                    </a:lnTo>
                    <a:lnTo>
                      <a:pt x="12059" y="4176"/>
                    </a:lnTo>
                    <a:lnTo>
                      <a:pt x="12027" y="4104"/>
                    </a:lnTo>
                    <a:lnTo>
                      <a:pt x="12028" y="4106"/>
                    </a:lnTo>
                    <a:lnTo>
                      <a:pt x="11972" y="4042"/>
                    </a:lnTo>
                    <a:lnTo>
                      <a:pt x="11973" y="4043"/>
                    </a:lnTo>
                    <a:lnTo>
                      <a:pt x="11893" y="3979"/>
                    </a:lnTo>
                    <a:lnTo>
                      <a:pt x="11896" y="3981"/>
                    </a:lnTo>
                    <a:lnTo>
                      <a:pt x="11800" y="3949"/>
                    </a:lnTo>
                    <a:lnTo>
                      <a:pt x="11801" y="3949"/>
                    </a:lnTo>
                    <a:lnTo>
                      <a:pt x="11697" y="3933"/>
                    </a:lnTo>
                    <a:lnTo>
                      <a:pt x="11593" y="3917"/>
                    </a:lnTo>
                    <a:cubicBezTo>
                      <a:pt x="11590" y="3916"/>
                      <a:pt x="11587" y="3914"/>
                      <a:pt x="11587" y="3910"/>
                    </a:cubicBezTo>
                    <a:lnTo>
                      <a:pt x="11539" y="3605"/>
                    </a:lnTo>
                    <a:lnTo>
                      <a:pt x="11523" y="3293"/>
                    </a:lnTo>
                    <a:cubicBezTo>
                      <a:pt x="11523" y="3291"/>
                      <a:pt x="11523" y="3290"/>
                      <a:pt x="11523" y="3289"/>
                    </a:cubicBezTo>
                    <a:lnTo>
                      <a:pt x="11595" y="3112"/>
                    </a:lnTo>
                    <a:lnTo>
                      <a:pt x="11691" y="2920"/>
                    </a:lnTo>
                    <a:cubicBezTo>
                      <a:pt x="11692" y="2920"/>
                      <a:pt x="11692" y="2919"/>
                      <a:pt x="11692" y="2919"/>
                    </a:cubicBezTo>
                    <a:lnTo>
                      <a:pt x="11740" y="2855"/>
                    </a:lnTo>
                    <a:cubicBezTo>
                      <a:pt x="11741" y="2854"/>
                      <a:pt x="11742" y="2853"/>
                      <a:pt x="11744" y="2852"/>
                    </a:cubicBezTo>
                    <a:lnTo>
                      <a:pt x="11833" y="2820"/>
                    </a:lnTo>
                    <a:lnTo>
                      <a:pt x="12001" y="2780"/>
                    </a:lnTo>
                    <a:lnTo>
                      <a:pt x="11995" y="2789"/>
                    </a:lnTo>
                    <a:lnTo>
                      <a:pt x="11971" y="2613"/>
                    </a:lnTo>
                    <a:lnTo>
                      <a:pt x="11931" y="2429"/>
                    </a:lnTo>
                    <a:lnTo>
                      <a:pt x="11935" y="2435"/>
                    </a:lnTo>
                    <a:lnTo>
                      <a:pt x="11743" y="2355"/>
                    </a:lnTo>
                    <a:cubicBezTo>
                      <a:pt x="11740" y="2353"/>
                      <a:pt x="11738" y="2350"/>
                      <a:pt x="11739" y="2346"/>
                    </a:cubicBezTo>
                    <a:lnTo>
                      <a:pt x="11763" y="2186"/>
                    </a:lnTo>
                    <a:cubicBezTo>
                      <a:pt x="11763" y="2185"/>
                      <a:pt x="11763" y="2184"/>
                      <a:pt x="11763" y="2184"/>
                    </a:cubicBezTo>
                    <a:lnTo>
                      <a:pt x="11828" y="2047"/>
                    </a:lnTo>
                    <a:lnTo>
                      <a:pt x="11908" y="1911"/>
                    </a:lnTo>
                    <a:cubicBezTo>
                      <a:pt x="11909" y="1908"/>
                      <a:pt x="11912" y="1906"/>
                      <a:pt x="11915" y="1907"/>
                    </a:cubicBezTo>
                    <a:cubicBezTo>
                      <a:pt x="11918" y="1907"/>
                      <a:pt x="11921" y="1909"/>
                      <a:pt x="11922" y="1911"/>
                    </a:cubicBezTo>
                    <a:lnTo>
                      <a:pt x="11970" y="2016"/>
                    </a:lnTo>
                    <a:close/>
                    <a:moveTo>
                      <a:pt x="23377" y="2049"/>
                    </a:moveTo>
                    <a:lnTo>
                      <a:pt x="23380" y="2045"/>
                    </a:lnTo>
                    <a:lnTo>
                      <a:pt x="23348" y="2141"/>
                    </a:lnTo>
                    <a:lnTo>
                      <a:pt x="23316" y="2245"/>
                    </a:lnTo>
                    <a:cubicBezTo>
                      <a:pt x="23316" y="2246"/>
                      <a:pt x="23316" y="2247"/>
                      <a:pt x="23316" y="2247"/>
                    </a:cubicBezTo>
                    <a:lnTo>
                      <a:pt x="23268" y="2327"/>
                    </a:lnTo>
                    <a:cubicBezTo>
                      <a:pt x="23267" y="2328"/>
                      <a:pt x="23267" y="2328"/>
                      <a:pt x="23266" y="2329"/>
                    </a:cubicBezTo>
                    <a:lnTo>
                      <a:pt x="23178" y="2409"/>
                    </a:lnTo>
                    <a:cubicBezTo>
                      <a:pt x="23178" y="2410"/>
                      <a:pt x="23177" y="2410"/>
                      <a:pt x="23176" y="2410"/>
                    </a:cubicBezTo>
                    <a:lnTo>
                      <a:pt x="23096" y="2450"/>
                    </a:lnTo>
                    <a:cubicBezTo>
                      <a:pt x="23096" y="2451"/>
                      <a:pt x="23096" y="2451"/>
                      <a:pt x="23095" y="2451"/>
                    </a:cubicBezTo>
                    <a:lnTo>
                      <a:pt x="22999" y="2483"/>
                    </a:lnTo>
                    <a:cubicBezTo>
                      <a:pt x="22999" y="2483"/>
                      <a:pt x="22998" y="2483"/>
                      <a:pt x="22997" y="2483"/>
                    </a:cubicBezTo>
                    <a:lnTo>
                      <a:pt x="22893" y="2483"/>
                    </a:lnTo>
                    <a:cubicBezTo>
                      <a:pt x="22892" y="2483"/>
                      <a:pt x="22892" y="2483"/>
                      <a:pt x="22891" y="2483"/>
                    </a:cubicBezTo>
                    <a:lnTo>
                      <a:pt x="22803" y="2459"/>
                    </a:lnTo>
                    <a:cubicBezTo>
                      <a:pt x="22802" y="2459"/>
                      <a:pt x="22800" y="2458"/>
                      <a:pt x="22799" y="2457"/>
                    </a:cubicBezTo>
                    <a:lnTo>
                      <a:pt x="22735" y="2393"/>
                    </a:lnTo>
                    <a:lnTo>
                      <a:pt x="22743" y="2395"/>
                    </a:lnTo>
                    <a:lnTo>
                      <a:pt x="22639" y="2427"/>
                    </a:lnTo>
                    <a:cubicBezTo>
                      <a:pt x="22639" y="2427"/>
                      <a:pt x="22638" y="2427"/>
                      <a:pt x="22637" y="2427"/>
                    </a:cubicBezTo>
                    <a:lnTo>
                      <a:pt x="22533" y="2427"/>
                    </a:lnTo>
                    <a:cubicBezTo>
                      <a:pt x="22533" y="2427"/>
                      <a:pt x="22532" y="2427"/>
                      <a:pt x="22532" y="2427"/>
                    </a:cubicBezTo>
                    <a:lnTo>
                      <a:pt x="22428" y="2411"/>
                    </a:lnTo>
                    <a:lnTo>
                      <a:pt x="22437" y="2405"/>
                    </a:lnTo>
                    <a:lnTo>
                      <a:pt x="22429" y="2453"/>
                    </a:lnTo>
                    <a:cubicBezTo>
                      <a:pt x="22429" y="2454"/>
                      <a:pt x="22429" y="2454"/>
                      <a:pt x="22428" y="2455"/>
                    </a:cubicBezTo>
                    <a:lnTo>
                      <a:pt x="22404" y="2495"/>
                    </a:lnTo>
                    <a:lnTo>
                      <a:pt x="22405" y="2492"/>
                    </a:lnTo>
                    <a:lnTo>
                      <a:pt x="22397" y="2548"/>
                    </a:lnTo>
                    <a:cubicBezTo>
                      <a:pt x="22397" y="2552"/>
                      <a:pt x="22394" y="2555"/>
                      <a:pt x="22390" y="2555"/>
                    </a:cubicBezTo>
                    <a:lnTo>
                      <a:pt x="22086" y="2587"/>
                    </a:lnTo>
                    <a:lnTo>
                      <a:pt x="22092" y="2584"/>
                    </a:lnTo>
                    <a:lnTo>
                      <a:pt x="22028" y="2680"/>
                    </a:lnTo>
                    <a:cubicBezTo>
                      <a:pt x="22028" y="2680"/>
                      <a:pt x="22028" y="2681"/>
                      <a:pt x="22027" y="2681"/>
                    </a:cubicBezTo>
                    <a:lnTo>
                      <a:pt x="21955" y="2761"/>
                    </a:lnTo>
                    <a:cubicBezTo>
                      <a:pt x="21955" y="2761"/>
                      <a:pt x="21955" y="2762"/>
                      <a:pt x="21954" y="2762"/>
                    </a:cubicBezTo>
                    <a:lnTo>
                      <a:pt x="21866" y="2826"/>
                    </a:lnTo>
                    <a:lnTo>
                      <a:pt x="21867" y="2825"/>
                    </a:lnTo>
                    <a:lnTo>
                      <a:pt x="21795" y="2897"/>
                    </a:lnTo>
                    <a:lnTo>
                      <a:pt x="21795" y="2886"/>
                    </a:lnTo>
                    <a:lnTo>
                      <a:pt x="21899" y="2974"/>
                    </a:lnTo>
                    <a:lnTo>
                      <a:pt x="21995" y="3054"/>
                    </a:lnTo>
                    <a:cubicBezTo>
                      <a:pt x="21997" y="3056"/>
                      <a:pt x="21998" y="3059"/>
                      <a:pt x="21997" y="3062"/>
                    </a:cubicBezTo>
                    <a:lnTo>
                      <a:pt x="21973" y="3158"/>
                    </a:lnTo>
                    <a:lnTo>
                      <a:pt x="21957" y="3261"/>
                    </a:lnTo>
                    <a:lnTo>
                      <a:pt x="21957" y="3260"/>
                    </a:lnTo>
                    <a:lnTo>
                      <a:pt x="21957" y="3372"/>
                    </a:lnTo>
                    <a:lnTo>
                      <a:pt x="21957" y="3370"/>
                    </a:lnTo>
                    <a:lnTo>
                      <a:pt x="21997" y="3522"/>
                    </a:lnTo>
                    <a:lnTo>
                      <a:pt x="22053" y="3658"/>
                    </a:lnTo>
                    <a:lnTo>
                      <a:pt x="22101" y="3802"/>
                    </a:lnTo>
                    <a:cubicBezTo>
                      <a:pt x="22101" y="3803"/>
                      <a:pt x="22101" y="3804"/>
                      <a:pt x="22101" y="3805"/>
                    </a:cubicBezTo>
                    <a:lnTo>
                      <a:pt x="22093" y="4093"/>
                    </a:lnTo>
                    <a:lnTo>
                      <a:pt x="22053" y="4367"/>
                    </a:lnTo>
                    <a:lnTo>
                      <a:pt x="22029" y="4471"/>
                    </a:lnTo>
                    <a:cubicBezTo>
                      <a:pt x="22029" y="4472"/>
                      <a:pt x="22029" y="4473"/>
                      <a:pt x="22028" y="4474"/>
                    </a:cubicBezTo>
                    <a:lnTo>
                      <a:pt x="21964" y="4570"/>
                    </a:lnTo>
                    <a:cubicBezTo>
                      <a:pt x="21964" y="4570"/>
                      <a:pt x="21964" y="4571"/>
                      <a:pt x="21963" y="4571"/>
                    </a:cubicBezTo>
                    <a:lnTo>
                      <a:pt x="21819" y="4723"/>
                    </a:lnTo>
                    <a:lnTo>
                      <a:pt x="21684" y="4883"/>
                    </a:lnTo>
                    <a:lnTo>
                      <a:pt x="21564" y="5059"/>
                    </a:lnTo>
                    <a:lnTo>
                      <a:pt x="21493" y="5186"/>
                    </a:lnTo>
                    <a:cubicBezTo>
                      <a:pt x="21492" y="5187"/>
                      <a:pt x="21492" y="5187"/>
                      <a:pt x="21492" y="5188"/>
                    </a:cubicBezTo>
                    <a:lnTo>
                      <a:pt x="21396" y="5300"/>
                    </a:lnTo>
                    <a:lnTo>
                      <a:pt x="21316" y="5419"/>
                    </a:lnTo>
                    <a:lnTo>
                      <a:pt x="21245" y="5555"/>
                    </a:lnTo>
                    <a:cubicBezTo>
                      <a:pt x="21245" y="5555"/>
                      <a:pt x="21244" y="5555"/>
                      <a:pt x="21244" y="5556"/>
                    </a:cubicBezTo>
                    <a:lnTo>
                      <a:pt x="21196" y="5620"/>
                    </a:lnTo>
                    <a:cubicBezTo>
                      <a:pt x="21196" y="5620"/>
                      <a:pt x="21195" y="5621"/>
                      <a:pt x="21195" y="5621"/>
                    </a:cubicBezTo>
                    <a:lnTo>
                      <a:pt x="21147" y="5661"/>
                    </a:lnTo>
                    <a:cubicBezTo>
                      <a:pt x="21146" y="5662"/>
                      <a:pt x="21146" y="5662"/>
                      <a:pt x="21145" y="5662"/>
                    </a:cubicBezTo>
                    <a:lnTo>
                      <a:pt x="21073" y="5694"/>
                    </a:lnTo>
                    <a:lnTo>
                      <a:pt x="21010" y="5726"/>
                    </a:lnTo>
                    <a:cubicBezTo>
                      <a:pt x="21006" y="5728"/>
                      <a:pt x="21003" y="5727"/>
                      <a:pt x="21000" y="5725"/>
                    </a:cubicBezTo>
                    <a:lnTo>
                      <a:pt x="20928" y="5653"/>
                    </a:lnTo>
                    <a:lnTo>
                      <a:pt x="20930" y="5654"/>
                    </a:lnTo>
                    <a:lnTo>
                      <a:pt x="20842" y="5606"/>
                    </a:lnTo>
                    <a:lnTo>
                      <a:pt x="20844" y="5606"/>
                    </a:lnTo>
                    <a:lnTo>
                      <a:pt x="20740" y="5574"/>
                    </a:lnTo>
                    <a:cubicBezTo>
                      <a:pt x="20736" y="5573"/>
                      <a:pt x="20734" y="5570"/>
                      <a:pt x="20734" y="5567"/>
                    </a:cubicBezTo>
                    <a:lnTo>
                      <a:pt x="20734" y="5535"/>
                    </a:lnTo>
                    <a:cubicBezTo>
                      <a:pt x="20734" y="5534"/>
                      <a:pt x="20734" y="5533"/>
                      <a:pt x="20734" y="5532"/>
                    </a:cubicBezTo>
                    <a:lnTo>
                      <a:pt x="20758" y="5452"/>
                    </a:lnTo>
                    <a:lnTo>
                      <a:pt x="20762" y="5462"/>
                    </a:lnTo>
                    <a:lnTo>
                      <a:pt x="20658" y="5406"/>
                    </a:lnTo>
                    <a:lnTo>
                      <a:pt x="20562" y="5349"/>
                    </a:lnTo>
                    <a:lnTo>
                      <a:pt x="20564" y="5350"/>
                    </a:lnTo>
                    <a:lnTo>
                      <a:pt x="20460" y="5318"/>
                    </a:lnTo>
                    <a:lnTo>
                      <a:pt x="20164" y="5222"/>
                    </a:lnTo>
                    <a:lnTo>
                      <a:pt x="19883" y="5085"/>
                    </a:lnTo>
                    <a:cubicBezTo>
                      <a:pt x="19882" y="5085"/>
                      <a:pt x="19881" y="5085"/>
                      <a:pt x="19881" y="5084"/>
                    </a:cubicBezTo>
                    <a:lnTo>
                      <a:pt x="19825" y="5028"/>
                    </a:lnTo>
                    <a:cubicBezTo>
                      <a:pt x="19824" y="5027"/>
                      <a:pt x="19824" y="5027"/>
                      <a:pt x="19824" y="5026"/>
                    </a:cubicBezTo>
                    <a:lnTo>
                      <a:pt x="19784" y="4954"/>
                    </a:lnTo>
                    <a:lnTo>
                      <a:pt x="19751" y="4881"/>
                    </a:lnTo>
                    <a:lnTo>
                      <a:pt x="19763" y="4884"/>
                    </a:lnTo>
                    <a:lnTo>
                      <a:pt x="19659" y="4964"/>
                    </a:lnTo>
                    <a:lnTo>
                      <a:pt x="19468" y="5156"/>
                    </a:lnTo>
                    <a:lnTo>
                      <a:pt x="19470" y="5154"/>
                    </a:lnTo>
                    <a:lnTo>
                      <a:pt x="19422" y="5235"/>
                    </a:lnTo>
                    <a:lnTo>
                      <a:pt x="19422" y="5232"/>
                    </a:lnTo>
                    <a:lnTo>
                      <a:pt x="19399" y="5328"/>
                    </a:lnTo>
                    <a:lnTo>
                      <a:pt x="19398" y="5324"/>
                    </a:lnTo>
                    <a:lnTo>
                      <a:pt x="19430" y="5420"/>
                    </a:lnTo>
                    <a:lnTo>
                      <a:pt x="19428" y="5416"/>
                    </a:lnTo>
                    <a:lnTo>
                      <a:pt x="19460" y="5440"/>
                    </a:lnTo>
                    <a:lnTo>
                      <a:pt x="19457" y="5439"/>
                    </a:lnTo>
                    <a:lnTo>
                      <a:pt x="19489" y="5447"/>
                    </a:lnTo>
                    <a:cubicBezTo>
                      <a:pt x="19489" y="5447"/>
                      <a:pt x="19490" y="5447"/>
                      <a:pt x="19490" y="5448"/>
                    </a:cubicBezTo>
                    <a:lnTo>
                      <a:pt x="19506" y="5456"/>
                    </a:lnTo>
                    <a:lnTo>
                      <a:pt x="19503" y="5455"/>
                    </a:lnTo>
                    <a:lnTo>
                      <a:pt x="19535" y="5455"/>
                    </a:lnTo>
                    <a:cubicBezTo>
                      <a:pt x="19536" y="5455"/>
                      <a:pt x="19537" y="5455"/>
                      <a:pt x="19538" y="5456"/>
                    </a:cubicBezTo>
                    <a:lnTo>
                      <a:pt x="19570" y="5472"/>
                    </a:lnTo>
                    <a:lnTo>
                      <a:pt x="19568" y="5471"/>
                    </a:lnTo>
                    <a:lnTo>
                      <a:pt x="20040" y="5559"/>
                    </a:lnTo>
                    <a:lnTo>
                      <a:pt x="20504" y="5655"/>
                    </a:lnTo>
                    <a:cubicBezTo>
                      <a:pt x="20506" y="5656"/>
                      <a:pt x="20509" y="5657"/>
                      <a:pt x="20510" y="5660"/>
                    </a:cubicBezTo>
                    <a:lnTo>
                      <a:pt x="20654" y="6036"/>
                    </a:lnTo>
                    <a:lnTo>
                      <a:pt x="20649" y="6032"/>
                    </a:lnTo>
                    <a:lnTo>
                      <a:pt x="20769" y="6088"/>
                    </a:lnTo>
                    <a:lnTo>
                      <a:pt x="20768" y="6088"/>
                    </a:lnTo>
                    <a:lnTo>
                      <a:pt x="20888" y="6120"/>
                    </a:lnTo>
                    <a:lnTo>
                      <a:pt x="21015" y="6135"/>
                    </a:lnTo>
                    <a:lnTo>
                      <a:pt x="21013" y="6135"/>
                    </a:lnTo>
                    <a:lnTo>
                      <a:pt x="21133" y="6127"/>
                    </a:lnTo>
                    <a:lnTo>
                      <a:pt x="21131" y="6128"/>
                    </a:lnTo>
                    <a:lnTo>
                      <a:pt x="21219" y="6088"/>
                    </a:lnTo>
                    <a:lnTo>
                      <a:pt x="21217" y="6089"/>
                    </a:lnTo>
                    <a:lnTo>
                      <a:pt x="21313" y="6025"/>
                    </a:lnTo>
                    <a:lnTo>
                      <a:pt x="21401" y="5961"/>
                    </a:lnTo>
                    <a:cubicBezTo>
                      <a:pt x="21402" y="5960"/>
                      <a:pt x="21402" y="5960"/>
                      <a:pt x="21403" y="5960"/>
                    </a:cubicBezTo>
                    <a:lnTo>
                      <a:pt x="21507" y="5920"/>
                    </a:lnTo>
                    <a:cubicBezTo>
                      <a:pt x="21507" y="5919"/>
                      <a:pt x="21508" y="5919"/>
                      <a:pt x="21509" y="5919"/>
                    </a:cubicBezTo>
                    <a:lnTo>
                      <a:pt x="21757" y="5895"/>
                    </a:lnTo>
                    <a:cubicBezTo>
                      <a:pt x="21757" y="5895"/>
                      <a:pt x="21758" y="5895"/>
                      <a:pt x="21758" y="5895"/>
                    </a:cubicBezTo>
                    <a:lnTo>
                      <a:pt x="22014" y="5919"/>
                    </a:lnTo>
                    <a:lnTo>
                      <a:pt x="22263" y="5959"/>
                    </a:lnTo>
                    <a:lnTo>
                      <a:pt x="22254" y="5964"/>
                    </a:lnTo>
                    <a:lnTo>
                      <a:pt x="22294" y="5860"/>
                    </a:lnTo>
                    <a:cubicBezTo>
                      <a:pt x="22294" y="5860"/>
                      <a:pt x="22294" y="5859"/>
                      <a:pt x="22294" y="5859"/>
                    </a:cubicBezTo>
                    <a:lnTo>
                      <a:pt x="22350" y="5763"/>
                    </a:lnTo>
                    <a:cubicBezTo>
                      <a:pt x="22351" y="5762"/>
                      <a:pt x="22351" y="5762"/>
                      <a:pt x="22352" y="5761"/>
                    </a:cubicBezTo>
                    <a:lnTo>
                      <a:pt x="22432" y="5689"/>
                    </a:lnTo>
                    <a:lnTo>
                      <a:pt x="22433" y="5702"/>
                    </a:lnTo>
                    <a:lnTo>
                      <a:pt x="22361" y="5662"/>
                    </a:lnTo>
                    <a:lnTo>
                      <a:pt x="22290" y="5630"/>
                    </a:lnTo>
                    <a:cubicBezTo>
                      <a:pt x="22286" y="5629"/>
                      <a:pt x="22284" y="5624"/>
                      <a:pt x="22286" y="5621"/>
                    </a:cubicBezTo>
                    <a:lnTo>
                      <a:pt x="22326" y="5484"/>
                    </a:lnTo>
                    <a:lnTo>
                      <a:pt x="22357" y="5349"/>
                    </a:lnTo>
                    <a:lnTo>
                      <a:pt x="22357" y="5351"/>
                    </a:lnTo>
                    <a:lnTo>
                      <a:pt x="22341" y="5215"/>
                    </a:lnTo>
                    <a:cubicBezTo>
                      <a:pt x="22341" y="5212"/>
                      <a:pt x="22343" y="5208"/>
                      <a:pt x="22347" y="5207"/>
                    </a:cubicBezTo>
                    <a:lnTo>
                      <a:pt x="22635" y="5111"/>
                    </a:lnTo>
                    <a:lnTo>
                      <a:pt x="22930" y="5007"/>
                    </a:lnTo>
                    <a:lnTo>
                      <a:pt x="22927" y="5009"/>
                    </a:lnTo>
                    <a:lnTo>
                      <a:pt x="23119" y="4777"/>
                    </a:lnTo>
                    <a:lnTo>
                      <a:pt x="23166" y="4713"/>
                    </a:lnTo>
                    <a:lnTo>
                      <a:pt x="23165" y="4715"/>
                    </a:lnTo>
                    <a:lnTo>
                      <a:pt x="23197" y="4635"/>
                    </a:lnTo>
                    <a:cubicBezTo>
                      <a:pt x="23198" y="4634"/>
                      <a:pt x="23198" y="4633"/>
                      <a:pt x="23199" y="4632"/>
                    </a:cubicBezTo>
                    <a:lnTo>
                      <a:pt x="23255" y="4568"/>
                    </a:lnTo>
                    <a:lnTo>
                      <a:pt x="23319" y="4512"/>
                    </a:lnTo>
                    <a:lnTo>
                      <a:pt x="23472" y="4407"/>
                    </a:lnTo>
                    <a:lnTo>
                      <a:pt x="23623" y="4279"/>
                    </a:lnTo>
                    <a:lnTo>
                      <a:pt x="23622" y="4281"/>
                    </a:lnTo>
                    <a:lnTo>
                      <a:pt x="23726" y="4129"/>
                    </a:lnTo>
                    <a:lnTo>
                      <a:pt x="23725" y="4131"/>
                    </a:lnTo>
                    <a:lnTo>
                      <a:pt x="23733" y="4099"/>
                    </a:lnTo>
                    <a:lnTo>
                      <a:pt x="23733" y="4101"/>
                    </a:lnTo>
                    <a:lnTo>
                      <a:pt x="23733" y="4069"/>
                    </a:lnTo>
                    <a:lnTo>
                      <a:pt x="23734" y="4073"/>
                    </a:lnTo>
                    <a:lnTo>
                      <a:pt x="23710" y="4033"/>
                    </a:lnTo>
                    <a:lnTo>
                      <a:pt x="23712" y="4035"/>
                    </a:lnTo>
                    <a:lnTo>
                      <a:pt x="23680" y="4011"/>
                    </a:lnTo>
                    <a:cubicBezTo>
                      <a:pt x="23679" y="4011"/>
                      <a:pt x="23678" y="4010"/>
                      <a:pt x="23678" y="4009"/>
                    </a:cubicBezTo>
                    <a:lnTo>
                      <a:pt x="23662" y="3985"/>
                    </a:lnTo>
                    <a:lnTo>
                      <a:pt x="23666" y="3989"/>
                    </a:lnTo>
                    <a:lnTo>
                      <a:pt x="23642" y="3981"/>
                    </a:lnTo>
                    <a:cubicBezTo>
                      <a:pt x="23641" y="3980"/>
                      <a:pt x="23640" y="3980"/>
                      <a:pt x="23639" y="3979"/>
                    </a:cubicBezTo>
                    <a:lnTo>
                      <a:pt x="23575" y="3915"/>
                    </a:lnTo>
                    <a:cubicBezTo>
                      <a:pt x="23574" y="3914"/>
                      <a:pt x="23574" y="3913"/>
                      <a:pt x="23573" y="3912"/>
                    </a:cubicBezTo>
                    <a:lnTo>
                      <a:pt x="23541" y="3840"/>
                    </a:lnTo>
                    <a:cubicBezTo>
                      <a:pt x="23541" y="3839"/>
                      <a:pt x="23541" y="3838"/>
                      <a:pt x="23541" y="3837"/>
                    </a:cubicBezTo>
                    <a:lnTo>
                      <a:pt x="23541" y="3757"/>
                    </a:lnTo>
                    <a:cubicBezTo>
                      <a:pt x="23541" y="3755"/>
                      <a:pt x="23541" y="3754"/>
                      <a:pt x="23542" y="3753"/>
                    </a:cubicBezTo>
                    <a:lnTo>
                      <a:pt x="23702" y="3488"/>
                    </a:lnTo>
                    <a:lnTo>
                      <a:pt x="23894" y="3247"/>
                    </a:lnTo>
                    <a:lnTo>
                      <a:pt x="23959" y="3182"/>
                    </a:lnTo>
                    <a:lnTo>
                      <a:pt x="24015" y="3126"/>
                    </a:lnTo>
                    <a:cubicBezTo>
                      <a:pt x="24015" y="3126"/>
                      <a:pt x="24016" y="3125"/>
                      <a:pt x="24016" y="3125"/>
                    </a:cubicBezTo>
                    <a:lnTo>
                      <a:pt x="24096" y="3077"/>
                    </a:lnTo>
                    <a:lnTo>
                      <a:pt x="24093" y="3080"/>
                    </a:lnTo>
                    <a:lnTo>
                      <a:pt x="24133" y="3008"/>
                    </a:lnTo>
                    <a:lnTo>
                      <a:pt x="24132" y="3011"/>
                    </a:lnTo>
                    <a:lnTo>
                      <a:pt x="24140" y="2915"/>
                    </a:lnTo>
                    <a:lnTo>
                      <a:pt x="24145" y="2923"/>
                    </a:lnTo>
                    <a:lnTo>
                      <a:pt x="23969" y="2835"/>
                    </a:lnTo>
                    <a:lnTo>
                      <a:pt x="23801" y="2755"/>
                    </a:lnTo>
                    <a:cubicBezTo>
                      <a:pt x="23800" y="2754"/>
                      <a:pt x="23799" y="2754"/>
                      <a:pt x="23798" y="2753"/>
                    </a:cubicBezTo>
                    <a:lnTo>
                      <a:pt x="23670" y="2592"/>
                    </a:lnTo>
                    <a:lnTo>
                      <a:pt x="23566" y="2423"/>
                    </a:lnTo>
                    <a:lnTo>
                      <a:pt x="23485" y="2246"/>
                    </a:lnTo>
                    <a:cubicBezTo>
                      <a:pt x="23485" y="2246"/>
                      <a:pt x="23485" y="2245"/>
                      <a:pt x="23485" y="2244"/>
                    </a:cubicBezTo>
                    <a:lnTo>
                      <a:pt x="23469" y="2156"/>
                    </a:lnTo>
                    <a:cubicBezTo>
                      <a:pt x="23469" y="2155"/>
                      <a:pt x="23469" y="2154"/>
                      <a:pt x="23469" y="2153"/>
                    </a:cubicBezTo>
                    <a:lnTo>
                      <a:pt x="23485" y="2081"/>
                    </a:lnTo>
                    <a:lnTo>
                      <a:pt x="23541" y="1912"/>
                    </a:lnTo>
                    <a:lnTo>
                      <a:pt x="23553" y="1921"/>
                    </a:lnTo>
                    <a:lnTo>
                      <a:pt x="23465" y="1985"/>
                    </a:lnTo>
                    <a:lnTo>
                      <a:pt x="23377" y="2049"/>
                    </a:lnTo>
                    <a:close/>
                    <a:moveTo>
                      <a:pt x="23456" y="1972"/>
                    </a:moveTo>
                    <a:lnTo>
                      <a:pt x="23544" y="1908"/>
                    </a:lnTo>
                    <a:cubicBezTo>
                      <a:pt x="23547" y="1906"/>
                      <a:pt x="23551" y="1906"/>
                      <a:pt x="23553" y="1908"/>
                    </a:cubicBezTo>
                    <a:cubicBezTo>
                      <a:pt x="23556" y="1910"/>
                      <a:pt x="23557" y="1914"/>
                      <a:pt x="23556" y="1917"/>
                    </a:cubicBezTo>
                    <a:lnTo>
                      <a:pt x="23500" y="2085"/>
                    </a:lnTo>
                    <a:lnTo>
                      <a:pt x="23485" y="2157"/>
                    </a:lnTo>
                    <a:lnTo>
                      <a:pt x="23485" y="2153"/>
                    </a:lnTo>
                    <a:lnTo>
                      <a:pt x="23501" y="2242"/>
                    </a:lnTo>
                    <a:lnTo>
                      <a:pt x="23500" y="2240"/>
                    </a:lnTo>
                    <a:lnTo>
                      <a:pt x="23579" y="2415"/>
                    </a:lnTo>
                    <a:lnTo>
                      <a:pt x="23683" y="2582"/>
                    </a:lnTo>
                    <a:lnTo>
                      <a:pt x="23811" y="2743"/>
                    </a:lnTo>
                    <a:lnTo>
                      <a:pt x="23808" y="2740"/>
                    </a:lnTo>
                    <a:lnTo>
                      <a:pt x="23976" y="2821"/>
                    </a:lnTo>
                    <a:lnTo>
                      <a:pt x="24152" y="2909"/>
                    </a:lnTo>
                    <a:cubicBezTo>
                      <a:pt x="24155" y="2910"/>
                      <a:pt x="24157" y="2913"/>
                      <a:pt x="24156" y="2916"/>
                    </a:cubicBezTo>
                    <a:lnTo>
                      <a:pt x="24148" y="3013"/>
                    </a:lnTo>
                    <a:cubicBezTo>
                      <a:pt x="24148" y="3014"/>
                      <a:pt x="24148" y="3015"/>
                      <a:pt x="24147" y="3016"/>
                    </a:cubicBezTo>
                    <a:lnTo>
                      <a:pt x="24107" y="3088"/>
                    </a:lnTo>
                    <a:cubicBezTo>
                      <a:pt x="24107" y="3089"/>
                      <a:pt x="24106" y="3090"/>
                      <a:pt x="24104" y="3091"/>
                    </a:cubicBezTo>
                    <a:lnTo>
                      <a:pt x="24025" y="3139"/>
                    </a:lnTo>
                    <a:lnTo>
                      <a:pt x="24026" y="3138"/>
                    </a:lnTo>
                    <a:lnTo>
                      <a:pt x="23970" y="3194"/>
                    </a:lnTo>
                    <a:lnTo>
                      <a:pt x="23907" y="3257"/>
                    </a:lnTo>
                    <a:lnTo>
                      <a:pt x="23715" y="3497"/>
                    </a:lnTo>
                    <a:lnTo>
                      <a:pt x="23556" y="3761"/>
                    </a:lnTo>
                    <a:lnTo>
                      <a:pt x="23557" y="3757"/>
                    </a:lnTo>
                    <a:lnTo>
                      <a:pt x="23557" y="3837"/>
                    </a:lnTo>
                    <a:lnTo>
                      <a:pt x="23556" y="3834"/>
                    </a:lnTo>
                    <a:lnTo>
                      <a:pt x="23588" y="3906"/>
                    </a:lnTo>
                    <a:lnTo>
                      <a:pt x="23586" y="3903"/>
                    </a:lnTo>
                    <a:lnTo>
                      <a:pt x="23650" y="3967"/>
                    </a:lnTo>
                    <a:lnTo>
                      <a:pt x="23647" y="3965"/>
                    </a:lnTo>
                    <a:lnTo>
                      <a:pt x="23671" y="3973"/>
                    </a:lnTo>
                    <a:cubicBezTo>
                      <a:pt x="23673" y="3974"/>
                      <a:pt x="23674" y="3975"/>
                      <a:pt x="23675" y="3977"/>
                    </a:cubicBezTo>
                    <a:lnTo>
                      <a:pt x="23691" y="4001"/>
                    </a:lnTo>
                    <a:lnTo>
                      <a:pt x="23689" y="3999"/>
                    </a:lnTo>
                    <a:lnTo>
                      <a:pt x="23721" y="4023"/>
                    </a:lnTo>
                    <a:cubicBezTo>
                      <a:pt x="23722" y="4023"/>
                      <a:pt x="23723" y="4024"/>
                      <a:pt x="23723" y="4025"/>
                    </a:cubicBezTo>
                    <a:lnTo>
                      <a:pt x="23747" y="4065"/>
                    </a:lnTo>
                    <a:cubicBezTo>
                      <a:pt x="23748" y="4066"/>
                      <a:pt x="23749" y="4068"/>
                      <a:pt x="23749" y="4069"/>
                    </a:cubicBezTo>
                    <a:lnTo>
                      <a:pt x="23749" y="4101"/>
                    </a:lnTo>
                    <a:cubicBezTo>
                      <a:pt x="23749" y="4102"/>
                      <a:pt x="23748" y="4102"/>
                      <a:pt x="23748" y="4103"/>
                    </a:cubicBezTo>
                    <a:lnTo>
                      <a:pt x="23740" y="4135"/>
                    </a:lnTo>
                    <a:cubicBezTo>
                      <a:pt x="23740" y="4136"/>
                      <a:pt x="23740" y="4137"/>
                      <a:pt x="23739" y="4138"/>
                    </a:cubicBezTo>
                    <a:lnTo>
                      <a:pt x="23635" y="4290"/>
                    </a:lnTo>
                    <a:cubicBezTo>
                      <a:pt x="23635" y="4290"/>
                      <a:pt x="23634" y="4291"/>
                      <a:pt x="23634" y="4291"/>
                    </a:cubicBezTo>
                    <a:lnTo>
                      <a:pt x="23481" y="4420"/>
                    </a:lnTo>
                    <a:lnTo>
                      <a:pt x="23330" y="4524"/>
                    </a:lnTo>
                    <a:lnTo>
                      <a:pt x="23267" y="4579"/>
                    </a:lnTo>
                    <a:lnTo>
                      <a:pt x="23211" y="4643"/>
                    </a:lnTo>
                    <a:lnTo>
                      <a:pt x="23212" y="4641"/>
                    </a:lnTo>
                    <a:lnTo>
                      <a:pt x="23180" y="4721"/>
                    </a:lnTo>
                    <a:cubicBezTo>
                      <a:pt x="23180" y="4721"/>
                      <a:pt x="23180" y="4722"/>
                      <a:pt x="23179" y="4723"/>
                    </a:cubicBezTo>
                    <a:lnTo>
                      <a:pt x="23131" y="4787"/>
                    </a:lnTo>
                    <a:lnTo>
                      <a:pt x="22939" y="5019"/>
                    </a:lnTo>
                    <a:cubicBezTo>
                      <a:pt x="22938" y="5020"/>
                      <a:pt x="22937" y="5021"/>
                      <a:pt x="22936" y="5022"/>
                    </a:cubicBezTo>
                    <a:lnTo>
                      <a:pt x="22640" y="5126"/>
                    </a:lnTo>
                    <a:lnTo>
                      <a:pt x="22352" y="5222"/>
                    </a:lnTo>
                    <a:lnTo>
                      <a:pt x="22357" y="5213"/>
                    </a:lnTo>
                    <a:lnTo>
                      <a:pt x="22373" y="5350"/>
                    </a:lnTo>
                    <a:cubicBezTo>
                      <a:pt x="22373" y="5351"/>
                      <a:pt x="22373" y="5351"/>
                      <a:pt x="22373" y="5352"/>
                    </a:cubicBezTo>
                    <a:lnTo>
                      <a:pt x="22341" y="5489"/>
                    </a:lnTo>
                    <a:lnTo>
                      <a:pt x="22301" y="5625"/>
                    </a:lnTo>
                    <a:lnTo>
                      <a:pt x="22297" y="5616"/>
                    </a:lnTo>
                    <a:lnTo>
                      <a:pt x="22369" y="5648"/>
                    </a:lnTo>
                    <a:lnTo>
                      <a:pt x="22441" y="5688"/>
                    </a:lnTo>
                    <a:cubicBezTo>
                      <a:pt x="22443" y="5689"/>
                      <a:pt x="22445" y="5691"/>
                      <a:pt x="22445" y="5694"/>
                    </a:cubicBezTo>
                    <a:cubicBezTo>
                      <a:pt x="22445" y="5697"/>
                      <a:pt x="22444" y="5699"/>
                      <a:pt x="22443" y="5701"/>
                    </a:cubicBezTo>
                    <a:lnTo>
                      <a:pt x="22363" y="5773"/>
                    </a:lnTo>
                    <a:lnTo>
                      <a:pt x="22364" y="5771"/>
                    </a:lnTo>
                    <a:lnTo>
                      <a:pt x="22308" y="5867"/>
                    </a:lnTo>
                    <a:lnTo>
                      <a:pt x="22309" y="5866"/>
                    </a:lnTo>
                    <a:lnTo>
                      <a:pt x="22269" y="5970"/>
                    </a:lnTo>
                    <a:cubicBezTo>
                      <a:pt x="22267" y="5974"/>
                      <a:pt x="22264" y="5976"/>
                      <a:pt x="22260" y="5975"/>
                    </a:cubicBezTo>
                    <a:lnTo>
                      <a:pt x="22013" y="5935"/>
                    </a:lnTo>
                    <a:lnTo>
                      <a:pt x="21757" y="5911"/>
                    </a:lnTo>
                    <a:lnTo>
                      <a:pt x="21758" y="5911"/>
                    </a:lnTo>
                    <a:lnTo>
                      <a:pt x="21510" y="5935"/>
                    </a:lnTo>
                    <a:lnTo>
                      <a:pt x="21513" y="5935"/>
                    </a:lnTo>
                    <a:lnTo>
                      <a:pt x="21409" y="5975"/>
                    </a:lnTo>
                    <a:lnTo>
                      <a:pt x="21410" y="5974"/>
                    </a:lnTo>
                    <a:lnTo>
                      <a:pt x="21322" y="6038"/>
                    </a:lnTo>
                    <a:lnTo>
                      <a:pt x="21226" y="6102"/>
                    </a:lnTo>
                    <a:cubicBezTo>
                      <a:pt x="21226" y="6102"/>
                      <a:pt x="21226" y="6102"/>
                      <a:pt x="21225" y="6103"/>
                    </a:cubicBezTo>
                    <a:lnTo>
                      <a:pt x="21137" y="6143"/>
                    </a:lnTo>
                    <a:cubicBezTo>
                      <a:pt x="21136" y="6143"/>
                      <a:pt x="21135" y="6143"/>
                      <a:pt x="21134" y="6143"/>
                    </a:cubicBezTo>
                    <a:lnTo>
                      <a:pt x="21014" y="6151"/>
                    </a:lnTo>
                    <a:cubicBezTo>
                      <a:pt x="21014" y="6151"/>
                      <a:pt x="21013" y="6151"/>
                      <a:pt x="21013" y="6151"/>
                    </a:cubicBezTo>
                    <a:lnTo>
                      <a:pt x="20884" y="6135"/>
                    </a:lnTo>
                    <a:lnTo>
                      <a:pt x="20764" y="6103"/>
                    </a:lnTo>
                    <a:cubicBezTo>
                      <a:pt x="20764" y="6103"/>
                      <a:pt x="20763" y="6103"/>
                      <a:pt x="20763" y="6103"/>
                    </a:cubicBezTo>
                    <a:lnTo>
                      <a:pt x="20643" y="6047"/>
                    </a:lnTo>
                    <a:cubicBezTo>
                      <a:pt x="20641" y="6046"/>
                      <a:pt x="20639" y="6044"/>
                      <a:pt x="20639" y="6042"/>
                    </a:cubicBezTo>
                    <a:lnTo>
                      <a:pt x="20495" y="5666"/>
                    </a:lnTo>
                    <a:lnTo>
                      <a:pt x="20501" y="5671"/>
                    </a:lnTo>
                    <a:lnTo>
                      <a:pt x="20037" y="5575"/>
                    </a:lnTo>
                    <a:lnTo>
                      <a:pt x="19565" y="5487"/>
                    </a:lnTo>
                    <a:cubicBezTo>
                      <a:pt x="19564" y="5486"/>
                      <a:pt x="19564" y="5486"/>
                      <a:pt x="19563" y="5486"/>
                    </a:cubicBezTo>
                    <a:lnTo>
                      <a:pt x="19531" y="5470"/>
                    </a:lnTo>
                    <a:lnTo>
                      <a:pt x="19535" y="5471"/>
                    </a:lnTo>
                    <a:lnTo>
                      <a:pt x="19503" y="5471"/>
                    </a:lnTo>
                    <a:cubicBezTo>
                      <a:pt x="19501" y="5471"/>
                      <a:pt x="19500" y="5470"/>
                      <a:pt x="19499" y="5470"/>
                    </a:cubicBezTo>
                    <a:lnTo>
                      <a:pt x="19483" y="5462"/>
                    </a:lnTo>
                    <a:lnTo>
                      <a:pt x="19485" y="5462"/>
                    </a:lnTo>
                    <a:lnTo>
                      <a:pt x="19453" y="5454"/>
                    </a:lnTo>
                    <a:cubicBezTo>
                      <a:pt x="19452" y="5454"/>
                      <a:pt x="19451" y="5454"/>
                      <a:pt x="19450" y="5453"/>
                    </a:cubicBezTo>
                    <a:lnTo>
                      <a:pt x="19418" y="5429"/>
                    </a:lnTo>
                    <a:cubicBezTo>
                      <a:pt x="19417" y="5428"/>
                      <a:pt x="19416" y="5427"/>
                      <a:pt x="19415" y="5425"/>
                    </a:cubicBezTo>
                    <a:lnTo>
                      <a:pt x="19383" y="5329"/>
                    </a:lnTo>
                    <a:cubicBezTo>
                      <a:pt x="19383" y="5328"/>
                      <a:pt x="19383" y="5326"/>
                      <a:pt x="19383" y="5325"/>
                    </a:cubicBezTo>
                    <a:lnTo>
                      <a:pt x="19407" y="5228"/>
                    </a:lnTo>
                    <a:cubicBezTo>
                      <a:pt x="19407" y="5228"/>
                      <a:pt x="19407" y="5227"/>
                      <a:pt x="19408" y="5226"/>
                    </a:cubicBezTo>
                    <a:lnTo>
                      <a:pt x="19456" y="5146"/>
                    </a:lnTo>
                    <a:cubicBezTo>
                      <a:pt x="19456" y="5146"/>
                      <a:pt x="19457" y="5145"/>
                      <a:pt x="19457" y="5145"/>
                    </a:cubicBezTo>
                    <a:lnTo>
                      <a:pt x="19650" y="4952"/>
                    </a:lnTo>
                    <a:lnTo>
                      <a:pt x="19754" y="4872"/>
                    </a:lnTo>
                    <a:cubicBezTo>
                      <a:pt x="19756" y="4870"/>
                      <a:pt x="19758" y="4870"/>
                      <a:pt x="19761" y="4870"/>
                    </a:cubicBezTo>
                    <a:cubicBezTo>
                      <a:pt x="19763" y="4871"/>
                      <a:pt x="19765" y="4873"/>
                      <a:pt x="19766" y="4875"/>
                    </a:cubicBezTo>
                    <a:lnTo>
                      <a:pt x="19798" y="4946"/>
                    </a:lnTo>
                    <a:lnTo>
                      <a:pt x="19838" y="5018"/>
                    </a:lnTo>
                    <a:lnTo>
                      <a:pt x="19836" y="5017"/>
                    </a:lnTo>
                    <a:lnTo>
                      <a:pt x="19892" y="5073"/>
                    </a:lnTo>
                    <a:lnTo>
                      <a:pt x="19890" y="5071"/>
                    </a:lnTo>
                    <a:lnTo>
                      <a:pt x="20169" y="5207"/>
                    </a:lnTo>
                    <a:lnTo>
                      <a:pt x="20465" y="5303"/>
                    </a:lnTo>
                    <a:lnTo>
                      <a:pt x="20569" y="5335"/>
                    </a:lnTo>
                    <a:cubicBezTo>
                      <a:pt x="20569" y="5335"/>
                      <a:pt x="20570" y="5335"/>
                      <a:pt x="20570" y="5336"/>
                    </a:cubicBezTo>
                    <a:lnTo>
                      <a:pt x="20666" y="5392"/>
                    </a:lnTo>
                    <a:lnTo>
                      <a:pt x="20770" y="5448"/>
                    </a:lnTo>
                    <a:cubicBezTo>
                      <a:pt x="20773" y="5449"/>
                      <a:pt x="20775" y="5453"/>
                      <a:pt x="20774" y="5457"/>
                    </a:cubicBezTo>
                    <a:lnTo>
                      <a:pt x="20750" y="5537"/>
                    </a:lnTo>
                    <a:lnTo>
                      <a:pt x="20750" y="5535"/>
                    </a:lnTo>
                    <a:lnTo>
                      <a:pt x="20750" y="5567"/>
                    </a:lnTo>
                    <a:lnTo>
                      <a:pt x="20744" y="5559"/>
                    </a:lnTo>
                    <a:lnTo>
                      <a:pt x="20848" y="5591"/>
                    </a:lnTo>
                    <a:cubicBezTo>
                      <a:pt x="20849" y="5591"/>
                      <a:pt x="20849" y="5592"/>
                      <a:pt x="20850" y="5592"/>
                    </a:cubicBezTo>
                    <a:lnTo>
                      <a:pt x="20938" y="5640"/>
                    </a:lnTo>
                    <a:cubicBezTo>
                      <a:pt x="20938" y="5640"/>
                      <a:pt x="20939" y="5641"/>
                      <a:pt x="20940" y="5641"/>
                    </a:cubicBezTo>
                    <a:lnTo>
                      <a:pt x="21012" y="5713"/>
                    </a:lnTo>
                    <a:lnTo>
                      <a:pt x="21002" y="5712"/>
                    </a:lnTo>
                    <a:lnTo>
                      <a:pt x="21067" y="5680"/>
                    </a:lnTo>
                    <a:lnTo>
                      <a:pt x="21139" y="5648"/>
                    </a:lnTo>
                    <a:lnTo>
                      <a:pt x="21137" y="5649"/>
                    </a:lnTo>
                    <a:lnTo>
                      <a:pt x="21185" y="5609"/>
                    </a:lnTo>
                    <a:lnTo>
                      <a:pt x="21183" y="5610"/>
                    </a:lnTo>
                    <a:lnTo>
                      <a:pt x="21231" y="5546"/>
                    </a:lnTo>
                    <a:lnTo>
                      <a:pt x="21231" y="5547"/>
                    </a:lnTo>
                    <a:lnTo>
                      <a:pt x="21303" y="5410"/>
                    </a:lnTo>
                    <a:lnTo>
                      <a:pt x="21384" y="5289"/>
                    </a:lnTo>
                    <a:lnTo>
                      <a:pt x="21480" y="5177"/>
                    </a:lnTo>
                    <a:lnTo>
                      <a:pt x="21479" y="5178"/>
                    </a:lnTo>
                    <a:lnTo>
                      <a:pt x="21551" y="5050"/>
                    </a:lnTo>
                    <a:lnTo>
                      <a:pt x="21671" y="4873"/>
                    </a:lnTo>
                    <a:lnTo>
                      <a:pt x="21808" y="4712"/>
                    </a:lnTo>
                    <a:lnTo>
                      <a:pt x="21952" y="4560"/>
                    </a:lnTo>
                    <a:lnTo>
                      <a:pt x="21951" y="4561"/>
                    </a:lnTo>
                    <a:lnTo>
                      <a:pt x="22015" y="4465"/>
                    </a:lnTo>
                    <a:lnTo>
                      <a:pt x="22014" y="4468"/>
                    </a:lnTo>
                    <a:lnTo>
                      <a:pt x="22037" y="4364"/>
                    </a:lnTo>
                    <a:lnTo>
                      <a:pt x="22077" y="4093"/>
                    </a:lnTo>
                    <a:lnTo>
                      <a:pt x="22085" y="3805"/>
                    </a:lnTo>
                    <a:lnTo>
                      <a:pt x="22086" y="3807"/>
                    </a:lnTo>
                    <a:lnTo>
                      <a:pt x="22038" y="3664"/>
                    </a:lnTo>
                    <a:lnTo>
                      <a:pt x="21982" y="3526"/>
                    </a:lnTo>
                    <a:lnTo>
                      <a:pt x="21942" y="3374"/>
                    </a:lnTo>
                    <a:cubicBezTo>
                      <a:pt x="21942" y="3374"/>
                      <a:pt x="21941" y="3373"/>
                      <a:pt x="21941" y="3372"/>
                    </a:cubicBezTo>
                    <a:lnTo>
                      <a:pt x="21941" y="3260"/>
                    </a:lnTo>
                    <a:cubicBezTo>
                      <a:pt x="21941" y="3260"/>
                      <a:pt x="21941" y="3259"/>
                      <a:pt x="21942" y="3259"/>
                    </a:cubicBezTo>
                    <a:lnTo>
                      <a:pt x="21958" y="3154"/>
                    </a:lnTo>
                    <a:lnTo>
                      <a:pt x="21982" y="3058"/>
                    </a:lnTo>
                    <a:lnTo>
                      <a:pt x="21984" y="3066"/>
                    </a:lnTo>
                    <a:lnTo>
                      <a:pt x="21888" y="2986"/>
                    </a:lnTo>
                    <a:lnTo>
                      <a:pt x="21784" y="2898"/>
                    </a:lnTo>
                    <a:cubicBezTo>
                      <a:pt x="21783" y="2896"/>
                      <a:pt x="21782" y="2894"/>
                      <a:pt x="21782" y="2892"/>
                    </a:cubicBezTo>
                    <a:cubicBezTo>
                      <a:pt x="21781" y="2890"/>
                      <a:pt x="21782" y="2888"/>
                      <a:pt x="21784" y="2886"/>
                    </a:cubicBezTo>
                    <a:lnTo>
                      <a:pt x="21856" y="2814"/>
                    </a:lnTo>
                    <a:cubicBezTo>
                      <a:pt x="21856" y="2814"/>
                      <a:pt x="21856" y="2813"/>
                      <a:pt x="21857" y="2813"/>
                    </a:cubicBezTo>
                    <a:lnTo>
                      <a:pt x="21945" y="2749"/>
                    </a:lnTo>
                    <a:lnTo>
                      <a:pt x="21943" y="2750"/>
                    </a:lnTo>
                    <a:lnTo>
                      <a:pt x="22015" y="2670"/>
                    </a:lnTo>
                    <a:lnTo>
                      <a:pt x="22015" y="2671"/>
                    </a:lnTo>
                    <a:lnTo>
                      <a:pt x="22079" y="2575"/>
                    </a:lnTo>
                    <a:cubicBezTo>
                      <a:pt x="22080" y="2573"/>
                      <a:pt x="22082" y="2572"/>
                      <a:pt x="22085" y="2571"/>
                    </a:cubicBezTo>
                    <a:lnTo>
                      <a:pt x="22388" y="2539"/>
                    </a:lnTo>
                    <a:lnTo>
                      <a:pt x="22381" y="2546"/>
                    </a:lnTo>
                    <a:lnTo>
                      <a:pt x="22389" y="2490"/>
                    </a:lnTo>
                    <a:cubicBezTo>
                      <a:pt x="22389" y="2489"/>
                      <a:pt x="22390" y="2488"/>
                      <a:pt x="22390" y="2487"/>
                    </a:cubicBezTo>
                    <a:lnTo>
                      <a:pt x="22414" y="2447"/>
                    </a:lnTo>
                    <a:lnTo>
                      <a:pt x="22413" y="2450"/>
                    </a:lnTo>
                    <a:lnTo>
                      <a:pt x="22421" y="2402"/>
                    </a:lnTo>
                    <a:cubicBezTo>
                      <a:pt x="22422" y="2398"/>
                      <a:pt x="22426" y="2395"/>
                      <a:pt x="22430" y="2395"/>
                    </a:cubicBezTo>
                    <a:lnTo>
                      <a:pt x="22534" y="2411"/>
                    </a:lnTo>
                    <a:lnTo>
                      <a:pt x="22533" y="2411"/>
                    </a:lnTo>
                    <a:lnTo>
                      <a:pt x="22637" y="2411"/>
                    </a:lnTo>
                    <a:lnTo>
                      <a:pt x="22635" y="2412"/>
                    </a:lnTo>
                    <a:lnTo>
                      <a:pt x="22739" y="2380"/>
                    </a:lnTo>
                    <a:cubicBezTo>
                      <a:pt x="22742" y="2379"/>
                      <a:pt x="22745" y="2379"/>
                      <a:pt x="22747" y="2382"/>
                    </a:cubicBezTo>
                    <a:lnTo>
                      <a:pt x="22811" y="2446"/>
                    </a:lnTo>
                    <a:lnTo>
                      <a:pt x="22807" y="2444"/>
                    </a:lnTo>
                    <a:lnTo>
                      <a:pt x="22895" y="2468"/>
                    </a:lnTo>
                    <a:lnTo>
                      <a:pt x="22893" y="2467"/>
                    </a:lnTo>
                    <a:lnTo>
                      <a:pt x="22997" y="2467"/>
                    </a:lnTo>
                    <a:lnTo>
                      <a:pt x="22994" y="2468"/>
                    </a:lnTo>
                    <a:lnTo>
                      <a:pt x="23090" y="2436"/>
                    </a:lnTo>
                    <a:lnTo>
                      <a:pt x="23089" y="2436"/>
                    </a:lnTo>
                    <a:lnTo>
                      <a:pt x="23169" y="2396"/>
                    </a:lnTo>
                    <a:lnTo>
                      <a:pt x="23167" y="2397"/>
                    </a:lnTo>
                    <a:lnTo>
                      <a:pt x="23255" y="2317"/>
                    </a:lnTo>
                    <a:lnTo>
                      <a:pt x="23254" y="2319"/>
                    </a:lnTo>
                    <a:lnTo>
                      <a:pt x="23302" y="2239"/>
                    </a:lnTo>
                    <a:lnTo>
                      <a:pt x="23301" y="2241"/>
                    </a:lnTo>
                    <a:lnTo>
                      <a:pt x="23333" y="2136"/>
                    </a:lnTo>
                    <a:lnTo>
                      <a:pt x="23365" y="2040"/>
                    </a:lnTo>
                    <a:cubicBezTo>
                      <a:pt x="23366" y="2039"/>
                      <a:pt x="23367" y="2037"/>
                      <a:pt x="23368" y="2036"/>
                    </a:cubicBezTo>
                    <a:lnTo>
                      <a:pt x="23456" y="1972"/>
                    </a:lnTo>
                    <a:close/>
                    <a:moveTo>
                      <a:pt x="9446" y="2147"/>
                    </a:moveTo>
                    <a:lnTo>
                      <a:pt x="9452" y="2139"/>
                    </a:lnTo>
                    <a:lnTo>
                      <a:pt x="9428" y="2476"/>
                    </a:lnTo>
                    <a:cubicBezTo>
                      <a:pt x="9428" y="2477"/>
                      <a:pt x="9427" y="2479"/>
                      <a:pt x="9426" y="2480"/>
                    </a:cubicBezTo>
                    <a:lnTo>
                      <a:pt x="9338" y="2600"/>
                    </a:lnTo>
                    <a:lnTo>
                      <a:pt x="9242" y="2721"/>
                    </a:lnTo>
                    <a:lnTo>
                      <a:pt x="9154" y="2848"/>
                    </a:lnTo>
                    <a:lnTo>
                      <a:pt x="9150" y="2836"/>
                    </a:lnTo>
                    <a:lnTo>
                      <a:pt x="9478" y="2924"/>
                    </a:lnTo>
                    <a:cubicBezTo>
                      <a:pt x="9480" y="2925"/>
                      <a:pt x="9482" y="2926"/>
                      <a:pt x="9483" y="2929"/>
                    </a:cubicBezTo>
                    <a:cubicBezTo>
                      <a:pt x="9484" y="2931"/>
                      <a:pt x="9484" y="2934"/>
                      <a:pt x="9483" y="2936"/>
                    </a:cubicBezTo>
                    <a:lnTo>
                      <a:pt x="9355" y="3152"/>
                    </a:lnTo>
                    <a:lnTo>
                      <a:pt x="9349" y="3140"/>
                    </a:lnTo>
                    <a:lnTo>
                      <a:pt x="9549" y="3180"/>
                    </a:lnTo>
                    <a:lnTo>
                      <a:pt x="9749" y="3212"/>
                    </a:lnTo>
                    <a:lnTo>
                      <a:pt x="9747" y="3212"/>
                    </a:lnTo>
                    <a:lnTo>
                      <a:pt x="9955" y="3196"/>
                    </a:lnTo>
                    <a:lnTo>
                      <a:pt x="10187" y="3196"/>
                    </a:lnTo>
                    <a:lnTo>
                      <a:pt x="10412" y="3212"/>
                    </a:lnTo>
                    <a:lnTo>
                      <a:pt x="10636" y="3228"/>
                    </a:lnTo>
                    <a:lnTo>
                      <a:pt x="10723" y="3228"/>
                    </a:lnTo>
                    <a:lnTo>
                      <a:pt x="10721" y="3228"/>
                    </a:lnTo>
                    <a:lnTo>
                      <a:pt x="10793" y="3212"/>
                    </a:lnTo>
                    <a:lnTo>
                      <a:pt x="10791" y="3213"/>
                    </a:lnTo>
                    <a:lnTo>
                      <a:pt x="10855" y="3173"/>
                    </a:lnTo>
                    <a:lnTo>
                      <a:pt x="10928" y="3141"/>
                    </a:lnTo>
                    <a:lnTo>
                      <a:pt x="10924" y="3152"/>
                    </a:lnTo>
                    <a:lnTo>
                      <a:pt x="10844" y="3024"/>
                    </a:lnTo>
                    <a:lnTo>
                      <a:pt x="10845" y="3025"/>
                    </a:lnTo>
                    <a:lnTo>
                      <a:pt x="10629" y="2793"/>
                    </a:lnTo>
                    <a:lnTo>
                      <a:pt x="10630" y="2794"/>
                    </a:lnTo>
                    <a:lnTo>
                      <a:pt x="10558" y="2738"/>
                    </a:lnTo>
                    <a:lnTo>
                      <a:pt x="10561" y="2739"/>
                    </a:lnTo>
                    <a:lnTo>
                      <a:pt x="10481" y="2715"/>
                    </a:lnTo>
                    <a:cubicBezTo>
                      <a:pt x="10480" y="2715"/>
                      <a:pt x="10480" y="2715"/>
                      <a:pt x="10479" y="2715"/>
                    </a:cubicBezTo>
                    <a:lnTo>
                      <a:pt x="10391" y="2667"/>
                    </a:lnTo>
                    <a:lnTo>
                      <a:pt x="10319" y="2626"/>
                    </a:lnTo>
                    <a:cubicBezTo>
                      <a:pt x="10318" y="2626"/>
                      <a:pt x="10317" y="2625"/>
                      <a:pt x="10316" y="2623"/>
                    </a:cubicBezTo>
                    <a:lnTo>
                      <a:pt x="10252" y="2511"/>
                    </a:lnTo>
                    <a:cubicBezTo>
                      <a:pt x="10252" y="2511"/>
                      <a:pt x="10252" y="2510"/>
                      <a:pt x="10252" y="2510"/>
                    </a:cubicBezTo>
                    <a:lnTo>
                      <a:pt x="10212" y="2390"/>
                    </a:lnTo>
                    <a:lnTo>
                      <a:pt x="10148" y="2141"/>
                    </a:lnTo>
                    <a:lnTo>
                      <a:pt x="10160" y="2146"/>
                    </a:lnTo>
                    <a:lnTo>
                      <a:pt x="10064" y="2210"/>
                    </a:lnTo>
                    <a:lnTo>
                      <a:pt x="9984" y="2258"/>
                    </a:lnTo>
                    <a:cubicBezTo>
                      <a:pt x="9980" y="2260"/>
                      <a:pt x="9976" y="2259"/>
                      <a:pt x="9974" y="2257"/>
                    </a:cubicBezTo>
                    <a:lnTo>
                      <a:pt x="9910" y="2193"/>
                    </a:lnTo>
                    <a:lnTo>
                      <a:pt x="9911" y="2194"/>
                    </a:lnTo>
                    <a:lnTo>
                      <a:pt x="9839" y="2146"/>
                    </a:lnTo>
                    <a:lnTo>
                      <a:pt x="9840" y="2146"/>
                    </a:lnTo>
                    <a:lnTo>
                      <a:pt x="9768" y="2114"/>
                    </a:lnTo>
                    <a:lnTo>
                      <a:pt x="9770" y="2115"/>
                    </a:lnTo>
                    <a:lnTo>
                      <a:pt x="9658" y="2091"/>
                    </a:lnTo>
                    <a:lnTo>
                      <a:pt x="9661" y="2091"/>
                    </a:lnTo>
                    <a:lnTo>
                      <a:pt x="9549" y="2115"/>
                    </a:lnTo>
                    <a:lnTo>
                      <a:pt x="9446" y="2147"/>
                    </a:lnTo>
                    <a:close/>
                    <a:moveTo>
                      <a:pt x="9546" y="2099"/>
                    </a:moveTo>
                    <a:lnTo>
                      <a:pt x="9658" y="2075"/>
                    </a:lnTo>
                    <a:cubicBezTo>
                      <a:pt x="9659" y="2075"/>
                      <a:pt x="9660" y="2075"/>
                      <a:pt x="9661" y="2075"/>
                    </a:cubicBezTo>
                    <a:lnTo>
                      <a:pt x="9773" y="2099"/>
                    </a:lnTo>
                    <a:cubicBezTo>
                      <a:pt x="9774" y="2099"/>
                      <a:pt x="9774" y="2099"/>
                      <a:pt x="9775" y="2100"/>
                    </a:cubicBezTo>
                    <a:lnTo>
                      <a:pt x="9847" y="2132"/>
                    </a:lnTo>
                    <a:cubicBezTo>
                      <a:pt x="9847" y="2132"/>
                      <a:pt x="9848" y="2132"/>
                      <a:pt x="9848" y="2132"/>
                    </a:cubicBezTo>
                    <a:lnTo>
                      <a:pt x="9920" y="2180"/>
                    </a:lnTo>
                    <a:cubicBezTo>
                      <a:pt x="9920" y="2181"/>
                      <a:pt x="9921" y="2181"/>
                      <a:pt x="9921" y="2181"/>
                    </a:cubicBezTo>
                    <a:lnTo>
                      <a:pt x="9985" y="2245"/>
                    </a:lnTo>
                    <a:lnTo>
                      <a:pt x="9975" y="2244"/>
                    </a:lnTo>
                    <a:lnTo>
                      <a:pt x="10055" y="2196"/>
                    </a:lnTo>
                    <a:lnTo>
                      <a:pt x="10151" y="2132"/>
                    </a:lnTo>
                    <a:cubicBezTo>
                      <a:pt x="10153" y="2131"/>
                      <a:pt x="10156" y="2130"/>
                      <a:pt x="10158" y="2131"/>
                    </a:cubicBezTo>
                    <a:cubicBezTo>
                      <a:pt x="10161" y="2132"/>
                      <a:pt x="10162" y="2134"/>
                      <a:pt x="10163" y="2137"/>
                    </a:cubicBezTo>
                    <a:lnTo>
                      <a:pt x="10227" y="2385"/>
                    </a:lnTo>
                    <a:lnTo>
                      <a:pt x="10267" y="2505"/>
                    </a:lnTo>
                    <a:lnTo>
                      <a:pt x="10266" y="2503"/>
                    </a:lnTo>
                    <a:lnTo>
                      <a:pt x="10330" y="2615"/>
                    </a:lnTo>
                    <a:lnTo>
                      <a:pt x="10327" y="2612"/>
                    </a:lnTo>
                    <a:lnTo>
                      <a:pt x="10399" y="2652"/>
                    </a:lnTo>
                    <a:lnTo>
                      <a:pt x="10487" y="2701"/>
                    </a:lnTo>
                    <a:lnTo>
                      <a:pt x="10486" y="2700"/>
                    </a:lnTo>
                    <a:lnTo>
                      <a:pt x="10565" y="2724"/>
                    </a:lnTo>
                    <a:cubicBezTo>
                      <a:pt x="10566" y="2724"/>
                      <a:pt x="10567" y="2725"/>
                      <a:pt x="10568" y="2725"/>
                    </a:cubicBezTo>
                    <a:lnTo>
                      <a:pt x="10640" y="2781"/>
                    </a:lnTo>
                    <a:cubicBezTo>
                      <a:pt x="10640" y="2782"/>
                      <a:pt x="10641" y="2782"/>
                      <a:pt x="10641" y="2782"/>
                    </a:cubicBezTo>
                    <a:lnTo>
                      <a:pt x="10857" y="3014"/>
                    </a:lnTo>
                    <a:cubicBezTo>
                      <a:pt x="10857" y="3015"/>
                      <a:pt x="10858" y="3015"/>
                      <a:pt x="10858" y="3016"/>
                    </a:cubicBezTo>
                    <a:lnTo>
                      <a:pt x="10938" y="3144"/>
                    </a:lnTo>
                    <a:cubicBezTo>
                      <a:pt x="10939" y="3146"/>
                      <a:pt x="10939" y="3148"/>
                      <a:pt x="10939" y="3150"/>
                    </a:cubicBezTo>
                    <a:cubicBezTo>
                      <a:pt x="10938" y="3153"/>
                      <a:pt x="10936" y="3154"/>
                      <a:pt x="10934" y="3155"/>
                    </a:cubicBezTo>
                    <a:lnTo>
                      <a:pt x="10863" y="3187"/>
                    </a:lnTo>
                    <a:lnTo>
                      <a:pt x="10799" y="3227"/>
                    </a:lnTo>
                    <a:cubicBezTo>
                      <a:pt x="10799" y="3227"/>
                      <a:pt x="10798" y="3228"/>
                      <a:pt x="10797" y="3228"/>
                    </a:cubicBezTo>
                    <a:lnTo>
                      <a:pt x="10725" y="3244"/>
                    </a:lnTo>
                    <a:cubicBezTo>
                      <a:pt x="10724" y="3244"/>
                      <a:pt x="10724" y="3244"/>
                      <a:pt x="10723" y="3244"/>
                    </a:cubicBezTo>
                    <a:lnTo>
                      <a:pt x="10635" y="3244"/>
                    </a:lnTo>
                    <a:lnTo>
                      <a:pt x="10411" y="3228"/>
                    </a:lnTo>
                    <a:lnTo>
                      <a:pt x="10187" y="3212"/>
                    </a:lnTo>
                    <a:lnTo>
                      <a:pt x="9956" y="3212"/>
                    </a:lnTo>
                    <a:lnTo>
                      <a:pt x="9748" y="3228"/>
                    </a:lnTo>
                    <a:cubicBezTo>
                      <a:pt x="9748" y="3228"/>
                      <a:pt x="9747" y="3228"/>
                      <a:pt x="9746" y="3228"/>
                    </a:cubicBezTo>
                    <a:lnTo>
                      <a:pt x="9546" y="3196"/>
                    </a:lnTo>
                    <a:lnTo>
                      <a:pt x="9346" y="3156"/>
                    </a:lnTo>
                    <a:cubicBezTo>
                      <a:pt x="9344" y="3155"/>
                      <a:pt x="9342" y="3154"/>
                      <a:pt x="9340" y="3151"/>
                    </a:cubicBezTo>
                    <a:cubicBezTo>
                      <a:pt x="9339" y="3149"/>
                      <a:pt x="9340" y="3146"/>
                      <a:pt x="9341" y="3144"/>
                    </a:cubicBezTo>
                    <a:lnTo>
                      <a:pt x="9469" y="2928"/>
                    </a:lnTo>
                    <a:lnTo>
                      <a:pt x="9474" y="2940"/>
                    </a:lnTo>
                    <a:lnTo>
                      <a:pt x="9146" y="2851"/>
                    </a:lnTo>
                    <a:cubicBezTo>
                      <a:pt x="9143" y="2851"/>
                      <a:pt x="9141" y="2849"/>
                      <a:pt x="9140" y="2846"/>
                    </a:cubicBezTo>
                    <a:cubicBezTo>
                      <a:pt x="9139" y="2844"/>
                      <a:pt x="9140" y="2841"/>
                      <a:pt x="9141" y="2839"/>
                    </a:cubicBezTo>
                    <a:lnTo>
                      <a:pt x="9230" y="2711"/>
                    </a:lnTo>
                    <a:lnTo>
                      <a:pt x="9325" y="2591"/>
                    </a:lnTo>
                    <a:lnTo>
                      <a:pt x="9413" y="2471"/>
                    </a:lnTo>
                    <a:lnTo>
                      <a:pt x="9412" y="2475"/>
                    </a:lnTo>
                    <a:lnTo>
                      <a:pt x="9436" y="2138"/>
                    </a:lnTo>
                    <a:cubicBezTo>
                      <a:pt x="9436" y="2135"/>
                      <a:pt x="9438" y="2132"/>
                      <a:pt x="9441" y="2131"/>
                    </a:cubicBezTo>
                    <a:lnTo>
                      <a:pt x="9546" y="2099"/>
                    </a:lnTo>
                    <a:close/>
                    <a:moveTo>
                      <a:pt x="750" y="2131"/>
                    </a:moveTo>
                    <a:lnTo>
                      <a:pt x="760" y="2124"/>
                    </a:lnTo>
                    <a:lnTo>
                      <a:pt x="720" y="2380"/>
                    </a:lnTo>
                    <a:cubicBezTo>
                      <a:pt x="719" y="2384"/>
                      <a:pt x="716" y="2387"/>
                      <a:pt x="713" y="2387"/>
                    </a:cubicBezTo>
                    <a:lnTo>
                      <a:pt x="609" y="2395"/>
                    </a:lnTo>
                    <a:lnTo>
                      <a:pt x="504" y="2395"/>
                    </a:lnTo>
                    <a:lnTo>
                      <a:pt x="385" y="2411"/>
                    </a:lnTo>
                    <a:lnTo>
                      <a:pt x="388" y="2410"/>
                    </a:lnTo>
                    <a:lnTo>
                      <a:pt x="300" y="2458"/>
                    </a:lnTo>
                    <a:lnTo>
                      <a:pt x="213" y="2514"/>
                    </a:lnTo>
                    <a:cubicBezTo>
                      <a:pt x="210" y="2516"/>
                      <a:pt x="206" y="2516"/>
                      <a:pt x="203" y="2514"/>
                    </a:cubicBezTo>
                    <a:lnTo>
                      <a:pt x="100" y="2434"/>
                    </a:lnTo>
                    <a:lnTo>
                      <a:pt x="4" y="2362"/>
                    </a:lnTo>
                    <a:lnTo>
                      <a:pt x="16" y="2354"/>
                    </a:lnTo>
                    <a:lnTo>
                      <a:pt x="40" y="2554"/>
                    </a:lnTo>
                    <a:lnTo>
                      <a:pt x="88" y="2754"/>
                    </a:lnTo>
                    <a:lnTo>
                      <a:pt x="216" y="3129"/>
                    </a:lnTo>
                    <a:cubicBezTo>
                      <a:pt x="216" y="3130"/>
                      <a:pt x="216" y="3131"/>
                      <a:pt x="216" y="3131"/>
                    </a:cubicBezTo>
                    <a:lnTo>
                      <a:pt x="240" y="3420"/>
                    </a:lnTo>
                    <a:lnTo>
                      <a:pt x="248" y="3700"/>
                    </a:lnTo>
                    <a:lnTo>
                      <a:pt x="243" y="3693"/>
                    </a:lnTo>
                    <a:lnTo>
                      <a:pt x="347" y="3725"/>
                    </a:lnTo>
                    <a:lnTo>
                      <a:pt x="443" y="3757"/>
                    </a:lnTo>
                    <a:lnTo>
                      <a:pt x="438" y="3757"/>
                    </a:lnTo>
                    <a:lnTo>
                      <a:pt x="534" y="3725"/>
                    </a:lnTo>
                    <a:lnTo>
                      <a:pt x="621" y="3685"/>
                    </a:lnTo>
                    <a:cubicBezTo>
                      <a:pt x="621" y="3685"/>
                      <a:pt x="622" y="3685"/>
                      <a:pt x="622" y="3685"/>
                    </a:cubicBezTo>
                    <a:lnTo>
                      <a:pt x="718" y="3661"/>
                    </a:lnTo>
                    <a:cubicBezTo>
                      <a:pt x="720" y="3660"/>
                      <a:pt x="723" y="3661"/>
                      <a:pt x="725" y="3662"/>
                    </a:cubicBezTo>
                    <a:lnTo>
                      <a:pt x="781" y="3702"/>
                    </a:lnTo>
                    <a:cubicBezTo>
                      <a:pt x="781" y="3703"/>
                      <a:pt x="782" y="3703"/>
                      <a:pt x="782" y="3704"/>
                    </a:cubicBezTo>
                    <a:lnTo>
                      <a:pt x="862" y="3808"/>
                    </a:lnTo>
                    <a:lnTo>
                      <a:pt x="851" y="3807"/>
                    </a:lnTo>
                    <a:lnTo>
                      <a:pt x="939" y="3735"/>
                    </a:lnTo>
                    <a:lnTo>
                      <a:pt x="937" y="3737"/>
                    </a:lnTo>
                    <a:lnTo>
                      <a:pt x="985" y="3657"/>
                    </a:lnTo>
                    <a:lnTo>
                      <a:pt x="1049" y="3560"/>
                    </a:lnTo>
                    <a:lnTo>
                      <a:pt x="1105" y="3480"/>
                    </a:lnTo>
                    <a:lnTo>
                      <a:pt x="1104" y="3486"/>
                    </a:lnTo>
                    <a:lnTo>
                      <a:pt x="1064" y="3334"/>
                    </a:lnTo>
                    <a:lnTo>
                      <a:pt x="1048" y="3254"/>
                    </a:lnTo>
                    <a:cubicBezTo>
                      <a:pt x="1048" y="3252"/>
                      <a:pt x="1048" y="3250"/>
                      <a:pt x="1049" y="3248"/>
                    </a:cubicBezTo>
                    <a:lnTo>
                      <a:pt x="1089" y="3184"/>
                    </a:lnTo>
                    <a:lnTo>
                      <a:pt x="1121" y="3120"/>
                    </a:lnTo>
                    <a:cubicBezTo>
                      <a:pt x="1122" y="3119"/>
                      <a:pt x="1123" y="3117"/>
                      <a:pt x="1125" y="3117"/>
                    </a:cubicBezTo>
                    <a:lnTo>
                      <a:pt x="1181" y="3093"/>
                    </a:lnTo>
                    <a:cubicBezTo>
                      <a:pt x="1181" y="3092"/>
                      <a:pt x="1182" y="3092"/>
                      <a:pt x="1182" y="3092"/>
                    </a:cubicBezTo>
                    <a:lnTo>
                      <a:pt x="1246" y="3076"/>
                    </a:lnTo>
                    <a:cubicBezTo>
                      <a:pt x="1247" y="3076"/>
                      <a:pt x="1247" y="3076"/>
                      <a:pt x="1248" y="3076"/>
                    </a:cubicBezTo>
                    <a:lnTo>
                      <a:pt x="1360" y="3076"/>
                    </a:lnTo>
                    <a:lnTo>
                      <a:pt x="1352" y="3085"/>
                    </a:lnTo>
                    <a:lnTo>
                      <a:pt x="1336" y="2965"/>
                    </a:lnTo>
                    <a:lnTo>
                      <a:pt x="1336" y="2967"/>
                    </a:lnTo>
                    <a:lnTo>
                      <a:pt x="1288" y="2855"/>
                    </a:lnTo>
                    <a:lnTo>
                      <a:pt x="1289" y="2856"/>
                    </a:lnTo>
                    <a:lnTo>
                      <a:pt x="1225" y="2752"/>
                    </a:lnTo>
                    <a:cubicBezTo>
                      <a:pt x="1225" y="2751"/>
                      <a:pt x="1224" y="2750"/>
                      <a:pt x="1224" y="2749"/>
                    </a:cubicBezTo>
                    <a:lnTo>
                      <a:pt x="1208" y="2677"/>
                    </a:lnTo>
                    <a:cubicBezTo>
                      <a:pt x="1208" y="2676"/>
                      <a:pt x="1208" y="2675"/>
                      <a:pt x="1208" y="2675"/>
                    </a:cubicBezTo>
                    <a:lnTo>
                      <a:pt x="1216" y="2610"/>
                    </a:lnTo>
                    <a:cubicBezTo>
                      <a:pt x="1216" y="2610"/>
                      <a:pt x="1216" y="2609"/>
                      <a:pt x="1216" y="2609"/>
                    </a:cubicBezTo>
                    <a:lnTo>
                      <a:pt x="1240" y="2537"/>
                    </a:lnTo>
                    <a:lnTo>
                      <a:pt x="1240" y="2539"/>
                    </a:lnTo>
                    <a:lnTo>
                      <a:pt x="1240" y="2475"/>
                    </a:lnTo>
                    <a:lnTo>
                      <a:pt x="1240" y="2478"/>
                    </a:lnTo>
                    <a:lnTo>
                      <a:pt x="1216" y="2422"/>
                    </a:lnTo>
                    <a:lnTo>
                      <a:pt x="1218" y="2424"/>
                    </a:lnTo>
                    <a:lnTo>
                      <a:pt x="1178" y="2376"/>
                    </a:lnTo>
                    <a:lnTo>
                      <a:pt x="1145" y="2328"/>
                    </a:lnTo>
                    <a:lnTo>
                      <a:pt x="1153" y="2331"/>
                    </a:lnTo>
                    <a:lnTo>
                      <a:pt x="985" y="2355"/>
                    </a:lnTo>
                    <a:cubicBezTo>
                      <a:pt x="983" y="2355"/>
                      <a:pt x="980" y="2355"/>
                      <a:pt x="979" y="2353"/>
                    </a:cubicBezTo>
                    <a:cubicBezTo>
                      <a:pt x="977" y="2352"/>
                      <a:pt x="976" y="2349"/>
                      <a:pt x="976" y="2347"/>
                    </a:cubicBezTo>
                    <a:lnTo>
                      <a:pt x="976" y="2171"/>
                    </a:lnTo>
                    <a:lnTo>
                      <a:pt x="982" y="2179"/>
                    </a:lnTo>
                    <a:lnTo>
                      <a:pt x="750" y="2131"/>
                    </a:lnTo>
                    <a:close/>
                    <a:moveTo>
                      <a:pt x="986" y="2163"/>
                    </a:moveTo>
                    <a:cubicBezTo>
                      <a:pt x="989" y="2164"/>
                      <a:pt x="992" y="2167"/>
                      <a:pt x="992" y="2171"/>
                    </a:cubicBezTo>
                    <a:lnTo>
                      <a:pt x="992" y="2347"/>
                    </a:lnTo>
                    <a:lnTo>
                      <a:pt x="983" y="2339"/>
                    </a:lnTo>
                    <a:lnTo>
                      <a:pt x="1151" y="2315"/>
                    </a:lnTo>
                    <a:cubicBezTo>
                      <a:pt x="1154" y="2315"/>
                      <a:pt x="1157" y="2316"/>
                      <a:pt x="1159" y="2319"/>
                    </a:cubicBezTo>
                    <a:lnTo>
                      <a:pt x="1190" y="2366"/>
                    </a:lnTo>
                    <a:lnTo>
                      <a:pt x="1230" y="2414"/>
                    </a:lnTo>
                    <a:cubicBezTo>
                      <a:pt x="1231" y="2415"/>
                      <a:pt x="1231" y="2415"/>
                      <a:pt x="1231" y="2416"/>
                    </a:cubicBezTo>
                    <a:lnTo>
                      <a:pt x="1255" y="2472"/>
                    </a:lnTo>
                    <a:cubicBezTo>
                      <a:pt x="1256" y="2473"/>
                      <a:pt x="1256" y="2474"/>
                      <a:pt x="1256" y="2475"/>
                    </a:cubicBezTo>
                    <a:lnTo>
                      <a:pt x="1256" y="2539"/>
                    </a:lnTo>
                    <a:cubicBezTo>
                      <a:pt x="1256" y="2540"/>
                      <a:pt x="1256" y="2541"/>
                      <a:pt x="1255" y="2542"/>
                    </a:cubicBezTo>
                    <a:lnTo>
                      <a:pt x="1231" y="2614"/>
                    </a:lnTo>
                    <a:lnTo>
                      <a:pt x="1232" y="2612"/>
                    </a:lnTo>
                    <a:lnTo>
                      <a:pt x="1224" y="2676"/>
                    </a:lnTo>
                    <a:lnTo>
                      <a:pt x="1224" y="2674"/>
                    </a:lnTo>
                    <a:lnTo>
                      <a:pt x="1240" y="2746"/>
                    </a:lnTo>
                    <a:lnTo>
                      <a:pt x="1239" y="2743"/>
                    </a:lnTo>
                    <a:lnTo>
                      <a:pt x="1303" y="2848"/>
                    </a:lnTo>
                    <a:cubicBezTo>
                      <a:pt x="1303" y="2848"/>
                      <a:pt x="1303" y="2848"/>
                      <a:pt x="1303" y="2849"/>
                    </a:cubicBezTo>
                    <a:lnTo>
                      <a:pt x="1351" y="2961"/>
                    </a:lnTo>
                    <a:cubicBezTo>
                      <a:pt x="1351" y="2961"/>
                      <a:pt x="1352" y="2962"/>
                      <a:pt x="1352" y="2963"/>
                    </a:cubicBezTo>
                    <a:lnTo>
                      <a:pt x="1368" y="3083"/>
                    </a:lnTo>
                    <a:cubicBezTo>
                      <a:pt x="1368" y="3085"/>
                      <a:pt x="1367" y="3088"/>
                      <a:pt x="1366" y="3089"/>
                    </a:cubicBezTo>
                    <a:cubicBezTo>
                      <a:pt x="1364" y="3091"/>
                      <a:pt x="1362" y="3092"/>
                      <a:pt x="1360" y="3092"/>
                    </a:cubicBezTo>
                    <a:lnTo>
                      <a:pt x="1248" y="3092"/>
                    </a:lnTo>
                    <a:lnTo>
                      <a:pt x="1250" y="3092"/>
                    </a:lnTo>
                    <a:lnTo>
                      <a:pt x="1186" y="3108"/>
                    </a:lnTo>
                    <a:lnTo>
                      <a:pt x="1187" y="3107"/>
                    </a:lnTo>
                    <a:lnTo>
                      <a:pt x="1131" y="3131"/>
                    </a:lnTo>
                    <a:lnTo>
                      <a:pt x="1135" y="3128"/>
                    </a:lnTo>
                    <a:lnTo>
                      <a:pt x="1103" y="3192"/>
                    </a:lnTo>
                    <a:lnTo>
                      <a:pt x="1063" y="3256"/>
                    </a:lnTo>
                    <a:lnTo>
                      <a:pt x="1064" y="3251"/>
                    </a:lnTo>
                    <a:lnTo>
                      <a:pt x="1080" y="3330"/>
                    </a:lnTo>
                    <a:lnTo>
                      <a:pt x="1120" y="3482"/>
                    </a:lnTo>
                    <a:cubicBezTo>
                      <a:pt x="1120" y="3485"/>
                      <a:pt x="1120" y="3487"/>
                      <a:pt x="1118" y="3489"/>
                    </a:cubicBezTo>
                    <a:lnTo>
                      <a:pt x="1063" y="3569"/>
                    </a:lnTo>
                    <a:lnTo>
                      <a:pt x="999" y="3665"/>
                    </a:lnTo>
                    <a:lnTo>
                      <a:pt x="951" y="3745"/>
                    </a:lnTo>
                    <a:cubicBezTo>
                      <a:pt x="950" y="3746"/>
                      <a:pt x="950" y="3746"/>
                      <a:pt x="949" y="3747"/>
                    </a:cubicBezTo>
                    <a:lnTo>
                      <a:pt x="861" y="3819"/>
                    </a:lnTo>
                    <a:cubicBezTo>
                      <a:pt x="859" y="3820"/>
                      <a:pt x="857" y="3821"/>
                      <a:pt x="855" y="3821"/>
                    </a:cubicBezTo>
                    <a:cubicBezTo>
                      <a:pt x="853" y="3820"/>
                      <a:pt x="851" y="3819"/>
                      <a:pt x="850" y="3818"/>
                    </a:cubicBezTo>
                    <a:lnTo>
                      <a:pt x="770" y="3714"/>
                    </a:lnTo>
                    <a:lnTo>
                      <a:pt x="771" y="3715"/>
                    </a:lnTo>
                    <a:lnTo>
                      <a:pt x="715" y="3675"/>
                    </a:lnTo>
                    <a:lnTo>
                      <a:pt x="722" y="3676"/>
                    </a:lnTo>
                    <a:lnTo>
                      <a:pt x="626" y="3700"/>
                    </a:lnTo>
                    <a:lnTo>
                      <a:pt x="627" y="3700"/>
                    </a:lnTo>
                    <a:lnTo>
                      <a:pt x="539" y="3740"/>
                    </a:lnTo>
                    <a:lnTo>
                      <a:pt x="443" y="3772"/>
                    </a:lnTo>
                    <a:cubicBezTo>
                      <a:pt x="441" y="3773"/>
                      <a:pt x="439" y="3773"/>
                      <a:pt x="438" y="3772"/>
                    </a:cubicBezTo>
                    <a:lnTo>
                      <a:pt x="342" y="3740"/>
                    </a:lnTo>
                    <a:lnTo>
                      <a:pt x="238" y="3708"/>
                    </a:lnTo>
                    <a:cubicBezTo>
                      <a:pt x="235" y="3707"/>
                      <a:pt x="232" y="3704"/>
                      <a:pt x="232" y="3701"/>
                    </a:cubicBezTo>
                    <a:lnTo>
                      <a:pt x="224" y="3421"/>
                    </a:lnTo>
                    <a:lnTo>
                      <a:pt x="200" y="3133"/>
                    </a:lnTo>
                    <a:lnTo>
                      <a:pt x="201" y="3135"/>
                    </a:lnTo>
                    <a:lnTo>
                      <a:pt x="73" y="2757"/>
                    </a:lnTo>
                    <a:lnTo>
                      <a:pt x="25" y="2556"/>
                    </a:lnTo>
                    <a:lnTo>
                      <a:pt x="1" y="2356"/>
                    </a:lnTo>
                    <a:cubicBezTo>
                      <a:pt x="0" y="2353"/>
                      <a:pt x="2" y="2350"/>
                      <a:pt x="4" y="2348"/>
                    </a:cubicBezTo>
                    <a:cubicBezTo>
                      <a:pt x="7" y="2347"/>
                      <a:pt x="11" y="2347"/>
                      <a:pt x="13" y="2349"/>
                    </a:cubicBezTo>
                    <a:lnTo>
                      <a:pt x="109" y="2421"/>
                    </a:lnTo>
                    <a:lnTo>
                      <a:pt x="213" y="2501"/>
                    </a:lnTo>
                    <a:lnTo>
                      <a:pt x="204" y="2501"/>
                    </a:lnTo>
                    <a:lnTo>
                      <a:pt x="292" y="2444"/>
                    </a:lnTo>
                    <a:lnTo>
                      <a:pt x="380" y="2396"/>
                    </a:lnTo>
                    <a:cubicBezTo>
                      <a:pt x="381" y="2396"/>
                      <a:pt x="382" y="2395"/>
                      <a:pt x="383" y="2395"/>
                    </a:cubicBezTo>
                    <a:lnTo>
                      <a:pt x="504" y="2379"/>
                    </a:lnTo>
                    <a:lnTo>
                      <a:pt x="608" y="2379"/>
                    </a:lnTo>
                    <a:lnTo>
                      <a:pt x="712" y="2371"/>
                    </a:lnTo>
                    <a:lnTo>
                      <a:pt x="704" y="2378"/>
                    </a:lnTo>
                    <a:lnTo>
                      <a:pt x="744" y="2122"/>
                    </a:lnTo>
                    <a:cubicBezTo>
                      <a:pt x="745" y="2119"/>
                      <a:pt x="746" y="2118"/>
                      <a:pt x="748" y="2116"/>
                    </a:cubicBezTo>
                    <a:cubicBezTo>
                      <a:pt x="749" y="2115"/>
                      <a:pt x="752" y="2115"/>
                      <a:pt x="754" y="2115"/>
                    </a:cubicBezTo>
                    <a:lnTo>
                      <a:pt x="986" y="2163"/>
                    </a:lnTo>
                    <a:close/>
                    <a:moveTo>
                      <a:pt x="31412" y="2289"/>
                    </a:moveTo>
                    <a:lnTo>
                      <a:pt x="31423" y="2288"/>
                    </a:lnTo>
                    <a:lnTo>
                      <a:pt x="31223" y="2568"/>
                    </a:lnTo>
                    <a:lnTo>
                      <a:pt x="31220" y="2556"/>
                    </a:lnTo>
                    <a:lnTo>
                      <a:pt x="31324" y="2604"/>
                    </a:lnTo>
                    <a:lnTo>
                      <a:pt x="31321" y="2603"/>
                    </a:lnTo>
                    <a:lnTo>
                      <a:pt x="31433" y="2603"/>
                    </a:lnTo>
                    <a:lnTo>
                      <a:pt x="31431" y="2604"/>
                    </a:lnTo>
                    <a:lnTo>
                      <a:pt x="31535" y="2580"/>
                    </a:lnTo>
                    <a:cubicBezTo>
                      <a:pt x="31537" y="2579"/>
                      <a:pt x="31540" y="2580"/>
                      <a:pt x="31542" y="2581"/>
                    </a:cubicBezTo>
                    <a:cubicBezTo>
                      <a:pt x="31544" y="2583"/>
                      <a:pt x="31545" y="2585"/>
                      <a:pt x="31545" y="2588"/>
                    </a:cubicBezTo>
                    <a:lnTo>
                      <a:pt x="31537" y="2964"/>
                    </a:lnTo>
                    <a:cubicBezTo>
                      <a:pt x="31537" y="2968"/>
                      <a:pt x="31534" y="2971"/>
                      <a:pt x="31530" y="2972"/>
                    </a:cubicBezTo>
                    <a:lnTo>
                      <a:pt x="31450" y="2988"/>
                    </a:lnTo>
                    <a:cubicBezTo>
                      <a:pt x="31450" y="2988"/>
                      <a:pt x="31449" y="2988"/>
                      <a:pt x="31449" y="2988"/>
                    </a:cubicBezTo>
                    <a:lnTo>
                      <a:pt x="31361" y="2988"/>
                    </a:lnTo>
                    <a:lnTo>
                      <a:pt x="31368" y="2976"/>
                    </a:lnTo>
                    <a:lnTo>
                      <a:pt x="31432" y="3096"/>
                    </a:lnTo>
                    <a:lnTo>
                      <a:pt x="31480" y="3217"/>
                    </a:lnTo>
                    <a:cubicBezTo>
                      <a:pt x="31481" y="3220"/>
                      <a:pt x="31480" y="3224"/>
                      <a:pt x="31478" y="3226"/>
                    </a:cubicBezTo>
                    <a:lnTo>
                      <a:pt x="31254" y="3411"/>
                    </a:lnTo>
                    <a:cubicBezTo>
                      <a:pt x="31253" y="3412"/>
                      <a:pt x="31251" y="3412"/>
                      <a:pt x="31249" y="3412"/>
                    </a:cubicBezTo>
                    <a:lnTo>
                      <a:pt x="30914" y="3436"/>
                    </a:lnTo>
                    <a:lnTo>
                      <a:pt x="30920" y="3432"/>
                    </a:lnTo>
                    <a:lnTo>
                      <a:pt x="30864" y="3528"/>
                    </a:lnTo>
                    <a:lnTo>
                      <a:pt x="30816" y="3609"/>
                    </a:lnTo>
                    <a:lnTo>
                      <a:pt x="30816" y="3602"/>
                    </a:lnTo>
                    <a:lnTo>
                      <a:pt x="30840" y="3666"/>
                    </a:lnTo>
                    <a:lnTo>
                      <a:pt x="30872" y="3737"/>
                    </a:lnTo>
                    <a:cubicBezTo>
                      <a:pt x="30874" y="3741"/>
                      <a:pt x="30873" y="3745"/>
                      <a:pt x="30869" y="3747"/>
                    </a:cubicBezTo>
                    <a:lnTo>
                      <a:pt x="30821" y="3779"/>
                    </a:lnTo>
                    <a:lnTo>
                      <a:pt x="30757" y="3812"/>
                    </a:lnTo>
                    <a:lnTo>
                      <a:pt x="30760" y="3802"/>
                    </a:lnTo>
                    <a:lnTo>
                      <a:pt x="30816" y="3930"/>
                    </a:lnTo>
                    <a:lnTo>
                      <a:pt x="30857" y="4059"/>
                    </a:lnTo>
                    <a:cubicBezTo>
                      <a:pt x="30857" y="4059"/>
                      <a:pt x="30857" y="4060"/>
                      <a:pt x="30857" y="4060"/>
                    </a:cubicBezTo>
                    <a:lnTo>
                      <a:pt x="30873" y="4196"/>
                    </a:lnTo>
                    <a:lnTo>
                      <a:pt x="30921" y="4476"/>
                    </a:lnTo>
                    <a:lnTo>
                      <a:pt x="30961" y="4749"/>
                    </a:lnTo>
                    <a:cubicBezTo>
                      <a:pt x="30961" y="4753"/>
                      <a:pt x="30959" y="4757"/>
                      <a:pt x="30955" y="4758"/>
                    </a:cubicBezTo>
                    <a:lnTo>
                      <a:pt x="30531" y="4862"/>
                    </a:lnTo>
                    <a:lnTo>
                      <a:pt x="30537" y="4856"/>
                    </a:lnTo>
                    <a:lnTo>
                      <a:pt x="30489" y="5009"/>
                    </a:lnTo>
                    <a:lnTo>
                      <a:pt x="30449" y="5160"/>
                    </a:lnTo>
                    <a:lnTo>
                      <a:pt x="30446" y="5152"/>
                    </a:lnTo>
                    <a:lnTo>
                      <a:pt x="30598" y="5280"/>
                    </a:lnTo>
                    <a:cubicBezTo>
                      <a:pt x="30599" y="5281"/>
                      <a:pt x="30599" y="5281"/>
                      <a:pt x="30599" y="5281"/>
                    </a:cubicBezTo>
                    <a:lnTo>
                      <a:pt x="30727" y="5425"/>
                    </a:lnTo>
                    <a:lnTo>
                      <a:pt x="30840" y="5594"/>
                    </a:lnTo>
                    <a:lnTo>
                      <a:pt x="30952" y="5763"/>
                    </a:lnTo>
                    <a:cubicBezTo>
                      <a:pt x="30952" y="5764"/>
                      <a:pt x="30953" y="5765"/>
                      <a:pt x="30953" y="5766"/>
                    </a:cubicBezTo>
                    <a:lnTo>
                      <a:pt x="30961" y="5822"/>
                    </a:lnTo>
                    <a:cubicBezTo>
                      <a:pt x="30961" y="5823"/>
                      <a:pt x="30961" y="5824"/>
                      <a:pt x="30961" y="5825"/>
                    </a:cubicBezTo>
                    <a:lnTo>
                      <a:pt x="30953" y="5865"/>
                    </a:lnTo>
                    <a:cubicBezTo>
                      <a:pt x="30953" y="5865"/>
                      <a:pt x="30952" y="5866"/>
                      <a:pt x="30952" y="5867"/>
                    </a:cubicBezTo>
                    <a:lnTo>
                      <a:pt x="30792" y="6179"/>
                    </a:lnTo>
                    <a:lnTo>
                      <a:pt x="30786" y="6168"/>
                    </a:lnTo>
                    <a:lnTo>
                      <a:pt x="30954" y="6192"/>
                    </a:lnTo>
                    <a:lnTo>
                      <a:pt x="30945" y="6197"/>
                    </a:lnTo>
                    <a:lnTo>
                      <a:pt x="30993" y="6029"/>
                    </a:lnTo>
                    <a:lnTo>
                      <a:pt x="31057" y="5693"/>
                    </a:lnTo>
                    <a:cubicBezTo>
                      <a:pt x="31057" y="5691"/>
                      <a:pt x="31059" y="5689"/>
                      <a:pt x="31061" y="5688"/>
                    </a:cubicBezTo>
                    <a:lnTo>
                      <a:pt x="31189" y="5624"/>
                    </a:lnTo>
                    <a:cubicBezTo>
                      <a:pt x="31190" y="5623"/>
                      <a:pt x="31190" y="5623"/>
                      <a:pt x="31191" y="5623"/>
                    </a:cubicBezTo>
                    <a:lnTo>
                      <a:pt x="31335" y="5583"/>
                    </a:lnTo>
                    <a:lnTo>
                      <a:pt x="31487" y="5551"/>
                    </a:lnTo>
                    <a:lnTo>
                      <a:pt x="31485" y="5552"/>
                    </a:lnTo>
                    <a:lnTo>
                      <a:pt x="31613" y="5488"/>
                    </a:lnTo>
                    <a:lnTo>
                      <a:pt x="31610" y="5491"/>
                    </a:lnTo>
                    <a:lnTo>
                      <a:pt x="31761" y="5211"/>
                    </a:lnTo>
                    <a:lnTo>
                      <a:pt x="31881" y="4907"/>
                    </a:lnTo>
                    <a:lnTo>
                      <a:pt x="31880" y="4910"/>
                    </a:lnTo>
                    <a:lnTo>
                      <a:pt x="31888" y="4517"/>
                    </a:lnTo>
                    <a:lnTo>
                      <a:pt x="31888" y="3741"/>
                    </a:lnTo>
                    <a:lnTo>
                      <a:pt x="31880" y="3461"/>
                    </a:lnTo>
                    <a:lnTo>
                      <a:pt x="31856" y="3189"/>
                    </a:lnTo>
                    <a:lnTo>
                      <a:pt x="31817" y="2901"/>
                    </a:lnTo>
                    <a:lnTo>
                      <a:pt x="31817" y="2902"/>
                    </a:lnTo>
                    <a:lnTo>
                      <a:pt x="31729" y="2630"/>
                    </a:lnTo>
                    <a:lnTo>
                      <a:pt x="31730" y="2633"/>
                    </a:lnTo>
                    <a:lnTo>
                      <a:pt x="31627" y="2513"/>
                    </a:lnTo>
                    <a:lnTo>
                      <a:pt x="31530" y="2384"/>
                    </a:lnTo>
                    <a:lnTo>
                      <a:pt x="31532" y="2385"/>
                    </a:lnTo>
                    <a:lnTo>
                      <a:pt x="31412" y="2289"/>
                    </a:lnTo>
                    <a:close/>
                    <a:moveTo>
                      <a:pt x="31542" y="2373"/>
                    </a:moveTo>
                    <a:cubicBezTo>
                      <a:pt x="31542" y="2373"/>
                      <a:pt x="31543" y="2374"/>
                      <a:pt x="31543" y="2374"/>
                    </a:cubicBezTo>
                    <a:lnTo>
                      <a:pt x="31639" y="2502"/>
                    </a:lnTo>
                    <a:lnTo>
                      <a:pt x="31743" y="2622"/>
                    </a:lnTo>
                    <a:cubicBezTo>
                      <a:pt x="31743" y="2623"/>
                      <a:pt x="31744" y="2624"/>
                      <a:pt x="31744" y="2625"/>
                    </a:cubicBezTo>
                    <a:lnTo>
                      <a:pt x="31832" y="2897"/>
                    </a:lnTo>
                    <a:cubicBezTo>
                      <a:pt x="31832" y="2898"/>
                      <a:pt x="31832" y="2898"/>
                      <a:pt x="31832" y="2899"/>
                    </a:cubicBezTo>
                    <a:lnTo>
                      <a:pt x="31872" y="3187"/>
                    </a:lnTo>
                    <a:lnTo>
                      <a:pt x="31896" y="3460"/>
                    </a:lnTo>
                    <a:lnTo>
                      <a:pt x="31904" y="3741"/>
                    </a:lnTo>
                    <a:lnTo>
                      <a:pt x="31904" y="4518"/>
                    </a:lnTo>
                    <a:lnTo>
                      <a:pt x="31896" y="4910"/>
                    </a:lnTo>
                    <a:cubicBezTo>
                      <a:pt x="31896" y="4911"/>
                      <a:pt x="31896" y="4912"/>
                      <a:pt x="31896" y="4913"/>
                    </a:cubicBezTo>
                    <a:lnTo>
                      <a:pt x="31776" y="5218"/>
                    </a:lnTo>
                    <a:lnTo>
                      <a:pt x="31624" y="5499"/>
                    </a:lnTo>
                    <a:cubicBezTo>
                      <a:pt x="31623" y="5500"/>
                      <a:pt x="31622" y="5501"/>
                      <a:pt x="31620" y="5502"/>
                    </a:cubicBezTo>
                    <a:lnTo>
                      <a:pt x="31492" y="5566"/>
                    </a:lnTo>
                    <a:cubicBezTo>
                      <a:pt x="31492" y="5566"/>
                      <a:pt x="31491" y="5566"/>
                      <a:pt x="31490" y="5567"/>
                    </a:cubicBezTo>
                    <a:lnTo>
                      <a:pt x="31339" y="5599"/>
                    </a:lnTo>
                    <a:lnTo>
                      <a:pt x="31195" y="5639"/>
                    </a:lnTo>
                    <a:lnTo>
                      <a:pt x="31196" y="5638"/>
                    </a:lnTo>
                    <a:lnTo>
                      <a:pt x="31068" y="5702"/>
                    </a:lnTo>
                    <a:lnTo>
                      <a:pt x="31073" y="5696"/>
                    </a:lnTo>
                    <a:lnTo>
                      <a:pt x="31009" y="6034"/>
                    </a:lnTo>
                    <a:lnTo>
                      <a:pt x="30961" y="6202"/>
                    </a:lnTo>
                    <a:cubicBezTo>
                      <a:pt x="30960" y="6206"/>
                      <a:pt x="30956" y="6208"/>
                      <a:pt x="30952" y="6207"/>
                    </a:cubicBezTo>
                    <a:lnTo>
                      <a:pt x="30784" y="6183"/>
                    </a:lnTo>
                    <a:cubicBezTo>
                      <a:pt x="30781" y="6183"/>
                      <a:pt x="30779" y="6181"/>
                      <a:pt x="30778" y="6179"/>
                    </a:cubicBezTo>
                    <a:cubicBezTo>
                      <a:pt x="30777" y="6177"/>
                      <a:pt x="30777" y="6174"/>
                      <a:pt x="30778" y="6172"/>
                    </a:cubicBezTo>
                    <a:lnTo>
                      <a:pt x="30938" y="5859"/>
                    </a:lnTo>
                    <a:lnTo>
                      <a:pt x="30937" y="5862"/>
                    </a:lnTo>
                    <a:lnTo>
                      <a:pt x="30945" y="5822"/>
                    </a:lnTo>
                    <a:lnTo>
                      <a:pt x="30945" y="5824"/>
                    </a:lnTo>
                    <a:lnTo>
                      <a:pt x="30937" y="5768"/>
                    </a:lnTo>
                    <a:lnTo>
                      <a:pt x="30938" y="5771"/>
                    </a:lnTo>
                    <a:lnTo>
                      <a:pt x="30826" y="5603"/>
                    </a:lnTo>
                    <a:lnTo>
                      <a:pt x="30715" y="5436"/>
                    </a:lnTo>
                    <a:lnTo>
                      <a:pt x="30587" y="5292"/>
                    </a:lnTo>
                    <a:lnTo>
                      <a:pt x="30588" y="5293"/>
                    </a:lnTo>
                    <a:lnTo>
                      <a:pt x="30436" y="5164"/>
                    </a:lnTo>
                    <a:cubicBezTo>
                      <a:pt x="30434" y="5162"/>
                      <a:pt x="30433" y="5159"/>
                      <a:pt x="30433" y="5156"/>
                    </a:cubicBezTo>
                    <a:lnTo>
                      <a:pt x="30474" y="5004"/>
                    </a:lnTo>
                    <a:lnTo>
                      <a:pt x="30522" y="4852"/>
                    </a:lnTo>
                    <a:cubicBezTo>
                      <a:pt x="30522" y="4849"/>
                      <a:pt x="30525" y="4847"/>
                      <a:pt x="30527" y="4846"/>
                    </a:cubicBezTo>
                    <a:lnTo>
                      <a:pt x="30951" y="4742"/>
                    </a:lnTo>
                    <a:lnTo>
                      <a:pt x="30945" y="4751"/>
                    </a:lnTo>
                    <a:lnTo>
                      <a:pt x="30905" y="4479"/>
                    </a:lnTo>
                    <a:lnTo>
                      <a:pt x="30857" y="4198"/>
                    </a:lnTo>
                    <a:lnTo>
                      <a:pt x="30841" y="4062"/>
                    </a:lnTo>
                    <a:lnTo>
                      <a:pt x="30841" y="4063"/>
                    </a:lnTo>
                    <a:lnTo>
                      <a:pt x="30802" y="3936"/>
                    </a:lnTo>
                    <a:lnTo>
                      <a:pt x="30746" y="3808"/>
                    </a:lnTo>
                    <a:cubicBezTo>
                      <a:pt x="30744" y="3804"/>
                      <a:pt x="30746" y="3800"/>
                      <a:pt x="30749" y="3798"/>
                    </a:cubicBezTo>
                    <a:lnTo>
                      <a:pt x="30813" y="3766"/>
                    </a:lnTo>
                    <a:lnTo>
                      <a:pt x="30861" y="3734"/>
                    </a:lnTo>
                    <a:lnTo>
                      <a:pt x="30858" y="3744"/>
                    </a:lnTo>
                    <a:lnTo>
                      <a:pt x="30825" y="3671"/>
                    </a:lnTo>
                    <a:lnTo>
                      <a:pt x="30801" y="3607"/>
                    </a:lnTo>
                    <a:cubicBezTo>
                      <a:pt x="30801" y="3605"/>
                      <a:pt x="30801" y="3603"/>
                      <a:pt x="30802" y="3600"/>
                    </a:cubicBezTo>
                    <a:lnTo>
                      <a:pt x="30850" y="3520"/>
                    </a:lnTo>
                    <a:lnTo>
                      <a:pt x="30906" y="3424"/>
                    </a:lnTo>
                    <a:cubicBezTo>
                      <a:pt x="30907" y="3422"/>
                      <a:pt x="30910" y="3421"/>
                      <a:pt x="30912" y="3420"/>
                    </a:cubicBezTo>
                    <a:lnTo>
                      <a:pt x="31248" y="3396"/>
                    </a:lnTo>
                    <a:lnTo>
                      <a:pt x="31244" y="3398"/>
                    </a:lnTo>
                    <a:lnTo>
                      <a:pt x="31468" y="3214"/>
                    </a:lnTo>
                    <a:lnTo>
                      <a:pt x="31465" y="3223"/>
                    </a:lnTo>
                    <a:lnTo>
                      <a:pt x="31418" y="3104"/>
                    </a:lnTo>
                    <a:lnTo>
                      <a:pt x="31354" y="2984"/>
                    </a:lnTo>
                    <a:cubicBezTo>
                      <a:pt x="31352" y="2981"/>
                      <a:pt x="31352" y="2978"/>
                      <a:pt x="31354" y="2976"/>
                    </a:cubicBezTo>
                    <a:cubicBezTo>
                      <a:pt x="31355" y="2973"/>
                      <a:pt x="31358" y="2972"/>
                      <a:pt x="31361" y="2972"/>
                    </a:cubicBezTo>
                    <a:lnTo>
                      <a:pt x="31449" y="2972"/>
                    </a:lnTo>
                    <a:lnTo>
                      <a:pt x="31447" y="2972"/>
                    </a:lnTo>
                    <a:lnTo>
                      <a:pt x="31527" y="2956"/>
                    </a:lnTo>
                    <a:lnTo>
                      <a:pt x="31521" y="2964"/>
                    </a:lnTo>
                    <a:lnTo>
                      <a:pt x="31529" y="2587"/>
                    </a:lnTo>
                    <a:lnTo>
                      <a:pt x="31538" y="2595"/>
                    </a:lnTo>
                    <a:lnTo>
                      <a:pt x="31434" y="2619"/>
                    </a:lnTo>
                    <a:cubicBezTo>
                      <a:pt x="31434" y="2619"/>
                      <a:pt x="31433" y="2619"/>
                      <a:pt x="31433" y="2619"/>
                    </a:cubicBezTo>
                    <a:lnTo>
                      <a:pt x="31321" y="2619"/>
                    </a:lnTo>
                    <a:cubicBezTo>
                      <a:pt x="31320" y="2619"/>
                      <a:pt x="31318" y="2619"/>
                      <a:pt x="31317" y="2619"/>
                    </a:cubicBezTo>
                    <a:lnTo>
                      <a:pt x="31213" y="2571"/>
                    </a:lnTo>
                    <a:cubicBezTo>
                      <a:pt x="31211" y="2570"/>
                      <a:pt x="31210" y="2568"/>
                      <a:pt x="31209" y="2565"/>
                    </a:cubicBezTo>
                    <a:cubicBezTo>
                      <a:pt x="31208" y="2563"/>
                      <a:pt x="31209" y="2561"/>
                      <a:pt x="31210" y="2559"/>
                    </a:cubicBezTo>
                    <a:lnTo>
                      <a:pt x="31410" y="2278"/>
                    </a:lnTo>
                    <a:cubicBezTo>
                      <a:pt x="31411" y="2277"/>
                      <a:pt x="31413" y="2275"/>
                      <a:pt x="31416" y="2275"/>
                    </a:cubicBezTo>
                    <a:cubicBezTo>
                      <a:pt x="31418" y="2275"/>
                      <a:pt x="31420" y="2275"/>
                      <a:pt x="31422" y="2277"/>
                    </a:cubicBezTo>
                    <a:lnTo>
                      <a:pt x="31542" y="2373"/>
                    </a:lnTo>
                    <a:close/>
                    <a:moveTo>
                      <a:pt x="13192" y="2860"/>
                    </a:moveTo>
                    <a:lnTo>
                      <a:pt x="13201" y="2855"/>
                    </a:lnTo>
                    <a:lnTo>
                      <a:pt x="13137" y="2999"/>
                    </a:lnTo>
                    <a:lnTo>
                      <a:pt x="13081" y="3135"/>
                    </a:lnTo>
                    <a:lnTo>
                      <a:pt x="13081" y="3128"/>
                    </a:lnTo>
                    <a:lnTo>
                      <a:pt x="13105" y="3176"/>
                    </a:lnTo>
                    <a:lnTo>
                      <a:pt x="13129" y="3225"/>
                    </a:lnTo>
                    <a:lnTo>
                      <a:pt x="13161" y="3280"/>
                    </a:lnTo>
                    <a:cubicBezTo>
                      <a:pt x="13162" y="3282"/>
                      <a:pt x="13162" y="3285"/>
                      <a:pt x="13161" y="3287"/>
                    </a:cubicBezTo>
                    <a:cubicBezTo>
                      <a:pt x="13160" y="3289"/>
                      <a:pt x="13159" y="3291"/>
                      <a:pt x="13156" y="3292"/>
                    </a:cubicBezTo>
                    <a:lnTo>
                      <a:pt x="12812" y="3396"/>
                    </a:lnTo>
                    <a:lnTo>
                      <a:pt x="12818" y="3391"/>
                    </a:lnTo>
                    <a:lnTo>
                      <a:pt x="12754" y="3599"/>
                    </a:lnTo>
                    <a:lnTo>
                      <a:pt x="12754" y="3597"/>
                    </a:lnTo>
                    <a:lnTo>
                      <a:pt x="12746" y="3701"/>
                    </a:lnTo>
                    <a:lnTo>
                      <a:pt x="12746" y="3698"/>
                    </a:lnTo>
                    <a:lnTo>
                      <a:pt x="12770" y="3770"/>
                    </a:lnTo>
                    <a:lnTo>
                      <a:pt x="12769" y="3768"/>
                    </a:lnTo>
                    <a:lnTo>
                      <a:pt x="12825" y="3857"/>
                    </a:lnTo>
                    <a:lnTo>
                      <a:pt x="12865" y="3929"/>
                    </a:lnTo>
                    <a:cubicBezTo>
                      <a:pt x="12866" y="3931"/>
                      <a:pt x="12866" y="3933"/>
                      <a:pt x="12866" y="3935"/>
                    </a:cubicBezTo>
                    <a:lnTo>
                      <a:pt x="12826" y="4071"/>
                    </a:lnTo>
                    <a:lnTo>
                      <a:pt x="12769" y="4200"/>
                    </a:lnTo>
                    <a:lnTo>
                      <a:pt x="12760" y="4190"/>
                    </a:lnTo>
                    <a:lnTo>
                      <a:pt x="12928" y="4141"/>
                    </a:lnTo>
                    <a:cubicBezTo>
                      <a:pt x="12928" y="4141"/>
                      <a:pt x="12929" y="4141"/>
                      <a:pt x="12930" y="4141"/>
                    </a:cubicBezTo>
                    <a:lnTo>
                      <a:pt x="13114" y="4133"/>
                    </a:lnTo>
                    <a:cubicBezTo>
                      <a:pt x="13116" y="4133"/>
                      <a:pt x="13119" y="4134"/>
                      <a:pt x="13120" y="4136"/>
                    </a:cubicBezTo>
                    <a:cubicBezTo>
                      <a:pt x="13122" y="4138"/>
                      <a:pt x="13122" y="4141"/>
                      <a:pt x="13122" y="4144"/>
                    </a:cubicBezTo>
                    <a:lnTo>
                      <a:pt x="13082" y="4272"/>
                    </a:lnTo>
                    <a:lnTo>
                      <a:pt x="13033" y="4385"/>
                    </a:lnTo>
                    <a:lnTo>
                      <a:pt x="13033" y="4377"/>
                    </a:lnTo>
                    <a:lnTo>
                      <a:pt x="13089" y="4465"/>
                    </a:lnTo>
                    <a:lnTo>
                      <a:pt x="13160" y="4561"/>
                    </a:lnTo>
                    <a:lnTo>
                      <a:pt x="13224" y="4641"/>
                    </a:lnTo>
                    <a:lnTo>
                      <a:pt x="13216" y="4638"/>
                    </a:lnTo>
                    <a:lnTo>
                      <a:pt x="13448" y="4598"/>
                    </a:lnTo>
                    <a:lnTo>
                      <a:pt x="13664" y="4558"/>
                    </a:lnTo>
                    <a:lnTo>
                      <a:pt x="13855" y="4502"/>
                    </a:lnTo>
                    <a:lnTo>
                      <a:pt x="14230" y="4358"/>
                    </a:lnTo>
                    <a:cubicBezTo>
                      <a:pt x="14234" y="4357"/>
                      <a:pt x="14237" y="4358"/>
                      <a:pt x="14239" y="4360"/>
                    </a:cubicBezTo>
                    <a:lnTo>
                      <a:pt x="14431" y="4576"/>
                    </a:lnTo>
                    <a:lnTo>
                      <a:pt x="14631" y="4801"/>
                    </a:lnTo>
                    <a:lnTo>
                      <a:pt x="14619" y="4800"/>
                    </a:lnTo>
                    <a:lnTo>
                      <a:pt x="14691" y="4728"/>
                    </a:lnTo>
                    <a:lnTo>
                      <a:pt x="14691" y="4729"/>
                    </a:lnTo>
                    <a:lnTo>
                      <a:pt x="14755" y="4641"/>
                    </a:lnTo>
                    <a:cubicBezTo>
                      <a:pt x="14755" y="4640"/>
                      <a:pt x="14756" y="4640"/>
                      <a:pt x="14756" y="4639"/>
                    </a:cubicBezTo>
                    <a:lnTo>
                      <a:pt x="14836" y="4583"/>
                    </a:lnTo>
                    <a:cubicBezTo>
                      <a:pt x="14837" y="4582"/>
                      <a:pt x="14839" y="4582"/>
                      <a:pt x="14840" y="4582"/>
                    </a:cubicBezTo>
                    <a:lnTo>
                      <a:pt x="14968" y="4566"/>
                    </a:lnTo>
                    <a:lnTo>
                      <a:pt x="15103" y="4542"/>
                    </a:lnTo>
                    <a:lnTo>
                      <a:pt x="15239" y="4510"/>
                    </a:lnTo>
                    <a:lnTo>
                      <a:pt x="15237" y="4511"/>
                    </a:lnTo>
                    <a:lnTo>
                      <a:pt x="15349" y="4447"/>
                    </a:lnTo>
                    <a:lnTo>
                      <a:pt x="15345" y="4455"/>
                    </a:lnTo>
                    <a:lnTo>
                      <a:pt x="15249" y="3694"/>
                    </a:lnTo>
                    <a:lnTo>
                      <a:pt x="15260" y="3700"/>
                    </a:lnTo>
                    <a:lnTo>
                      <a:pt x="15108" y="3772"/>
                    </a:lnTo>
                    <a:lnTo>
                      <a:pt x="14956" y="3844"/>
                    </a:lnTo>
                    <a:cubicBezTo>
                      <a:pt x="14954" y="3845"/>
                      <a:pt x="14952" y="3845"/>
                      <a:pt x="14950" y="3844"/>
                    </a:cubicBezTo>
                    <a:cubicBezTo>
                      <a:pt x="14947" y="3843"/>
                      <a:pt x="14946" y="3841"/>
                      <a:pt x="14945" y="3839"/>
                    </a:cubicBezTo>
                    <a:lnTo>
                      <a:pt x="14897" y="3638"/>
                    </a:lnTo>
                    <a:lnTo>
                      <a:pt x="14857" y="3430"/>
                    </a:lnTo>
                    <a:lnTo>
                      <a:pt x="14866" y="3436"/>
                    </a:lnTo>
                    <a:lnTo>
                      <a:pt x="14810" y="3444"/>
                    </a:lnTo>
                    <a:cubicBezTo>
                      <a:pt x="14810" y="3444"/>
                      <a:pt x="14809" y="3444"/>
                      <a:pt x="14809" y="3444"/>
                    </a:cubicBezTo>
                    <a:lnTo>
                      <a:pt x="14769" y="3444"/>
                    </a:lnTo>
                    <a:lnTo>
                      <a:pt x="14610" y="3460"/>
                    </a:lnTo>
                    <a:cubicBezTo>
                      <a:pt x="14609" y="3460"/>
                      <a:pt x="14609" y="3460"/>
                      <a:pt x="14608" y="3460"/>
                    </a:cubicBezTo>
                    <a:lnTo>
                      <a:pt x="14456" y="3436"/>
                    </a:lnTo>
                    <a:cubicBezTo>
                      <a:pt x="14455" y="3436"/>
                      <a:pt x="14455" y="3436"/>
                      <a:pt x="14455" y="3436"/>
                    </a:cubicBezTo>
                    <a:lnTo>
                      <a:pt x="14295" y="3380"/>
                    </a:lnTo>
                    <a:lnTo>
                      <a:pt x="14136" y="3348"/>
                    </a:lnTo>
                    <a:cubicBezTo>
                      <a:pt x="14134" y="3348"/>
                      <a:pt x="14132" y="3347"/>
                      <a:pt x="14131" y="3345"/>
                    </a:cubicBezTo>
                    <a:lnTo>
                      <a:pt x="14067" y="3265"/>
                    </a:lnTo>
                    <a:lnTo>
                      <a:pt x="14019" y="3184"/>
                    </a:lnTo>
                    <a:lnTo>
                      <a:pt x="14019" y="3185"/>
                    </a:lnTo>
                    <a:lnTo>
                      <a:pt x="13947" y="3097"/>
                    </a:lnTo>
                    <a:lnTo>
                      <a:pt x="13949" y="3099"/>
                    </a:lnTo>
                    <a:lnTo>
                      <a:pt x="13861" y="3043"/>
                    </a:lnTo>
                    <a:lnTo>
                      <a:pt x="13863" y="3044"/>
                    </a:lnTo>
                    <a:lnTo>
                      <a:pt x="13647" y="2971"/>
                    </a:lnTo>
                    <a:lnTo>
                      <a:pt x="13416" y="2907"/>
                    </a:lnTo>
                    <a:lnTo>
                      <a:pt x="13192" y="2860"/>
                    </a:lnTo>
                    <a:close/>
                    <a:moveTo>
                      <a:pt x="13420" y="2892"/>
                    </a:moveTo>
                    <a:lnTo>
                      <a:pt x="13652" y="2956"/>
                    </a:lnTo>
                    <a:lnTo>
                      <a:pt x="13868" y="3028"/>
                    </a:lnTo>
                    <a:cubicBezTo>
                      <a:pt x="13869" y="3029"/>
                      <a:pt x="13869" y="3029"/>
                      <a:pt x="13870" y="3029"/>
                    </a:cubicBezTo>
                    <a:lnTo>
                      <a:pt x="13958" y="3085"/>
                    </a:lnTo>
                    <a:cubicBezTo>
                      <a:pt x="13958" y="3086"/>
                      <a:pt x="13959" y="3086"/>
                      <a:pt x="13960" y="3087"/>
                    </a:cubicBezTo>
                    <a:lnTo>
                      <a:pt x="14032" y="3175"/>
                    </a:lnTo>
                    <a:cubicBezTo>
                      <a:pt x="14032" y="3175"/>
                      <a:pt x="14032" y="3176"/>
                      <a:pt x="14032" y="3176"/>
                    </a:cubicBezTo>
                    <a:lnTo>
                      <a:pt x="14080" y="3255"/>
                    </a:lnTo>
                    <a:lnTo>
                      <a:pt x="14144" y="3335"/>
                    </a:lnTo>
                    <a:lnTo>
                      <a:pt x="14139" y="3332"/>
                    </a:lnTo>
                    <a:lnTo>
                      <a:pt x="14300" y="3365"/>
                    </a:lnTo>
                    <a:lnTo>
                      <a:pt x="14460" y="3421"/>
                    </a:lnTo>
                    <a:lnTo>
                      <a:pt x="14458" y="3420"/>
                    </a:lnTo>
                    <a:lnTo>
                      <a:pt x="14610" y="3444"/>
                    </a:lnTo>
                    <a:lnTo>
                      <a:pt x="14608" y="3444"/>
                    </a:lnTo>
                    <a:lnTo>
                      <a:pt x="14769" y="3428"/>
                    </a:lnTo>
                    <a:lnTo>
                      <a:pt x="14809" y="3428"/>
                    </a:lnTo>
                    <a:lnTo>
                      <a:pt x="14808" y="3428"/>
                    </a:lnTo>
                    <a:lnTo>
                      <a:pt x="14864" y="3420"/>
                    </a:lnTo>
                    <a:cubicBezTo>
                      <a:pt x="14868" y="3420"/>
                      <a:pt x="14872" y="3423"/>
                      <a:pt x="14873" y="3427"/>
                    </a:cubicBezTo>
                    <a:lnTo>
                      <a:pt x="14913" y="3635"/>
                    </a:lnTo>
                    <a:lnTo>
                      <a:pt x="14961" y="3835"/>
                    </a:lnTo>
                    <a:lnTo>
                      <a:pt x="14950" y="3830"/>
                    </a:lnTo>
                    <a:lnTo>
                      <a:pt x="15101" y="3758"/>
                    </a:lnTo>
                    <a:lnTo>
                      <a:pt x="15253" y="3685"/>
                    </a:lnTo>
                    <a:cubicBezTo>
                      <a:pt x="15256" y="3684"/>
                      <a:pt x="15258" y="3684"/>
                      <a:pt x="15261" y="3686"/>
                    </a:cubicBezTo>
                    <a:cubicBezTo>
                      <a:pt x="15263" y="3687"/>
                      <a:pt x="15264" y="3689"/>
                      <a:pt x="15265" y="3692"/>
                    </a:cubicBezTo>
                    <a:lnTo>
                      <a:pt x="15361" y="4453"/>
                    </a:lnTo>
                    <a:cubicBezTo>
                      <a:pt x="15361" y="4456"/>
                      <a:pt x="15360" y="4459"/>
                      <a:pt x="15357" y="4460"/>
                    </a:cubicBezTo>
                    <a:lnTo>
                      <a:pt x="15245" y="4525"/>
                    </a:lnTo>
                    <a:cubicBezTo>
                      <a:pt x="15244" y="4525"/>
                      <a:pt x="15243" y="4525"/>
                      <a:pt x="15243" y="4525"/>
                    </a:cubicBezTo>
                    <a:lnTo>
                      <a:pt x="15106" y="4558"/>
                    </a:lnTo>
                    <a:lnTo>
                      <a:pt x="14970" y="4582"/>
                    </a:lnTo>
                    <a:lnTo>
                      <a:pt x="14842" y="4598"/>
                    </a:lnTo>
                    <a:lnTo>
                      <a:pt x="14846" y="4596"/>
                    </a:lnTo>
                    <a:lnTo>
                      <a:pt x="14766" y="4652"/>
                    </a:lnTo>
                    <a:lnTo>
                      <a:pt x="14768" y="4650"/>
                    </a:lnTo>
                    <a:lnTo>
                      <a:pt x="14704" y="4739"/>
                    </a:lnTo>
                    <a:cubicBezTo>
                      <a:pt x="14703" y="4739"/>
                      <a:pt x="14703" y="4739"/>
                      <a:pt x="14703" y="4739"/>
                    </a:cubicBezTo>
                    <a:lnTo>
                      <a:pt x="14631" y="4812"/>
                    </a:lnTo>
                    <a:cubicBezTo>
                      <a:pt x="14629" y="4813"/>
                      <a:pt x="14627" y="4814"/>
                      <a:pt x="14625" y="4814"/>
                    </a:cubicBezTo>
                    <a:cubicBezTo>
                      <a:pt x="14623" y="4814"/>
                      <a:pt x="14621" y="4813"/>
                      <a:pt x="14619" y="4811"/>
                    </a:cubicBezTo>
                    <a:lnTo>
                      <a:pt x="14419" y="4587"/>
                    </a:lnTo>
                    <a:lnTo>
                      <a:pt x="14227" y="4371"/>
                    </a:lnTo>
                    <a:lnTo>
                      <a:pt x="14236" y="4373"/>
                    </a:lnTo>
                    <a:lnTo>
                      <a:pt x="13860" y="4517"/>
                    </a:lnTo>
                    <a:lnTo>
                      <a:pt x="13667" y="4574"/>
                    </a:lnTo>
                    <a:lnTo>
                      <a:pt x="13451" y="4614"/>
                    </a:lnTo>
                    <a:lnTo>
                      <a:pt x="13219" y="4654"/>
                    </a:lnTo>
                    <a:cubicBezTo>
                      <a:pt x="13216" y="4654"/>
                      <a:pt x="13213" y="4653"/>
                      <a:pt x="13212" y="4651"/>
                    </a:cubicBezTo>
                    <a:lnTo>
                      <a:pt x="13147" y="4570"/>
                    </a:lnTo>
                    <a:lnTo>
                      <a:pt x="13075" y="4474"/>
                    </a:lnTo>
                    <a:lnTo>
                      <a:pt x="13019" y="4386"/>
                    </a:lnTo>
                    <a:cubicBezTo>
                      <a:pt x="13018" y="4384"/>
                      <a:pt x="13018" y="4381"/>
                      <a:pt x="13019" y="4378"/>
                    </a:cubicBezTo>
                    <a:lnTo>
                      <a:pt x="13066" y="4267"/>
                    </a:lnTo>
                    <a:lnTo>
                      <a:pt x="13106" y="4139"/>
                    </a:lnTo>
                    <a:lnTo>
                      <a:pt x="13114" y="4149"/>
                    </a:lnTo>
                    <a:lnTo>
                      <a:pt x="12930" y="4157"/>
                    </a:lnTo>
                    <a:lnTo>
                      <a:pt x="12932" y="4157"/>
                    </a:lnTo>
                    <a:lnTo>
                      <a:pt x="12764" y="4205"/>
                    </a:lnTo>
                    <a:cubicBezTo>
                      <a:pt x="12761" y="4206"/>
                      <a:pt x="12758" y="4205"/>
                      <a:pt x="12756" y="4203"/>
                    </a:cubicBezTo>
                    <a:cubicBezTo>
                      <a:pt x="12754" y="4200"/>
                      <a:pt x="12753" y="4197"/>
                      <a:pt x="12755" y="4194"/>
                    </a:cubicBezTo>
                    <a:lnTo>
                      <a:pt x="12810" y="4067"/>
                    </a:lnTo>
                    <a:lnTo>
                      <a:pt x="12850" y="3931"/>
                    </a:lnTo>
                    <a:lnTo>
                      <a:pt x="12851" y="3937"/>
                    </a:lnTo>
                    <a:lnTo>
                      <a:pt x="12811" y="3865"/>
                    </a:lnTo>
                    <a:lnTo>
                      <a:pt x="12755" y="3777"/>
                    </a:lnTo>
                    <a:cubicBezTo>
                      <a:pt x="12755" y="3776"/>
                      <a:pt x="12755" y="3776"/>
                      <a:pt x="12754" y="3775"/>
                    </a:cubicBezTo>
                    <a:lnTo>
                      <a:pt x="12730" y="3703"/>
                    </a:lnTo>
                    <a:cubicBezTo>
                      <a:pt x="12730" y="3702"/>
                      <a:pt x="12730" y="3701"/>
                      <a:pt x="12730" y="3700"/>
                    </a:cubicBezTo>
                    <a:lnTo>
                      <a:pt x="12738" y="3596"/>
                    </a:lnTo>
                    <a:cubicBezTo>
                      <a:pt x="12738" y="3595"/>
                      <a:pt x="12738" y="3595"/>
                      <a:pt x="12738" y="3594"/>
                    </a:cubicBezTo>
                    <a:lnTo>
                      <a:pt x="12802" y="3386"/>
                    </a:lnTo>
                    <a:cubicBezTo>
                      <a:pt x="12803" y="3383"/>
                      <a:pt x="12805" y="3381"/>
                      <a:pt x="12808" y="3381"/>
                    </a:cubicBezTo>
                    <a:lnTo>
                      <a:pt x="13152" y="3277"/>
                    </a:lnTo>
                    <a:lnTo>
                      <a:pt x="13147" y="3288"/>
                    </a:lnTo>
                    <a:lnTo>
                      <a:pt x="13115" y="3232"/>
                    </a:lnTo>
                    <a:lnTo>
                      <a:pt x="13091" y="3184"/>
                    </a:lnTo>
                    <a:lnTo>
                      <a:pt x="13067" y="3136"/>
                    </a:lnTo>
                    <a:cubicBezTo>
                      <a:pt x="13066" y="3134"/>
                      <a:pt x="13066" y="3131"/>
                      <a:pt x="13067" y="3129"/>
                    </a:cubicBezTo>
                    <a:lnTo>
                      <a:pt x="13123" y="2993"/>
                    </a:lnTo>
                    <a:lnTo>
                      <a:pt x="13187" y="2848"/>
                    </a:lnTo>
                    <a:cubicBezTo>
                      <a:pt x="13188" y="2845"/>
                      <a:pt x="13192" y="2843"/>
                      <a:pt x="13196" y="2844"/>
                    </a:cubicBezTo>
                    <a:lnTo>
                      <a:pt x="13420" y="2892"/>
                    </a:lnTo>
                    <a:close/>
                    <a:moveTo>
                      <a:pt x="2480" y="3004"/>
                    </a:moveTo>
                    <a:lnTo>
                      <a:pt x="2487" y="2996"/>
                    </a:lnTo>
                    <a:lnTo>
                      <a:pt x="2487" y="3060"/>
                    </a:lnTo>
                    <a:lnTo>
                      <a:pt x="2480" y="3052"/>
                    </a:lnTo>
                    <a:lnTo>
                      <a:pt x="2696" y="3076"/>
                    </a:lnTo>
                    <a:cubicBezTo>
                      <a:pt x="2699" y="3076"/>
                      <a:pt x="2701" y="3078"/>
                      <a:pt x="2702" y="3080"/>
                    </a:cubicBezTo>
                    <a:cubicBezTo>
                      <a:pt x="2704" y="3083"/>
                      <a:pt x="2703" y="3086"/>
                      <a:pt x="2702" y="3088"/>
                    </a:cubicBezTo>
                    <a:lnTo>
                      <a:pt x="2566" y="3304"/>
                    </a:lnTo>
                    <a:cubicBezTo>
                      <a:pt x="2565" y="3305"/>
                      <a:pt x="2565" y="3306"/>
                      <a:pt x="2564" y="3307"/>
                    </a:cubicBezTo>
                    <a:lnTo>
                      <a:pt x="2516" y="3339"/>
                    </a:lnTo>
                    <a:cubicBezTo>
                      <a:pt x="2515" y="3339"/>
                      <a:pt x="2515" y="3339"/>
                      <a:pt x="2514" y="3340"/>
                    </a:cubicBezTo>
                    <a:lnTo>
                      <a:pt x="2458" y="3364"/>
                    </a:lnTo>
                    <a:cubicBezTo>
                      <a:pt x="2457" y="3364"/>
                      <a:pt x="2456" y="3364"/>
                      <a:pt x="2455" y="3364"/>
                    </a:cubicBezTo>
                    <a:lnTo>
                      <a:pt x="2391" y="3364"/>
                    </a:lnTo>
                    <a:lnTo>
                      <a:pt x="2328" y="3372"/>
                    </a:lnTo>
                    <a:lnTo>
                      <a:pt x="2335" y="3367"/>
                    </a:lnTo>
                    <a:lnTo>
                      <a:pt x="2327" y="3391"/>
                    </a:lnTo>
                    <a:cubicBezTo>
                      <a:pt x="2326" y="3393"/>
                      <a:pt x="2325" y="3394"/>
                      <a:pt x="2324" y="3395"/>
                    </a:cubicBezTo>
                    <a:lnTo>
                      <a:pt x="2300" y="3411"/>
                    </a:lnTo>
                    <a:lnTo>
                      <a:pt x="2303" y="3407"/>
                    </a:lnTo>
                    <a:lnTo>
                      <a:pt x="2295" y="3431"/>
                    </a:lnTo>
                    <a:cubicBezTo>
                      <a:pt x="2295" y="3432"/>
                      <a:pt x="2294" y="3433"/>
                      <a:pt x="2293" y="3434"/>
                    </a:cubicBezTo>
                    <a:lnTo>
                      <a:pt x="2269" y="3458"/>
                    </a:lnTo>
                    <a:cubicBezTo>
                      <a:pt x="2268" y="3459"/>
                      <a:pt x="2267" y="3459"/>
                      <a:pt x="2266" y="3460"/>
                    </a:cubicBezTo>
                    <a:lnTo>
                      <a:pt x="2226" y="3476"/>
                    </a:lnTo>
                    <a:cubicBezTo>
                      <a:pt x="2225" y="3476"/>
                      <a:pt x="2224" y="3476"/>
                      <a:pt x="2223" y="3476"/>
                    </a:cubicBezTo>
                    <a:lnTo>
                      <a:pt x="2191" y="3476"/>
                    </a:lnTo>
                    <a:cubicBezTo>
                      <a:pt x="2191" y="3476"/>
                      <a:pt x="2191" y="3476"/>
                      <a:pt x="2190" y="3476"/>
                    </a:cubicBezTo>
                    <a:lnTo>
                      <a:pt x="2134" y="3468"/>
                    </a:lnTo>
                    <a:lnTo>
                      <a:pt x="2135" y="3468"/>
                    </a:lnTo>
                    <a:lnTo>
                      <a:pt x="2087" y="3468"/>
                    </a:lnTo>
                    <a:cubicBezTo>
                      <a:pt x="2086" y="3468"/>
                      <a:pt x="2085" y="3468"/>
                      <a:pt x="2084" y="3468"/>
                    </a:cubicBezTo>
                    <a:lnTo>
                      <a:pt x="2028" y="3444"/>
                    </a:lnTo>
                    <a:cubicBezTo>
                      <a:pt x="2027" y="3443"/>
                      <a:pt x="2026" y="3442"/>
                      <a:pt x="2025" y="3441"/>
                    </a:cubicBezTo>
                    <a:lnTo>
                      <a:pt x="1993" y="3401"/>
                    </a:lnTo>
                    <a:cubicBezTo>
                      <a:pt x="1993" y="3401"/>
                      <a:pt x="1993" y="3400"/>
                      <a:pt x="1992" y="3400"/>
                    </a:cubicBezTo>
                    <a:lnTo>
                      <a:pt x="1912" y="3240"/>
                    </a:lnTo>
                    <a:lnTo>
                      <a:pt x="1824" y="3072"/>
                    </a:lnTo>
                    <a:lnTo>
                      <a:pt x="1834" y="3075"/>
                    </a:lnTo>
                    <a:lnTo>
                      <a:pt x="1522" y="3188"/>
                    </a:lnTo>
                    <a:lnTo>
                      <a:pt x="1521" y="3172"/>
                    </a:lnTo>
                    <a:lnTo>
                      <a:pt x="1681" y="3196"/>
                    </a:lnTo>
                    <a:cubicBezTo>
                      <a:pt x="1682" y="3196"/>
                      <a:pt x="1683" y="3197"/>
                      <a:pt x="1685" y="3198"/>
                    </a:cubicBezTo>
                    <a:lnTo>
                      <a:pt x="1757" y="3254"/>
                    </a:lnTo>
                    <a:lnTo>
                      <a:pt x="1755" y="3253"/>
                    </a:lnTo>
                    <a:lnTo>
                      <a:pt x="1835" y="3293"/>
                    </a:lnTo>
                    <a:lnTo>
                      <a:pt x="1924" y="3350"/>
                    </a:lnTo>
                    <a:cubicBezTo>
                      <a:pt x="1925" y="3350"/>
                      <a:pt x="1925" y="3351"/>
                      <a:pt x="1926" y="3352"/>
                    </a:cubicBezTo>
                    <a:lnTo>
                      <a:pt x="2006" y="3464"/>
                    </a:lnTo>
                    <a:cubicBezTo>
                      <a:pt x="2006" y="3464"/>
                      <a:pt x="2006" y="3464"/>
                      <a:pt x="2007" y="3465"/>
                    </a:cubicBezTo>
                    <a:lnTo>
                      <a:pt x="2071" y="3593"/>
                    </a:lnTo>
                    <a:cubicBezTo>
                      <a:pt x="2071" y="3593"/>
                      <a:pt x="2071" y="3594"/>
                      <a:pt x="2071" y="3594"/>
                    </a:cubicBezTo>
                    <a:lnTo>
                      <a:pt x="2111" y="3730"/>
                    </a:lnTo>
                    <a:lnTo>
                      <a:pt x="2159" y="3874"/>
                    </a:lnTo>
                    <a:lnTo>
                      <a:pt x="2215" y="4002"/>
                    </a:lnTo>
                    <a:lnTo>
                      <a:pt x="2271" y="4138"/>
                    </a:lnTo>
                    <a:lnTo>
                      <a:pt x="2311" y="4275"/>
                    </a:lnTo>
                    <a:lnTo>
                      <a:pt x="2311" y="4274"/>
                    </a:lnTo>
                    <a:lnTo>
                      <a:pt x="2375" y="4410"/>
                    </a:lnTo>
                    <a:lnTo>
                      <a:pt x="2373" y="4408"/>
                    </a:lnTo>
                    <a:lnTo>
                      <a:pt x="2445" y="4497"/>
                    </a:lnTo>
                    <a:lnTo>
                      <a:pt x="2445" y="4496"/>
                    </a:lnTo>
                    <a:lnTo>
                      <a:pt x="2533" y="4576"/>
                    </a:lnTo>
                    <a:lnTo>
                      <a:pt x="2531" y="4575"/>
                    </a:lnTo>
                    <a:lnTo>
                      <a:pt x="2627" y="4631"/>
                    </a:lnTo>
                    <a:lnTo>
                      <a:pt x="2621" y="4630"/>
                    </a:lnTo>
                    <a:lnTo>
                      <a:pt x="2701" y="4606"/>
                    </a:lnTo>
                    <a:lnTo>
                      <a:pt x="2699" y="4607"/>
                    </a:lnTo>
                    <a:lnTo>
                      <a:pt x="2787" y="4559"/>
                    </a:lnTo>
                    <a:lnTo>
                      <a:pt x="2786" y="4559"/>
                    </a:lnTo>
                    <a:lnTo>
                      <a:pt x="2858" y="4503"/>
                    </a:lnTo>
                    <a:lnTo>
                      <a:pt x="2857" y="4515"/>
                    </a:lnTo>
                    <a:lnTo>
                      <a:pt x="2761" y="4419"/>
                    </a:lnTo>
                    <a:cubicBezTo>
                      <a:pt x="2758" y="4416"/>
                      <a:pt x="2758" y="4411"/>
                      <a:pt x="2761" y="4408"/>
                    </a:cubicBezTo>
                    <a:lnTo>
                      <a:pt x="2945" y="4224"/>
                    </a:lnTo>
                    <a:lnTo>
                      <a:pt x="2943" y="4232"/>
                    </a:lnTo>
                    <a:lnTo>
                      <a:pt x="2903" y="4120"/>
                    </a:lnTo>
                    <a:lnTo>
                      <a:pt x="2871" y="4015"/>
                    </a:lnTo>
                    <a:cubicBezTo>
                      <a:pt x="2871" y="4013"/>
                      <a:pt x="2871" y="4011"/>
                      <a:pt x="2872" y="4009"/>
                    </a:cubicBezTo>
                    <a:cubicBezTo>
                      <a:pt x="2873" y="4007"/>
                      <a:pt x="2875" y="4006"/>
                      <a:pt x="2877" y="4005"/>
                    </a:cubicBezTo>
                    <a:lnTo>
                      <a:pt x="3037" y="3965"/>
                    </a:lnTo>
                    <a:lnTo>
                      <a:pt x="3205" y="3933"/>
                    </a:lnTo>
                    <a:lnTo>
                      <a:pt x="3199" y="3943"/>
                    </a:lnTo>
                    <a:lnTo>
                      <a:pt x="3175" y="3839"/>
                    </a:lnTo>
                    <a:cubicBezTo>
                      <a:pt x="3175" y="3838"/>
                      <a:pt x="3175" y="3837"/>
                      <a:pt x="3175" y="3836"/>
                    </a:cubicBezTo>
                    <a:lnTo>
                      <a:pt x="3191" y="3739"/>
                    </a:lnTo>
                    <a:cubicBezTo>
                      <a:pt x="3191" y="3739"/>
                      <a:pt x="3191" y="3738"/>
                      <a:pt x="3192" y="3738"/>
                    </a:cubicBezTo>
                    <a:lnTo>
                      <a:pt x="3271" y="3553"/>
                    </a:lnTo>
                    <a:lnTo>
                      <a:pt x="3279" y="3565"/>
                    </a:lnTo>
                    <a:lnTo>
                      <a:pt x="3199" y="3565"/>
                    </a:lnTo>
                    <a:cubicBezTo>
                      <a:pt x="3198" y="3565"/>
                      <a:pt x="3198" y="3564"/>
                      <a:pt x="3197" y="3564"/>
                    </a:cubicBezTo>
                    <a:lnTo>
                      <a:pt x="3109" y="3548"/>
                    </a:lnTo>
                    <a:cubicBezTo>
                      <a:pt x="3106" y="3548"/>
                      <a:pt x="3103" y="3544"/>
                      <a:pt x="3103" y="3540"/>
                    </a:cubicBezTo>
                    <a:lnTo>
                      <a:pt x="3103" y="3284"/>
                    </a:lnTo>
                    <a:lnTo>
                      <a:pt x="3087" y="3012"/>
                    </a:lnTo>
                    <a:lnTo>
                      <a:pt x="3097" y="3019"/>
                    </a:lnTo>
                    <a:lnTo>
                      <a:pt x="3049" y="3035"/>
                    </a:lnTo>
                    <a:lnTo>
                      <a:pt x="3009" y="3044"/>
                    </a:lnTo>
                    <a:lnTo>
                      <a:pt x="3012" y="3042"/>
                    </a:lnTo>
                    <a:lnTo>
                      <a:pt x="2980" y="3066"/>
                    </a:lnTo>
                    <a:cubicBezTo>
                      <a:pt x="2978" y="3068"/>
                      <a:pt x="2975" y="3068"/>
                      <a:pt x="2973" y="3068"/>
                    </a:cubicBezTo>
                    <a:cubicBezTo>
                      <a:pt x="2970" y="3067"/>
                      <a:pt x="2968" y="3065"/>
                      <a:pt x="2968" y="3063"/>
                    </a:cubicBezTo>
                    <a:lnTo>
                      <a:pt x="2904" y="2903"/>
                    </a:lnTo>
                    <a:lnTo>
                      <a:pt x="2914" y="2907"/>
                    </a:lnTo>
                    <a:lnTo>
                      <a:pt x="2810" y="2955"/>
                    </a:lnTo>
                    <a:cubicBezTo>
                      <a:pt x="2810" y="2955"/>
                      <a:pt x="2809" y="2956"/>
                      <a:pt x="2808" y="2956"/>
                    </a:cubicBezTo>
                    <a:lnTo>
                      <a:pt x="2704" y="2972"/>
                    </a:lnTo>
                    <a:lnTo>
                      <a:pt x="2600" y="2988"/>
                    </a:lnTo>
                    <a:lnTo>
                      <a:pt x="2480" y="3004"/>
                    </a:lnTo>
                    <a:close/>
                    <a:moveTo>
                      <a:pt x="2598" y="2972"/>
                    </a:moveTo>
                    <a:lnTo>
                      <a:pt x="2702" y="2956"/>
                    </a:lnTo>
                    <a:lnTo>
                      <a:pt x="2806" y="2940"/>
                    </a:lnTo>
                    <a:lnTo>
                      <a:pt x="2804" y="2941"/>
                    </a:lnTo>
                    <a:lnTo>
                      <a:pt x="2908" y="2892"/>
                    </a:lnTo>
                    <a:cubicBezTo>
                      <a:pt x="2910" y="2892"/>
                      <a:pt x="2912" y="2892"/>
                      <a:pt x="2914" y="2892"/>
                    </a:cubicBezTo>
                    <a:cubicBezTo>
                      <a:pt x="2916" y="2893"/>
                      <a:pt x="2918" y="2895"/>
                      <a:pt x="2918" y="2897"/>
                    </a:cubicBezTo>
                    <a:lnTo>
                      <a:pt x="2982" y="3057"/>
                    </a:lnTo>
                    <a:lnTo>
                      <a:pt x="2970" y="3054"/>
                    </a:lnTo>
                    <a:lnTo>
                      <a:pt x="3002" y="3030"/>
                    </a:lnTo>
                    <a:cubicBezTo>
                      <a:pt x="3003" y="3029"/>
                      <a:pt x="3004" y="3028"/>
                      <a:pt x="3005" y="3028"/>
                    </a:cubicBezTo>
                    <a:lnTo>
                      <a:pt x="3044" y="3020"/>
                    </a:lnTo>
                    <a:lnTo>
                      <a:pt x="3092" y="3004"/>
                    </a:lnTo>
                    <a:cubicBezTo>
                      <a:pt x="3095" y="3003"/>
                      <a:pt x="3097" y="3004"/>
                      <a:pt x="3099" y="3005"/>
                    </a:cubicBezTo>
                    <a:cubicBezTo>
                      <a:pt x="3101" y="3007"/>
                      <a:pt x="3103" y="3009"/>
                      <a:pt x="3103" y="3011"/>
                    </a:cubicBezTo>
                    <a:lnTo>
                      <a:pt x="3119" y="3284"/>
                    </a:lnTo>
                    <a:lnTo>
                      <a:pt x="3119" y="3540"/>
                    </a:lnTo>
                    <a:lnTo>
                      <a:pt x="3112" y="3533"/>
                    </a:lnTo>
                    <a:lnTo>
                      <a:pt x="3200" y="3549"/>
                    </a:lnTo>
                    <a:lnTo>
                      <a:pt x="3199" y="3548"/>
                    </a:lnTo>
                    <a:lnTo>
                      <a:pt x="3279" y="3548"/>
                    </a:lnTo>
                    <a:cubicBezTo>
                      <a:pt x="3282" y="3548"/>
                      <a:pt x="3284" y="3550"/>
                      <a:pt x="3286" y="3552"/>
                    </a:cubicBezTo>
                    <a:cubicBezTo>
                      <a:pt x="3287" y="3554"/>
                      <a:pt x="3287" y="3557"/>
                      <a:pt x="3286" y="3560"/>
                    </a:cubicBezTo>
                    <a:lnTo>
                      <a:pt x="3206" y="3744"/>
                    </a:lnTo>
                    <a:lnTo>
                      <a:pt x="3207" y="3742"/>
                    </a:lnTo>
                    <a:lnTo>
                      <a:pt x="3191" y="3838"/>
                    </a:lnTo>
                    <a:lnTo>
                      <a:pt x="3191" y="3835"/>
                    </a:lnTo>
                    <a:lnTo>
                      <a:pt x="3215" y="3939"/>
                    </a:lnTo>
                    <a:cubicBezTo>
                      <a:pt x="3215" y="3941"/>
                      <a:pt x="3215" y="3943"/>
                      <a:pt x="3214" y="3945"/>
                    </a:cubicBezTo>
                    <a:cubicBezTo>
                      <a:pt x="3212" y="3947"/>
                      <a:pt x="3211" y="3948"/>
                      <a:pt x="3208" y="3949"/>
                    </a:cubicBezTo>
                    <a:lnTo>
                      <a:pt x="3041" y="3981"/>
                    </a:lnTo>
                    <a:lnTo>
                      <a:pt x="2881" y="4021"/>
                    </a:lnTo>
                    <a:lnTo>
                      <a:pt x="2887" y="4011"/>
                    </a:lnTo>
                    <a:lnTo>
                      <a:pt x="2919" y="4114"/>
                    </a:lnTo>
                    <a:lnTo>
                      <a:pt x="2959" y="4227"/>
                    </a:lnTo>
                    <a:cubicBezTo>
                      <a:pt x="2960" y="4229"/>
                      <a:pt x="2959" y="4233"/>
                      <a:pt x="2957" y="4235"/>
                    </a:cubicBezTo>
                    <a:lnTo>
                      <a:pt x="2773" y="4419"/>
                    </a:lnTo>
                    <a:lnTo>
                      <a:pt x="2773" y="4408"/>
                    </a:lnTo>
                    <a:lnTo>
                      <a:pt x="2869" y="4504"/>
                    </a:lnTo>
                    <a:cubicBezTo>
                      <a:pt x="2870" y="4506"/>
                      <a:pt x="2871" y="4508"/>
                      <a:pt x="2871" y="4510"/>
                    </a:cubicBezTo>
                    <a:cubicBezTo>
                      <a:pt x="2871" y="4512"/>
                      <a:pt x="2870" y="4514"/>
                      <a:pt x="2868" y="4516"/>
                    </a:cubicBezTo>
                    <a:lnTo>
                      <a:pt x="2796" y="4572"/>
                    </a:lnTo>
                    <a:cubicBezTo>
                      <a:pt x="2796" y="4572"/>
                      <a:pt x="2795" y="4572"/>
                      <a:pt x="2795" y="4573"/>
                    </a:cubicBezTo>
                    <a:lnTo>
                      <a:pt x="2707" y="4621"/>
                    </a:lnTo>
                    <a:cubicBezTo>
                      <a:pt x="2706" y="4621"/>
                      <a:pt x="2706" y="4621"/>
                      <a:pt x="2705" y="4621"/>
                    </a:cubicBezTo>
                    <a:lnTo>
                      <a:pt x="2625" y="4645"/>
                    </a:lnTo>
                    <a:cubicBezTo>
                      <a:pt x="2623" y="4646"/>
                      <a:pt x="2621" y="4646"/>
                      <a:pt x="2619" y="4645"/>
                    </a:cubicBezTo>
                    <a:lnTo>
                      <a:pt x="2523" y="4589"/>
                    </a:lnTo>
                    <a:cubicBezTo>
                      <a:pt x="2523" y="4588"/>
                      <a:pt x="2522" y="4588"/>
                      <a:pt x="2522" y="4588"/>
                    </a:cubicBezTo>
                    <a:lnTo>
                      <a:pt x="2434" y="4507"/>
                    </a:lnTo>
                    <a:cubicBezTo>
                      <a:pt x="2434" y="4507"/>
                      <a:pt x="2433" y="4507"/>
                      <a:pt x="2433" y="4507"/>
                    </a:cubicBezTo>
                    <a:lnTo>
                      <a:pt x="2361" y="4419"/>
                    </a:lnTo>
                    <a:cubicBezTo>
                      <a:pt x="2361" y="4418"/>
                      <a:pt x="2360" y="4417"/>
                      <a:pt x="2360" y="4417"/>
                    </a:cubicBezTo>
                    <a:lnTo>
                      <a:pt x="2296" y="4281"/>
                    </a:lnTo>
                    <a:cubicBezTo>
                      <a:pt x="2296" y="4280"/>
                      <a:pt x="2296" y="4280"/>
                      <a:pt x="2296" y="4280"/>
                    </a:cubicBezTo>
                    <a:lnTo>
                      <a:pt x="2256" y="4144"/>
                    </a:lnTo>
                    <a:lnTo>
                      <a:pt x="2200" y="4008"/>
                    </a:lnTo>
                    <a:lnTo>
                      <a:pt x="2144" y="3879"/>
                    </a:lnTo>
                    <a:lnTo>
                      <a:pt x="2096" y="3735"/>
                    </a:lnTo>
                    <a:lnTo>
                      <a:pt x="2056" y="3599"/>
                    </a:lnTo>
                    <a:lnTo>
                      <a:pt x="2056" y="3600"/>
                    </a:lnTo>
                    <a:lnTo>
                      <a:pt x="1992" y="3472"/>
                    </a:lnTo>
                    <a:lnTo>
                      <a:pt x="1993" y="3473"/>
                    </a:lnTo>
                    <a:lnTo>
                      <a:pt x="1913" y="3361"/>
                    </a:lnTo>
                    <a:lnTo>
                      <a:pt x="1915" y="3363"/>
                    </a:lnTo>
                    <a:lnTo>
                      <a:pt x="1828" y="3307"/>
                    </a:lnTo>
                    <a:lnTo>
                      <a:pt x="1748" y="3267"/>
                    </a:lnTo>
                    <a:cubicBezTo>
                      <a:pt x="1748" y="3267"/>
                      <a:pt x="1747" y="3267"/>
                      <a:pt x="1747" y="3266"/>
                    </a:cubicBezTo>
                    <a:lnTo>
                      <a:pt x="1675" y="3210"/>
                    </a:lnTo>
                    <a:lnTo>
                      <a:pt x="1678" y="3212"/>
                    </a:lnTo>
                    <a:lnTo>
                      <a:pt x="1519" y="3188"/>
                    </a:lnTo>
                    <a:cubicBezTo>
                      <a:pt x="1515" y="3187"/>
                      <a:pt x="1512" y="3185"/>
                      <a:pt x="1512" y="3181"/>
                    </a:cubicBezTo>
                    <a:cubicBezTo>
                      <a:pt x="1511" y="3177"/>
                      <a:pt x="1514" y="3174"/>
                      <a:pt x="1517" y="3173"/>
                    </a:cubicBezTo>
                    <a:lnTo>
                      <a:pt x="1829" y="3060"/>
                    </a:lnTo>
                    <a:cubicBezTo>
                      <a:pt x="1833" y="3059"/>
                      <a:pt x="1837" y="3061"/>
                      <a:pt x="1839" y="3064"/>
                    </a:cubicBezTo>
                    <a:lnTo>
                      <a:pt x="1927" y="3233"/>
                    </a:lnTo>
                    <a:lnTo>
                      <a:pt x="2007" y="3393"/>
                    </a:lnTo>
                    <a:lnTo>
                      <a:pt x="2006" y="3391"/>
                    </a:lnTo>
                    <a:lnTo>
                      <a:pt x="2038" y="3431"/>
                    </a:lnTo>
                    <a:lnTo>
                      <a:pt x="2035" y="3429"/>
                    </a:lnTo>
                    <a:lnTo>
                      <a:pt x="2091" y="3453"/>
                    </a:lnTo>
                    <a:lnTo>
                      <a:pt x="2087" y="3452"/>
                    </a:lnTo>
                    <a:lnTo>
                      <a:pt x="2135" y="3452"/>
                    </a:lnTo>
                    <a:cubicBezTo>
                      <a:pt x="2136" y="3452"/>
                      <a:pt x="2136" y="3452"/>
                      <a:pt x="2137" y="3452"/>
                    </a:cubicBezTo>
                    <a:lnTo>
                      <a:pt x="2193" y="3460"/>
                    </a:lnTo>
                    <a:lnTo>
                      <a:pt x="2191" y="3460"/>
                    </a:lnTo>
                    <a:lnTo>
                      <a:pt x="2223" y="3460"/>
                    </a:lnTo>
                    <a:lnTo>
                      <a:pt x="2220" y="3461"/>
                    </a:lnTo>
                    <a:lnTo>
                      <a:pt x="2260" y="3445"/>
                    </a:lnTo>
                    <a:lnTo>
                      <a:pt x="2258" y="3447"/>
                    </a:lnTo>
                    <a:lnTo>
                      <a:pt x="2282" y="3423"/>
                    </a:lnTo>
                    <a:lnTo>
                      <a:pt x="2280" y="3426"/>
                    </a:lnTo>
                    <a:lnTo>
                      <a:pt x="2288" y="3402"/>
                    </a:lnTo>
                    <a:cubicBezTo>
                      <a:pt x="2288" y="3400"/>
                      <a:pt x="2289" y="3399"/>
                      <a:pt x="2291" y="3398"/>
                    </a:cubicBezTo>
                    <a:lnTo>
                      <a:pt x="2315" y="3382"/>
                    </a:lnTo>
                    <a:lnTo>
                      <a:pt x="2312" y="3386"/>
                    </a:lnTo>
                    <a:lnTo>
                      <a:pt x="2320" y="3362"/>
                    </a:lnTo>
                    <a:cubicBezTo>
                      <a:pt x="2321" y="3359"/>
                      <a:pt x="2323" y="3357"/>
                      <a:pt x="2326" y="3356"/>
                    </a:cubicBezTo>
                    <a:lnTo>
                      <a:pt x="2391" y="3348"/>
                    </a:lnTo>
                    <a:lnTo>
                      <a:pt x="2455" y="3348"/>
                    </a:lnTo>
                    <a:lnTo>
                      <a:pt x="2452" y="3349"/>
                    </a:lnTo>
                    <a:lnTo>
                      <a:pt x="2508" y="3325"/>
                    </a:lnTo>
                    <a:lnTo>
                      <a:pt x="2507" y="3326"/>
                    </a:lnTo>
                    <a:lnTo>
                      <a:pt x="2555" y="3294"/>
                    </a:lnTo>
                    <a:lnTo>
                      <a:pt x="2552" y="3296"/>
                    </a:lnTo>
                    <a:lnTo>
                      <a:pt x="2688" y="3080"/>
                    </a:lnTo>
                    <a:lnTo>
                      <a:pt x="2694" y="3092"/>
                    </a:lnTo>
                    <a:lnTo>
                      <a:pt x="2478" y="3068"/>
                    </a:lnTo>
                    <a:cubicBezTo>
                      <a:pt x="2474" y="3067"/>
                      <a:pt x="2471" y="3064"/>
                      <a:pt x="2471" y="3060"/>
                    </a:cubicBezTo>
                    <a:lnTo>
                      <a:pt x="2471" y="2996"/>
                    </a:lnTo>
                    <a:cubicBezTo>
                      <a:pt x="2471" y="2992"/>
                      <a:pt x="2474" y="2988"/>
                      <a:pt x="2478" y="2988"/>
                    </a:cubicBezTo>
                    <a:lnTo>
                      <a:pt x="2598" y="2972"/>
                    </a:lnTo>
                    <a:close/>
                    <a:moveTo>
                      <a:pt x="3151" y="2956"/>
                    </a:moveTo>
                    <a:lnTo>
                      <a:pt x="3159" y="2947"/>
                    </a:lnTo>
                    <a:lnTo>
                      <a:pt x="3183" y="3219"/>
                    </a:lnTo>
                    <a:lnTo>
                      <a:pt x="3183" y="3500"/>
                    </a:lnTo>
                    <a:lnTo>
                      <a:pt x="3176" y="3492"/>
                    </a:lnTo>
                    <a:lnTo>
                      <a:pt x="3240" y="3501"/>
                    </a:lnTo>
                    <a:lnTo>
                      <a:pt x="3383" y="3500"/>
                    </a:lnTo>
                    <a:cubicBezTo>
                      <a:pt x="3386" y="3500"/>
                      <a:pt x="3388" y="3502"/>
                      <a:pt x="3390" y="3504"/>
                    </a:cubicBezTo>
                    <a:cubicBezTo>
                      <a:pt x="3391" y="3507"/>
                      <a:pt x="3391" y="3510"/>
                      <a:pt x="3390" y="3512"/>
                    </a:cubicBezTo>
                    <a:lnTo>
                      <a:pt x="3318" y="3641"/>
                    </a:lnTo>
                    <a:lnTo>
                      <a:pt x="3254" y="3760"/>
                    </a:lnTo>
                    <a:lnTo>
                      <a:pt x="3255" y="3757"/>
                    </a:lnTo>
                    <a:lnTo>
                      <a:pt x="3255" y="3869"/>
                    </a:lnTo>
                    <a:lnTo>
                      <a:pt x="3255" y="3867"/>
                    </a:lnTo>
                    <a:lnTo>
                      <a:pt x="3279" y="3979"/>
                    </a:lnTo>
                    <a:cubicBezTo>
                      <a:pt x="3280" y="3984"/>
                      <a:pt x="3277" y="3988"/>
                      <a:pt x="3273" y="3989"/>
                    </a:cubicBezTo>
                    <a:lnTo>
                      <a:pt x="2953" y="4069"/>
                    </a:lnTo>
                    <a:lnTo>
                      <a:pt x="2958" y="4058"/>
                    </a:lnTo>
                    <a:lnTo>
                      <a:pt x="2990" y="4138"/>
                    </a:lnTo>
                    <a:lnTo>
                      <a:pt x="3038" y="4225"/>
                    </a:lnTo>
                    <a:cubicBezTo>
                      <a:pt x="3040" y="4229"/>
                      <a:pt x="3039" y="4232"/>
                      <a:pt x="3037" y="4235"/>
                    </a:cubicBezTo>
                    <a:lnTo>
                      <a:pt x="2845" y="4435"/>
                    </a:lnTo>
                    <a:lnTo>
                      <a:pt x="2840" y="4422"/>
                    </a:lnTo>
                    <a:lnTo>
                      <a:pt x="3591" y="4478"/>
                    </a:lnTo>
                    <a:lnTo>
                      <a:pt x="3583" y="4486"/>
                    </a:lnTo>
                    <a:lnTo>
                      <a:pt x="3567" y="4318"/>
                    </a:lnTo>
                    <a:cubicBezTo>
                      <a:pt x="3566" y="4315"/>
                      <a:pt x="3568" y="4311"/>
                      <a:pt x="3572" y="4310"/>
                    </a:cubicBezTo>
                    <a:lnTo>
                      <a:pt x="3652" y="4278"/>
                    </a:lnTo>
                    <a:lnTo>
                      <a:pt x="3739" y="4238"/>
                    </a:lnTo>
                    <a:lnTo>
                      <a:pt x="3735" y="4246"/>
                    </a:lnTo>
                    <a:lnTo>
                      <a:pt x="3719" y="4038"/>
                    </a:lnTo>
                    <a:lnTo>
                      <a:pt x="3695" y="3830"/>
                    </a:lnTo>
                    <a:lnTo>
                      <a:pt x="3696" y="3834"/>
                    </a:lnTo>
                    <a:lnTo>
                      <a:pt x="3632" y="3745"/>
                    </a:lnTo>
                    <a:lnTo>
                      <a:pt x="3633" y="3747"/>
                    </a:lnTo>
                    <a:lnTo>
                      <a:pt x="3466" y="3603"/>
                    </a:lnTo>
                    <a:cubicBezTo>
                      <a:pt x="3463" y="3601"/>
                      <a:pt x="3462" y="3598"/>
                      <a:pt x="3463" y="3595"/>
                    </a:cubicBezTo>
                    <a:lnTo>
                      <a:pt x="3511" y="3371"/>
                    </a:lnTo>
                    <a:lnTo>
                      <a:pt x="3543" y="3155"/>
                    </a:lnTo>
                    <a:lnTo>
                      <a:pt x="3559" y="3098"/>
                    </a:lnTo>
                    <a:lnTo>
                      <a:pt x="3559" y="3102"/>
                    </a:lnTo>
                    <a:lnTo>
                      <a:pt x="3535" y="2998"/>
                    </a:lnTo>
                    <a:lnTo>
                      <a:pt x="3538" y="3002"/>
                    </a:lnTo>
                    <a:lnTo>
                      <a:pt x="3498" y="2970"/>
                    </a:lnTo>
                    <a:lnTo>
                      <a:pt x="3502" y="2972"/>
                    </a:lnTo>
                    <a:lnTo>
                      <a:pt x="3318" y="2956"/>
                    </a:lnTo>
                    <a:lnTo>
                      <a:pt x="3151" y="2956"/>
                    </a:lnTo>
                    <a:close/>
                    <a:moveTo>
                      <a:pt x="3320" y="2940"/>
                    </a:moveTo>
                    <a:lnTo>
                      <a:pt x="3503" y="2956"/>
                    </a:lnTo>
                    <a:cubicBezTo>
                      <a:pt x="3505" y="2956"/>
                      <a:pt x="3506" y="2957"/>
                      <a:pt x="3508" y="2958"/>
                    </a:cubicBezTo>
                    <a:lnTo>
                      <a:pt x="3548" y="2990"/>
                    </a:lnTo>
                    <a:cubicBezTo>
                      <a:pt x="3549" y="2991"/>
                      <a:pt x="3550" y="2992"/>
                      <a:pt x="3550" y="2994"/>
                    </a:cubicBezTo>
                    <a:lnTo>
                      <a:pt x="3574" y="3098"/>
                    </a:lnTo>
                    <a:cubicBezTo>
                      <a:pt x="3575" y="3100"/>
                      <a:pt x="3575" y="3101"/>
                      <a:pt x="3574" y="3102"/>
                    </a:cubicBezTo>
                    <a:lnTo>
                      <a:pt x="3559" y="3157"/>
                    </a:lnTo>
                    <a:lnTo>
                      <a:pt x="3527" y="3374"/>
                    </a:lnTo>
                    <a:lnTo>
                      <a:pt x="3479" y="3598"/>
                    </a:lnTo>
                    <a:lnTo>
                      <a:pt x="3476" y="3590"/>
                    </a:lnTo>
                    <a:lnTo>
                      <a:pt x="3644" y="3735"/>
                    </a:lnTo>
                    <a:cubicBezTo>
                      <a:pt x="3644" y="3735"/>
                      <a:pt x="3645" y="3736"/>
                      <a:pt x="3645" y="3736"/>
                    </a:cubicBezTo>
                    <a:lnTo>
                      <a:pt x="3709" y="3824"/>
                    </a:lnTo>
                    <a:cubicBezTo>
                      <a:pt x="3710" y="3825"/>
                      <a:pt x="3710" y="3827"/>
                      <a:pt x="3711" y="3828"/>
                    </a:cubicBezTo>
                    <a:lnTo>
                      <a:pt x="3735" y="4036"/>
                    </a:lnTo>
                    <a:lnTo>
                      <a:pt x="3751" y="4245"/>
                    </a:lnTo>
                    <a:cubicBezTo>
                      <a:pt x="3751" y="4248"/>
                      <a:pt x="3749" y="4251"/>
                      <a:pt x="3746" y="4253"/>
                    </a:cubicBezTo>
                    <a:lnTo>
                      <a:pt x="3658" y="4293"/>
                    </a:lnTo>
                    <a:lnTo>
                      <a:pt x="3578" y="4325"/>
                    </a:lnTo>
                    <a:lnTo>
                      <a:pt x="3583" y="4317"/>
                    </a:lnTo>
                    <a:lnTo>
                      <a:pt x="3599" y="4485"/>
                    </a:lnTo>
                    <a:cubicBezTo>
                      <a:pt x="3599" y="4487"/>
                      <a:pt x="3598" y="4489"/>
                      <a:pt x="3596" y="4491"/>
                    </a:cubicBezTo>
                    <a:cubicBezTo>
                      <a:pt x="3595" y="4493"/>
                      <a:pt x="3592" y="4494"/>
                      <a:pt x="3590" y="4494"/>
                    </a:cubicBezTo>
                    <a:lnTo>
                      <a:pt x="2838" y="4437"/>
                    </a:lnTo>
                    <a:cubicBezTo>
                      <a:pt x="2835" y="4437"/>
                      <a:pt x="2833" y="4435"/>
                      <a:pt x="2832" y="4432"/>
                    </a:cubicBezTo>
                    <a:cubicBezTo>
                      <a:pt x="2830" y="4429"/>
                      <a:pt x="2831" y="4426"/>
                      <a:pt x="2833" y="4424"/>
                    </a:cubicBezTo>
                    <a:lnTo>
                      <a:pt x="3025" y="4224"/>
                    </a:lnTo>
                    <a:lnTo>
                      <a:pt x="3024" y="4233"/>
                    </a:lnTo>
                    <a:lnTo>
                      <a:pt x="2976" y="4144"/>
                    </a:lnTo>
                    <a:lnTo>
                      <a:pt x="2944" y="4064"/>
                    </a:lnTo>
                    <a:cubicBezTo>
                      <a:pt x="2943" y="4062"/>
                      <a:pt x="2943" y="4059"/>
                      <a:pt x="2944" y="4057"/>
                    </a:cubicBezTo>
                    <a:cubicBezTo>
                      <a:pt x="2945" y="4055"/>
                      <a:pt x="2947" y="4054"/>
                      <a:pt x="2949" y="4053"/>
                    </a:cubicBezTo>
                    <a:lnTo>
                      <a:pt x="3269" y="3973"/>
                    </a:lnTo>
                    <a:lnTo>
                      <a:pt x="3263" y="3983"/>
                    </a:lnTo>
                    <a:lnTo>
                      <a:pt x="3239" y="3871"/>
                    </a:lnTo>
                    <a:cubicBezTo>
                      <a:pt x="3239" y="3870"/>
                      <a:pt x="3239" y="3869"/>
                      <a:pt x="3239" y="3869"/>
                    </a:cubicBezTo>
                    <a:lnTo>
                      <a:pt x="3239" y="3757"/>
                    </a:lnTo>
                    <a:cubicBezTo>
                      <a:pt x="3239" y="3755"/>
                      <a:pt x="3239" y="3754"/>
                      <a:pt x="3240" y="3753"/>
                    </a:cubicBezTo>
                    <a:lnTo>
                      <a:pt x="3304" y="3633"/>
                    </a:lnTo>
                    <a:lnTo>
                      <a:pt x="3376" y="3505"/>
                    </a:lnTo>
                    <a:lnTo>
                      <a:pt x="3383" y="3516"/>
                    </a:lnTo>
                    <a:lnTo>
                      <a:pt x="3238" y="3516"/>
                    </a:lnTo>
                    <a:lnTo>
                      <a:pt x="3174" y="3508"/>
                    </a:lnTo>
                    <a:cubicBezTo>
                      <a:pt x="3170" y="3508"/>
                      <a:pt x="3167" y="3504"/>
                      <a:pt x="3167" y="3500"/>
                    </a:cubicBezTo>
                    <a:lnTo>
                      <a:pt x="3167" y="3221"/>
                    </a:lnTo>
                    <a:lnTo>
                      <a:pt x="3143" y="2949"/>
                    </a:lnTo>
                    <a:cubicBezTo>
                      <a:pt x="3143" y="2946"/>
                      <a:pt x="3143" y="2944"/>
                      <a:pt x="3145" y="2942"/>
                    </a:cubicBezTo>
                    <a:cubicBezTo>
                      <a:pt x="3147" y="2941"/>
                      <a:pt x="3149" y="2940"/>
                      <a:pt x="3151" y="2940"/>
                    </a:cubicBezTo>
                    <a:lnTo>
                      <a:pt x="3320" y="2940"/>
                    </a:lnTo>
                    <a:close/>
                    <a:moveTo>
                      <a:pt x="29753" y="3036"/>
                    </a:moveTo>
                    <a:lnTo>
                      <a:pt x="29757" y="3035"/>
                    </a:lnTo>
                    <a:lnTo>
                      <a:pt x="29605" y="3099"/>
                    </a:lnTo>
                    <a:lnTo>
                      <a:pt x="29445" y="3171"/>
                    </a:lnTo>
                    <a:lnTo>
                      <a:pt x="29447" y="3170"/>
                    </a:lnTo>
                    <a:lnTo>
                      <a:pt x="29311" y="3275"/>
                    </a:lnTo>
                    <a:lnTo>
                      <a:pt x="29313" y="3272"/>
                    </a:lnTo>
                    <a:lnTo>
                      <a:pt x="29273" y="3344"/>
                    </a:lnTo>
                    <a:lnTo>
                      <a:pt x="29274" y="3342"/>
                    </a:lnTo>
                    <a:lnTo>
                      <a:pt x="29234" y="3510"/>
                    </a:lnTo>
                    <a:lnTo>
                      <a:pt x="29232" y="3503"/>
                    </a:lnTo>
                    <a:lnTo>
                      <a:pt x="29384" y="3688"/>
                    </a:lnTo>
                    <a:lnTo>
                      <a:pt x="29536" y="3864"/>
                    </a:lnTo>
                    <a:lnTo>
                      <a:pt x="29534" y="3862"/>
                    </a:lnTo>
                    <a:lnTo>
                      <a:pt x="29582" y="3894"/>
                    </a:lnTo>
                    <a:lnTo>
                      <a:pt x="29579" y="3893"/>
                    </a:lnTo>
                    <a:lnTo>
                      <a:pt x="29643" y="3901"/>
                    </a:lnTo>
                    <a:lnTo>
                      <a:pt x="29640" y="3901"/>
                    </a:lnTo>
                    <a:lnTo>
                      <a:pt x="29704" y="3885"/>
                    </a:lnTo>
                    <a:lnTo>
                      <a:pt x="29700" y="3887"/>
                    </a:lnTo>
                    <a:lnTo>
                      <a:pt x="29748" y="3839"/>
                    </a:lnTo>
                    <a:lnTo>
                      <a:pt x="29900" y="3695"/>
                    </a:lnTo>
                    <a:lnTo>
                      <a:pt x="29899" y="3696"/>
                    </a:lnTo>
                    <a:lnTo>
                      <a:pt x="30011" y="3528"/>
                    </a:lnTo>
                    <a:lnTo>
                      <a:pt x="30114" y="3352"/>
                    </a:lnTo>
                    <a:lnTo>
                      <a:pt x="30210" y="3176"/>
                    </a:lnTo>
                    <a:lnTo>
                      <a:pt x="30314" y="2992"/>
                    </a:lnTo>
                    <a:lnTo>
                      <a:pt x="30323" y="3004"/>
                    </a:lnTo>
                    <a:lnTo>
                      <a:pt x="30139" y="3044"/>
                    </a:lnTo>
                    <a:lnTo>
                      <a:pt x="29946" y="3060"/>
                    </a:lnTo>
                    <a:cubicBezTo>
                      <a:pt x="29946" y="3060"/>
                      <a:pt x="29945" y="3060"/>
                      <a:pt x="29944" y="3060"/>
                    </a:cubicBezTo>
                    <a:lnTo>
                      <a:pt x="29753" y="3036"/>
                    </a:lnTo>
                    <a:close/>
                    <a:moveTo>
                      <a:pt x="29946" y="3044"/>
                    </a:moveTo>
                    <a:lnTo>
                      <a:pt x="29945" y="3044"/>
                    </a:lnTo>
                    <a:lnTo>
                      <a:pt x="30136" y="3028"/>
                    </a:lnTo>
                    <a:lnTo>
                      <a:pt x="30320" y="2988"/>
                    </a:lnTo>
                    <a:cubicBezTo>
                      <a:pt x="30323" y="2987"/>
                      <a:pt x="30326" y="2989"/>
                      <a:pt x="30328" y="2991"/>
                    </a:cubicBezTo>
                    <a:cubicBezTo>
                      <a:pt x="30330" y="2994"/>
                      <a:pt x="30330" y="2997"/>
                      <a:pt x="30328" y="3000"/>
                    </a:cubicBezTo>
                    <a:lnTo>
                      <a:pt x="30224" y="3184"/>
                    </a:lnTo>
                    <a:lnTo>
                      <a:pt x="30128" y="3360"/>
                    </a:lnTo>
                    <a:lnTo>
                      <a:pt x="30024" y="3537"/>
                    </a:lnTo>
                    <a:lnTo>
                      <a:pt x="29912" y="3705"/>
                    </a:lnTo>
                    <a:cubicBezTo>
                      <a:pt x="29912" y="3706"/>
                      <a:pt x="29911" y="3706"/>
                      <a:pt x="29911" y="3706"/>
                    </a:cubicBezTo>
                    <a:lnTo>
                      <a:pt x="29759" y="3850"/>
                    </a:lnTo>
                    <a:lnTo>
                      <a:pt x="29711" y="3899"/>
                    </a:lnTo>
                    <a:cubicBezTo>
                      <a:pt x="29710" y="3900"/>
                      <a:pt x="29709" y="3900"/>
                      <a:pt x="29707" y="3901"/>
                    </a:cubicBezTo>
                    <a:lnTo>
                      <a:pt x="29644" y="3917"/>
                    </a:lnTo>
                    <a:cubicBezTo>
                      <a:pt x="29643" y="3917"/>
                      <a:pt x="29642" y="3917"/>
                      <a:pt x="29641" y="3917"/>
                    </a:cubicBezTo>
                    <a:lnTo>
                      <a:pt x="29577" y="3909"/>
                    </a:lnTo>
                    <a:cubicBezTo>
                      <a:pt x="29575" y="3909"/>
                      <a:pt x="29574" y="3908"/>
                      <a:pt x="29573" y="3908"/>
                    </a:cubicBezTo>
                    <a:lnTo>
                      <a:pt x="29525" y="3876"/>
                    </a:lnTo>
                    <a:cubicBezTo>
                      <a:pt x="29525" y="3875"/>
                      <a:pt x="29524" y="3875"/>
                      <a:pt x="29524" y="3874"/>
                    </a:cubicBezTo>
                    <a:lnTo>
                      <a:pt x="29372" y="3698"/>
                    </a:lnTo>
                    <a:lnTo>
                      <a:pt x="29220" y="3514"/>
                    </a:lnTo>
                    <a:cubicBezTo>
                      <a:pt x="29218" y="3512"/>
                      <a:pt x="29217" y="3509"/>
                      <a:pt x="29218" y="3507"/>
                    </a:cubicBezTo>
                    <a:lnTo>
                      <a:pt x="29258" y="3338"/>
                    </a:lnTo>
                    <a:cubicBezTo>
                      <a:pt x="29258" y="3338"/>
                      <a:pt x="29258" y="3337"/>
                      <a:pt x="29259" y="3336"/>
                    </a:cubicBezTo>
                    <a:lnTo>
                      <a:pt x="29299" y="3264"/>
                    </a:lnTo>
                    <a:cubicBezTo>
                      <a:pt x="29299" y="3263"/>
                      <a:pt x="29300" y="3262"/>
                      <a:pt x="29301" y="3262"/>
                    </a:cubicBezTo>
                    <a:lnTo>
                      <a:pt x="29437" y="3158"/>
                    </a:lnTo>
                    <a:cubicBezTo>
                      <a:pt x="29437" y="3157"/>
                      <a:pt x="29438" y="3157"/>
                      <a:pt x="29438" y="3157"/>
                    </a:cubicBezTo>
                    <a:lnTo>
                      <a:pt x="29598" y="3085"/>
                    </a:lnTo>
                    <a:lnTo>
                      <a:pt x="29750" y="3021"/>
                    </a:lnTo>
                    <a:cubicBezTo>
                      <a:pt x="29752" y="3020"/>
                      <a:pt x="29753" y="3020"/>
                      <a:pt x="29755" y="3020"/>
                    </a:cubicBezTo>
                    <a:lnTo>
                      <a:pt x="29946" y="3044"/>
                    </a:lnTo>
                    <a:close/>
                    <a:moveTo>
                      <a:pt x="1156" y="3227"/>
                    </a:moveTo>
                    <a:lnTo>
                      <a:pt x="1159" y="3223"/>
                    </a:lnTo>
                    <a:lnTo>
                      <a:pt x="1136" y="3295"/>
                    </a:lnTo>
                    <a:lnTo>
                      <a:pt x="1136" y="3292"/>
                    </a:lnTo>
                    <a:lnTo>
                      <a:pt x="1136" y="3364"/>
                    </a:lnTo>
                    <a:lnTo>
                      <a:pt x="1135" y="3361"/>
                    </a:lnTo>
                    <a:lnTo>
                      <a:pt x="1167" y="3425"/>
                    </a:lnTo>
                    <a:cubicBezTo>
                      <a:pt x="1167" y="3425"/>
                      <a:pt x="1167" y="3425"/>
                      <a:pt x="1167" y="3426"/>
                    </a:cubicBezTo>
                    <a:lnTo>
                      <a:pt x="1191" y="3498"/>
                    </a:lnTo>
                    <a:cubicBezTo>
                      <a:pt x="1192" y="3501"/>
                      <a:pt x="1192" y="3504"/>
                      <a:pt x="1190" y="3506"/>
                    </a:cubicBezTo>
                    <a:lnTo>
                      <a:pt x="1134" y="3562"/>
                    </a:lnTo>
                    <a:lnTo>
                      <a:pt x="1135" y="3561"/>
                    </a:lnTo>
                    <a:lnTo>
                      <a:pt x="1095" y="3625"/>
                    </a:lnTo>
                    <a:lnTo>
                      <a:pt x="1096" y="3623"/>
                    </a:lnTo>
                    <a:lnTo>
                      <a:pt x="1080" y="3679"/>
                    </a:lnTo>
                    <a:lnTo>
                      <a:pt x="1080" y="3677"/>
                    </a:lnTo>
                    <a:lnTo>
                      <a:pt x="1080" y="3757"/>
                    </a:lnTo>
                    <a:lnTo>
                      <a:pt x="1079" y="3753"/>
                    </a:lnTo>
                    <a:lnTo>
                      <a:pt x="1223" y="3993"/>
                    </a:lnTo>
                    <a:cubicBezTo>
                      <a:pt x="1224" y="3995"/>
                      <a:pt x="1224" y="3998"/>
                      <a:pt x="1223" y="4000"/>
                    </a:cubicBezTo>
                    <a:cubicBezTo>
                      <a:pt x="1222" y="4002"/>
                      <a:pt x="1220" y="4004"/>
                      <a:pt x="1218" y="4005"/>
                    </a:cubicBezTo>
                    <a:lnTo>
                      <a:pt x="1162" y="4021"/>
                    </a:lnTo>
                    <a:lnTo>
                      <a:pt x="1114" y="4037"/>
                    </a:lnTo>
                    <a:lnTo>
                      <a:pt x="1120" y="4028"/>
                    </a:lnTo>
                    <a:lnTo>
                      <a:pt x="1136" y="4116"/>
                    </a:lnTo>
                    <a:lnTo>
                      <a:pt x="1160" y="4203"/>
                    </a:lnTo>
                    <a:lnTo>
                      <a:pt x="1156" y="4198"/>
                    </a:lnTo>
                    <a:lnTo>
                      <a:pt x="1404" y="4342"/>
                    </a:lnTo>
                    <a:lnTo>
                      <a:pt x="1659" y="4470"/>
                    </a:lnTo>
                    <a:cubicBezTo>
                      <a:pt x="1663" y="4472"/>
                      <a:pt x="1665" y="4477"/>
                      <a:pt x="1663" y="4480"/>
                    </a:cubicBezTo>
                    <a:lnTo>
                      <a:pt x="1623" y="4585"/>
                    </a:lnTo>
                    <a:lnTo>
                      <a:pt x="1567" y="4690"/>
                    </a:lnTo>
                    <a:lnTo>
                      <a:pt x="1560" y="4678"/>
                    </a:lnTo>
                    <a:lnTo>
                      <a:pt x="1720" y="4694"/>
                    </a:lnTo>
                    <a:lnTo>
                      <a:pt x="1864" y="4694"/>
                    </a:lnTo>
                    <a:lnTo>
                      <a:pt x="1856" y="4700"/>
                    </a:lnTo>
                    <a:lnTo>
                      <a:pt x="1864" y="4668"/>
                    </a:lnTo>
                    <a:lnTo>
                      <a:pt x="1864" y="4670"/>
                    </a:lnTo>
                    <a:lnTo>
                      <a:pt x="1864" y="4638"/>
                    </a:lnTo>
                    <a:cubicBezTo>
                      <a:pt x="1864" y="4636"/>
                      <a:pt x="1864" y="4635"/>
                      <a:pt x="1864" y="4634"/>
                    </a:cubicBezTo>
                    <a:lnTo>
                      <a:pt x="1880" y="4602"/>
                    </a:lnTo>
                    <a:lnTo>
                      <a:pt x="1880" y="4603"/>
                    </a:lnTo>
                    <a:lnTo>
                      <a:pt x="1888" y="4579"/>
                    </a:lnTo>
                    <a:cubicBezTo>
                      <a:pt x="1889" y="4577"/>
                      <a:pt x="1890" y="4576"/>
                      <a:pt x="1891" y="4575"/>
                    </a:cubicBezTo>
                    <a:lnTo>
                      <a:pt x="2083" y="4463"/>
                    </a:lnTo>
                    <a:lnTo>
                      <a:pt x="2267" y="4358"/>
                    </a:lnTo>
                    <a:lnTo>
                      <a:pt x="2264" y="4368"/>
                    </a:lnTo>
                    <a:lnTo>
                      <a:pt x="2184" y="4120"/>
                    </a:lnTo>
                    <a:lnTo>
                      <a:pt x="2080" y="3880"/>
                    </a:lnTo>
                    <a:lnTo>
                      <a:pt x="2032" y="3743"/>
                    </a:lnTo>
                    <a:lnTo>
                      <a:pt x="1992" y="3623"/>
                    </a:lnTo>
                    <a:lnTo>
                      <a:pt x="1992" y="3624"/>
                    </a:lnTo>
                    <a:lnTo>
                      <a:pt x="1928" y="3496"/>
                    </a:lnTo>
                    <a:lnTo>
                      <a:pt x="1849" y="3377"/>
                    </a:lnTo>
                    <a:lnTo>
                      <a:pt x="1853" y="3380"/>
                    </a:lnTo>
                    <a:lnTo>
                      <a:pt x="1597" y="3300"/>
                    </a:lnTo>
                    <a:cubicBezTo>
                      <a:pt x="1597" y="3300"/>
                      <a:pt x="1596" y="3299"/>
                      <a:pt x="1595" y="3299"/>
                    </a:cubicBezTo>
                    <a:lnTo>
                      <a:pt x="1491" y="3227"/>
                    </a:lnTo>
                    <a:lnTo>
                      <a:pt x="1387" y="3138"/>
                    </a:lnTo>
                    <a:lnTo>
                      <a:pt x="1394" y="3140"/>
                    </a:lnTo>
                    <a:lnTo>
                      <a:pt x="1226" y="3188"/>
                    </a:lnTo>
                    <a:lnTo>
                      <a:pt x="1228" y="3187"/>
                    </a:lnTo>
                    <a:lnTo>
                      <a:pt x="1156" y="3227"/>
                    </a:lnTo>
                    <a:close/>
                    <a:moveTo>
                      <a:pt x="1220" y="3173"/>
                    </a:moveTo>
                    <a:cubicBezTo>
                      <a:pt x="1220" y="3173"/>
                      <a:pt x="1221" y="3173"/>
                      <a:pt x="1222" y="3172"/>
                    </a:cubicBezTo>
                    <a:lnTo>
                      <a:pt x="1390" y="3124"/>
                    </a:lnTo>
                    <a:cubicBezTo>
                      <a:pt x="1392" y="3124"/>
                      <a:pt x="1395" y="3124"/>
                      <a:pt x="1397" y="3126"/>
                    </a:cubicBezTo>
                    <a:lnTo>
                      <a:pt x="1500" y="3214"/>
                    </a:lnTo>
                    <a:lnTo>
                      <a:pt x="1604" y="3286"/>
                    </a:lnTo>
                    <a:lnTo>
                      <a:pt x="1602" y="3285"/>
                    </a:lnTo>
                    <a:lnTo>
                      <a:pt x="1858" y="3365"/>
                    </a:lnTo>
                    <a:cubicBezTo>
                      <a:pt x="1860" y="3365"/>
                      <a:pt x="1861" y="3366"/>
                      <a:pt x="1862" y="3368"/>
                    </a:cubicBezTo>
                    <a:lnTo>
                      <a:pt x="1943" y="3489"/>
                    </a:lnTo>
                    <a:lnTo>
                      <a:pt x="2007" y="3617"/>
                    </a:lnTo>
                    <a:cubicBezTo>
                      <a:pt x="2007" y="3617"/>
                      <a:pt x="2007" y="3618"/>
                      <a:pt x="2007" y="3618"/>
                    </a:cubicBezTo>
                    <a:lnTo>
                      <a:pt x="2047" y="3738"/>
                    </a:lnTo>
                    <a:lnTo>
                      <a:pt x="2095" y="3874"/>
                    </a:lnTo>
                    <a:lnTo>
                      <a:pt x="2199" y="4115"/>
                    </a:lnTo>
                    <a:lnTo>
                      <a:pt x="2279" y="4363"/>
                    </a:lnTo>
                    <a:cubicBezTo>
                      <a:pt x="2280" y="4367"/>
                      <a:pt x="2279" y="4371"/>
                      <a:pt x="2275" y="4372"/>
                    </a:cubicBezTo>
                    <a:lnTo>
                      <a:pt x="2091" y="4476"/>
                    </a:lnTo>
                    <a:lnTo>
                      <a:pt x="1900" y="4589"/>
                    </a:lnTo>
                    <a:lnTo>
                      <a:pt x="1903" y="4584"/>
                    </a:lnTo>
                    <a:lnTo>
                      <a:pt x="1895" y="4608"/>
                    </a:lnTo>
                    <a:cubicBezTo>
                      <a:pt x="1895" y="4609"/>
                      <a:pt x="1895" y="4609"/>
                      <a:pt x="1895" y="4609"/>
                    </a:cubicBezTo>
                    <a:lnTo>
                      <a:pt x="1879" y="4641"/>
                    </a:lnTo>
                    <a:lnTo>
                      <a:pt x="1880" y="4638"/>
                    </a:lnTo>
                    <a:lnTo>
                      <a:pt x="1880" y="4670"/>
                    </a:lnTo>
                    <a:cubicBezTo>
                      <a:pt x="1880" y="4670"/>
                      <a:pt x="1879" y="4671"/>
                      <a:pt x="1879" y="4672"/>
                    </a:cubicBezTo>
                    <a:lnTo>
                      <a:pt x="1871" y="4704"/>
                    </a:lnTo>
                    <a:cubicBezTo>
                      <a:pt x="1870" y="4707"/>
                      <a:pt x="1867" y="4710"/>
                      <a:pt x="1864" y="4710"/>
                    </a:cubicBezTo>
                    <a:lnTo>
                      <a:pt x="1719" y="4710"/>
                    </a:lnTo>
                    <a:lnTo>
                      <a:pt x="1559" y="4694"/>
                    </a:lnTo>
                    <a:cubicBezTo>
                      <a:pt x="1556" y="4693"/>
                      <a:pt x="1554" y="4692"/>
                      <a:pt x="1553" y="4690"/>
                    </a:cubicBezTo>
                    <a:cubicBezTo>
                      <a:pt x="1551" y="4687"/>
                      <a:pt x="1551" y="4684"/>
                      <a:pt x="1553" y="4682"/>
                    </a:cubicBezTo>
                    <a:lnTo>
                      <a:pt x="1608" y="4579"/>
                    </a:lnTo>
                    <a:lnTo>
                      <a:pt x="1648" y="4475"/>
                    </a:lnTo>
                    <a:lnTo>
                      <a:pt x="1652" y="4485"/>
                    </a:lnTo>
                    <a:lnTo>
                      <a:pt x="1396" y="4356"/>
                    </a:lnTo>
                    <a:lnTo>
                      <a:pt x="1148" y="4212"/>
                    </a:lnTo>
                    <a:cubicBezTo>
                      <a:pt x="1146" y="4211"/>
                      <a:pt x="1145" y="4209"/>
                      <a:pt x="1144" y="4207"/>
                    </a:cubicBezTo>
                    <a:lnTo>
                      <a:pt x="1120" y="4119"/>
                    </a:lnTo>
                    <a:lnTo>
                      <a:pt x="1104" y="4030"/>
                    </a:lnTo>
                    <a:cubicBezTo>
                      <a:pt x="1103" y="4027"/>
                      <a:pt x="1106" y="4023"/>
                      <a:pt x="1109" y="4021"/>
                    </a:cubicBezTo>
                    <a:lnTo>
                      <a:pt x="1158" y="4005"/>
                    </a:lnTo>
                    <a:lnTo>
                      <a:pt x="1214" y="3989"/>
                    </a:lnTo>
                    <a:lnTo>
                      <a:pt x="1209" y="4001"/>
                    </a:lnTo>
                    <a:lnTo>
                      <a:pt x="1065" y="3761"/>
                    </a:lnTo>
                    <a:cubicBezTo>
                      <a:pt x="1064" y="3760"/>
                      <a:pt x="1064" y="3758"/>
                      <a:pt x="1064" y="3757"/>
                    </a:cubicBezTo>
                    <a:lnTo>
                      <a:pt x="1064" y="3677"/>
                    </a:lnTo>
                    <a:cubicBezTo>
                      <a:pt x="1064" y="3676"/>
                      <a:pt x="1064" y="3675"/>
                      <a:pt x="1064" y="3674"/>
                    </a:cubicBezTo>
                    <a:lnTo>
                      <a:pt x="1080" y="3618"/>
                    </a:lnTo>
                    <a:cubicBezTo>
                      <a:pt x="1080" y="3618"/>
                      <a:pt x="1081" y="3617"/>
                      <a:pt x="1081" y="3616"/>
                    </a:cubicBezTo>
                    <a:lnTo>
                      <a:pt x="1121" y="3552"/>
                    </a:lnTo>
                    <a:cubicBezTo>
                      <a:pt x="1121" y="3552"/>
                      <a:pt x="1122" y="3551"/>
                      <a:pt x="1122" y="3551"/>
                    </a:cubicBezTo>
                    <a:lnTo>
                      <a:pt x="1178" y="3495"/>
                    </a:lnTo>
                    <a:lnTo>
                      <a:pt x="1176" y="3503"/>
                    </a:lnTo>
                    <a:lnTo>
                      <a:pt x="1152" y="3431"/>
                    </a:lnTo>
                    <a:lnTo>
                      <a:pt x="1153" y="3432"/>
                    </a:lnTo>
                    <a:lnTo>
                      <a:pt x="1121" y="3368"/>
                    </a:lnTo>
                    <a:cubicBezTo>
                      <a:pt x="1120" y="3367"/>
                      <a:pt x="1120" y="3366"/>
                      <a:pt x="1120" y="3364"/>
                    </a:cubicBezTo>
                    <a:lnTo>
                      <a:pt x="1120" y="3292"/>
                    </a:lnTo>
                    <a:cubicBezTo>
                      <a:pt x="1120" y="3291"/>
                      <a:pt x="1120" y="3290"/>
                      <a:pt x="1120" y="3290"/>
                    </a:cubicBezTo>
                    <a:lnTo>
                      <a:pt x="1144" y="3218"/>
                    </a:lnTo>
                    <a:cubicBezTo>
                      <a:pt x="1145" y="3216"/>
                      <a:pt x="1146" y="3214"/>
                      <a:pt x="1148" y="3213"/>
                    </a:cubicBezTo>
                    <a:lnTo>
                      <a:pt x="1220" y="3173"/>
                    </a:lnTo>
                    <a:close/>
                    <a:moveTo>
                      <a:pt x="15929" y="3468"/>
                    </a:moveTo>
                    <a:lnTo>
                      <a:pt x="15931" y="3468"/>
                    </a:lnTo>
                    <a:lnTo>
                      <a:pt x="15811" y="3508"/>
                    </a:lnTo>
                    <a:lnTo>
                      <a:pt x="15812" y="3508"/>
                    </a:lnTo>
                    <a:lnTo>
                      <a:pt x="15684" y="3572"/>
                    </a:lnTo>
                    <a:lnTo>
                      <a:pt x="15556" y="3628"/>
                    </a:lnTo>
                    <a:cubicBezTo>
                      <a:pt x="15555" y="3628"/>
                      <a:pt x="15555" y="3628"/>
                      <a:pt x="15554" y="3629"/>
                    </a:cubicBezTo>
                    <a:lnTo>
                      <a:pt x="15442" y="3645"/>
                    </a:lnTo>
                    <a:lnTo>
                      <a:pt x="15323" y="3676"/>
                    </a:lnTo>
                    <a:lnTo>
                      <a:pt x="15329" y="3668"/>
                    </a:lnTo>
                    <a:lnTo>
                      <a:pt x="15393" y="4196"/>
                    </a:lnTo>
                    <a:lnTo>
                      <a:pt x="15409" y="4276"/>
                    </a:lnTo>
                    <a:lnTo>
                      <a:pt x="15425" y="4364"/>
                    </a:lnTo>
                    <a:lnTo>
                      <a:pt x="15424" y="4362"/>
                    </a:lnTo>
                    <a:lnTo>
                      <a:pt x="15464" y="4442"/>
                    </a:lnTo>
                    <a:lnTo>
                      <a:pt x="15463" y="4440"/>
                    </a:lnTo>
                    <a:lnTo>
                      <a:pt x="15823" y="4865"/>
                    </a:lnTo>
                    <a:lnTo>
                      <a:pt x="15887" y="4945"/>
                    </a:lnTo>
                    <a:cubicBezTo>
                      <a:pt x="15888" y="4946"/>
                      <a:pt x="15888" y="4947"/>
                      <a:pt x="15888" y="4949"/>
                    </a:cubicBezTo>
                    <a:lnTo>
                      <a:pt x="15904" y="5053"/>
                    </a:lnTo>
                    <a:lnTo>
                      <a:pt x="15920" y="5149"/>
                    </a:lnTo>
                    <a:cubicBezTo>
                      <a:pt x="15920" y="5149"/>
                      <a:pt x="15920" y="5150"/>
                      <a:pt x="15920" y="5150"/>
                    </a:cubicBezTo>
                    <a:lnTo>
                      <a:pt x="15920" y="5254"/>
                    </a:lnTo>
                    <a:lnTo>
                      <a:pt x="15928" y="5358"/>
                    </a:lnTo>
                    <a:lnTo>
                      <a:pt x="15923" y="5351"/>
                    </a:lnTo>
                    <a:lnTo>
                      <a:pt x="16147" y="5415"/>
                    </a:lnTo>
                    <a:lnTo>
                      <a:pt x="16363" y="5487"/>
                    </a:lnTo>
                    <a:lnTo>
                      <a:pt x="16356" y="5488"/>
                    </a:lnTo>
                    <a:lnTo>
                      <a:pt x="16412" y="5456"/>
                    </a:lnTo>
                    <a:lnTo>
                      <a:pt x="16411" y="5457"/>
                    </a:lnTo>
                    <a:lnTo>
                      <a:pt x="16451" y="5417"/>
                    </a:lnTo>
                    <a:cubicBezTo>
                      <a:pt x="16451" y="5417"/>
                      <a:pt x="16451" y="5416"/>
                      <a:pt x="16452" y="5416"/>
                    </a:cubicBezTo>
                    <a:lnTo>
                      <a:pt x="16500" y="5384"/>
                    </a:lnTo>
                    <a:lnTo>
                      <a:pt x="16496" y="5392"/>
                    </a:lnTo>
                    <a:lnTo>
                      <a:pt x="16472" y="5224"/>
                    </a:lnTo>
                    <a:lnTo>
                      <a:pt x="16440" y="5048"/>
                    </a:lnTo>
                    <a:cubicBezTo>
                      <a:pt x="16440" y="5047"/>
                      <a:pt x="16440" y="5047"/>
                      <a:pt x="16440" y="5046"/>
                    </a:cubicBezTo>
                    <a:lnTo>
                      <a:pt x="16440" y="4958"/>
                    </a:lnTo>
                    <a:cubicBezTo>
                      <a:pt x="16440" y="4957"/>
                      <a:pt x="16440" y="4956"/>
                      <a:pt x="16441" y="4955"/>
                    </a:cubicBezTo>
                    <a:lnTo>
                      <a:pt x="16481" y="4867"/>
                    </a:lnTo>
                    <a:lnTo>
                      <a:pt x="16513" y="4779"/>
                    </a:lnTo>
                    <a:lnTo>
                      <a:pt x="16512" y="4784"/>
                    </a:lnTo>
                    <a:lnTo>
                      <a:pt x="16488" y="4671"/>
                    </a:lnTo>
                    <a:cubicBezTo>
                      <a:pt x="16488" y="4671"/>
                      <a:pt x="16488" y="4671"/>
                      <a:pt x="16488" y="4670"/>
                    </a:cubicBezTo>
                    <a:lnTo>
                      <a:pt x="16480" y="4550"/>
                    </a:lnTo>
                    <a:lnTo>
                      <a:pt x="16491" y="4557"/>
                    </a:lnTo>
                    <a:lnTo>
                      <a:pt x="16403" y="4589"/>
                    </a:lnTo>
                    <a:lnTo>
                      <a:pt x="16323" y="4613"/>
                    </a:lnTo>
                    <a:cubicBezTo>
                      <a:pt x="16320" y="4614"/>
                      <a:pt x="16317" y="4613"/>
                      <a:pt x="16315" y="4611"/>
                    </a:cubicBezTo>
                    <a:cubicBezTo>
                      <a:pt x="16313" y="4609"/>
                      <a:pt x="16312" y="4606"/>
                      <a:pt x="16313" y="4603"/>
                    </a:cubicBezTo>
                    <a:lnTo>
                      <a:pt x="16353" y="4467"/>
                    </a:lnTo>
                    <a:lnTo>
                      <a:pt x="16392" y="4315"/>
                    </a:lnTo>
                    <a:lnTo>
                      <a:pt x="16393" y="4320"/>
                    </a:lnTo>
                    <a:lnTo>
                      <a:pt x="16313" y="4112"/>
                    </a:lnTo>
                    <a:cubicBezTo>
                      <a:pt x="16312" y="4110"/>
                      <a:pt x="16312" y="4107"/>
                      <a:pt x="16314" y="4105"/>
                    </a:cubicBezTo>
                    <a:lnTo>
                      <a:pt x="16426" y="3937"/>
                    </a:lnTo>
                    <a:cubicBezTo>
                      <a:pt x="16426" y="3936"/>
                      <a:pt x="16426" y="3936"/>
                      <a:pt x="16427" y="3935"/>
                    </a:cubicBezTo>
                    <a:lnTo>
                      <a:pt x="16579" y="3791"/>
                    </a:lnTo>
                    <a:lnTo>
                      <a:pt x="16577" y="3800"/>
                    </a:lnTo>
                    <a:lnTo>
                      <a:pt x="16513" y="3664"/>
                    </a:lnTo>
                    <a:lnTo>
                      <a:pt x="16514" y="3665"/>
                    </a:lnTo>
                    <a:lnTo>
                      <a:pt x="16426" y="3537"/>
                    </a:lnTo>
                    <a:lnTo>
                      <a:pt x="16410" y="3513"/>
                    </a:lnTo>
                    <a:lnTo>
                      <a:pt x="16411" y="3514"/>
                    </a:lnTo>
                    <a:lnTo>
                      <a:pt x="16395" y="3498"/>
                    </a:lnTo>
                    <a:cubicBezTo>
                      <a:pt x="16394" y="3498"/>
                      <a:pt x="16394" y="3497"/>
                      <a:pt x="16394" y="3497"/>
                    </a:cubicBezTo>
                    <a:lnTo>
                      <a:pt x="16378" y="3473"/>
                    </a:lnTo>
                    <a:lnTo>
                      <a:pt x="16379" y="3474"/>
                    </a:lnTo>
                    <a:lnTo>
                      <a:pt x="16363" y="3458"/>
                    </a:lnTo>
                    <a:lnTo>
                      <a:pt x="16364" y="3459"/>
                    </a:lnTo>
                    <a:lnTo>
                      <a:pt x="16324" y="3435"/>
                    </a:lnTo>
                    <a:lnTo>
                      <a:pt x="16329" y="3436"/>
                    </a:lnTo>
                    <a:lnTo>
                      <a:pt x="16129" y="3444"/>
                    </a:lnTo>
                    <a:lnTo>
                      <a:pt x="15929" y="3468"/>
                    </a:lnTo>
                    <a:close/>
                    <a:moveTo>
                      <a:pt x="16128" y="3428"/>
                    </a:moveTo>
                    <a:lnTo>
                      <a:pt x="16328" y="3420"/>
                    </a:lnTo>
                    <a:cubicBezTo>
                      <a:pt x="16330" y="3420"/>
                      <a:pt x="16331" y="3421"/>
                      <a:pt x="16332" y="3421"/>
                    </a:cubicBezTo>
                    <a:lnTo>
                      <a:pt x="16372" y="3446"/>
                    </a:lnTo>
                    <a:cubicBezTo>
                      <a:pt x="16373" y="3446"/>
                      <a:pt x="16373" y="3446"/>
                      <a:pt x="16374" y="3447"/>
                    </a:cubicBezTo>
                    <a:lnTo>
                      <a:pt x="16390" y="3463"/>
                    </a:lnTo>
                    <a:cubicBezTo>
                      <a:pt x="16390" y="3463"/>
                      <a:pt x="16391" y="3464"/>
                      <a:pt x="16391" y="3464"/>
                    </a:cubicBezTo>
                    <a:lnTo>
                      <a:pt x="16407" y="3488"/>
                    </a:lnTo>
                    <a:lnTo>
                      <a:pt x="16406" y="3487"/>
                    </a:lnTo>
                    <a:lnTo>
                      <a:pt x="16422" y="3503"/>
                    </a:lnTo>
                    <a:cubicBezTo>
                      <a:pt x="16422" y="3503"/>
                      <a:pt x="16423" y="3504"/>
                      <a:pt x="16423" y="3504"/>
                    </a:cubicBezTo>
                    <a:lnTo>
                      <a:pt x="16439" y="3528"/>
                    </a:lnTo>
                    <a:lnTo>
                      <a:pt x="16527" y="3656"/>
                    </a:lnTo>
                    <a:cubicBezTo>
                      <a:pt x="16527" y="3656"/>
                      <a:pt x="16527" y="3657"/>
                      <a:pt x="16527" y="3657"/>
                    </a:cubicBezTo>
                    <a:lnTo>
                      <a:pt x="16591" y="3793"/>
                    </a:lnTo>
                    <a:cubicBezTo>
                      <a:pt x="16593" y="3796"/>
                      <a:pt x="16592" y="3800"/>
                      <a:pt x="16590" y="3803"/>
                    </a:cubicBezTo>
                    <a:lnTo>
                      <a:pt x="16438" y="3947"/>
                    </a:lnTo>
                    <a:lnTo>
                      <a:pt x="16439" y="3945"/>
                    </a:lnTo>
                    <a:lnTo>
                      <a:pt x="16327" y="4114"/>
                    </a:lnTo>
                    <a:lnTo>
                      <a:pt x="16328" y="4106"/>
                    </a:lnTo>
                    <a:lnTo>
                      <a:pt x="16408" y="4314"/>
                    </a:lnTo>
                    <a:cubicBezTo>
                      <a:pt x="16408" y="4316"/>
                      <a:pt x="16408" y="4318"/>
                      <a:pt x="16408" y="4319"/>
                    </a:cubicBezTo>
                    <a:lnTo>
                      <a:pt x="16368" y="4472"/>
                    </a:lnTo>
                    <a:lnTo>
                      <a:pt x="16328" y="4608"/>
                    </a:lnTo>
                    <a:lnTo>
                      <a:pt x="16318" y="4598"/>
                    </a:lnTo>
                    <a:lnTo>
                      <a:pt x="16397" y="4574"/>
                    </a:lnTo>
                    <a:lnTo>
                      <a:pt x="16485" y="4542"/>
                    </a:lnTo>
                    <a:cubicBezTo>
                      <a:pt x="16488" y="4541"/>
                      <a:pt x="16490" y="4542"/>
                      <a:pt x="16493" y="4543"/>
                    </a:cubicBezTo>
                    <a:cubicBezTo>
                      <a:pt x="16495" y="4544"/>
                      <a:pt x="16496" y="4547"/>
                      <a:pt x="16496" y="4549"/>
                    </a:cubicBezTo>
                    <a:lnTo>
                      <a:pt x="16504" y="4669"/>
                    </a:lnTo>
                    <a:lnTo>
                      <a:pt x="16504" y="4668"/>
                    </a:lnTo>
                    <a:lnTo>
                      <a:pt x="16528" y="4780"/>
                    </a:lnTo>
                    <a:cubicBezTo>
                      <a:pt x="16528" y="4782"/>
                      <a:pt x="16528" y="4783"/>
                      <a:pt x="16528" y="4785"/>
                    </a:cubicBezTo>
                    <a:lnTo>
                      <a:pt x="16495" y="4873"/>
                    </a:lnTo>
                    <a:lnTo>
                      <a:pt x="16456" y="4961"/>
                    </a:lnTo>
                    <a:lnTo>
                      <a:pt x="16456" y="4958"/>
                    </a:lnTo>
                    <a:lnTo>
                      <a:pt x="16456" y="5046"/>
                    </a:lnTo>
                    <a:lnTo>
                      <a:pt x="16456" y="5045"/>
                    </a:lnTo>
                    <a:lnTo>
                      <a:pt x="16488" y="5221"/>
                    </a:lnTo>
                    <a:lnTo>
                      <a:pt x="16512" y="5389"/>
                    </a:lnTo>
                    <a:cubicBezTo>
                      <a:pt x="16513" y="5393"/>
                      <a:pt x="16511" y="5396"/>
                      <a:pt x="16509" y="5397"/>
                    </a:cubicBezTo>
                    <a:lnTo>
                      <a:pt x="16461" y="5429"/>
                    </a:lnTo>
                    <a:lnTo>
                      <a:pt x="16462" y="5428"/>
                    </a:lnTo>
                    <a:lnTo>
                      <a:pt x="16422" y="5468"/>
                    </a:lnTo>
                    <a:cubicBezTo>
                      <a:pt x="16421" y="5469"/>
                      <a:pt x="16421" y="5469"/>
                      <a:pt x="16420" y="5470"/>
                    </a:cubicBezTo>
                    <a:lnTo>
                      <a:pt x="16364" y="5502"/>
                    </a:lnTo>
                    <a:cubicBezTo>
                      <a:pt x="16362" y="5503"/>
                      <a:pt x="16360" y="5503"/>
                      <a:pt x="16358" y="5502"/>
                    </a:cubicBezTo>
                    <a:lnTo>
                      <a:pt x="16142" y="5430"/>
                    </a:lnTo>
                    <a:lnTo>
                      <a:pt x="15918" y="5366"/>
                    </a:lnTo>
                    <a:cubicBezTo>
                      <a:pt x="15915" y="5365"/>
                      <a:pt x="15913" y="5363"/>
                      <a:pt x="15912" y="5359"/>
                    </a:cubicBezTo>
                    <a:lnTo>
                      <a:pt x="15904" y="5254"/>
                    </a:lnTo>
                    <a:lnTo>
                      <a:pt x="15904" y="5150"/>
                    </a:lnTo>
                    <a:lnTo>
                      <a:pt x="15905" y="5152"/>
                    </a:lnTo>
                    <a:lnTo>
                      <a:pt x="15889" y="5055"/>
                    </a:lnTo>
                    <a:lnTo>
                      <a:pt x="15873" y="4951"/>
                    </a:lnTo>
                    <a:lnTo>
                      <a:pt x="15874" y="4955"/>
                    </a:lnTo>
                    <a:lnTo>
                      <a:pt x="15810" y="4875"/>
                    </a:lnTo>
                    <a:lnTo>
                      <a:pt x="15451" y="4451"/>
                    </a:lnTo>
                    <a:cubicBezTo>
                      <a:pt x="15450" y="4450"/>
                      <a:pt x="15450" y="4450"/>
                      <a:pt x="15450" y="4449"/>
                    </a:cubicBezTo>
                    <a:lnTo>
                      <a:pt x="15410" y="4369"/>
                    </a:lnTo>
                    <a:cubicBezTo>
                      <a:pt x="15409" y="4368"/>
                      <a:pt x="15409" y="4368"/>
                      <a:pt x="15409" y="4367"/>
                    </a:cubicBezTo>
                    <a:lnTo>
                      <a:pt x="15393" y="4279"/>
                    </a:lnTo>
                    <a:lnTo>
                      <a:pt x="15377" y="4198"/>
                    </a:lnTo>
                    <a:lnTo>
                      <a:pt x="15313" y="3670"/>
                    </a:lnTo>
                    <a:cubicBezTo>
                      <a:pt x="15312" y="3666"/>
                      <a:pt x="15315" y="3662"/>
                      <a:pt x="15319" y="3661"/>
                    </a:cubicBezTo>
                    <a:lnTo>
                      <a:pt x="15440" y="3629"/>
                    </a:lnTo>
                    <a:lnTo>
                      <a:pt x="15552" y="3613"/>
                    </a:lnTo>
                    <a:lnTo>
                      <a:pt x="15549" y="3613"/>
                    </a:lnTo>
                    <a:lnTo>
                      <a:pt x="15677" y="3557"/>
                    </a:lnTo>
                    <a:lnTo>
                      <a:pt x="15805" y="3493"/>
                    </a:lnTo>
                    <a:cubicBezTo>
                      <a:pt x="15805" y="3493"/>
                      <a:pt x="15806" y="3493"/>
                      <a:pt x="15806" y="3493"/>
                    </a:cubicBezTo>
                    <a:lnTo>
                      <a:pt x="15926" y="3453"/>
                    </a:lnTo>
                    <a:cubicBezTo>
                      <a:pt x="15926" y="3453"/>
                      <a:pt x="15927" y="3453"/>
                      <a:pt x="15928" y="3452"/>
                    </a:cubicBezTo>
                    <a:lnTo>
                      <a:pt x="16128" y="3428"/>
                    </a:lnTo>
                    <a:close/>
                    <a:moveTo>
                      <a:pt x="475" y="3820"/>
                    </a:moveTo>
                    <a:lnTo>
                      <a:pt x="479" y="3809"/>
                    </a:lnTo>
                    <a:lnTo>
                      <a:pt x="687" y="4169"/>
                    </a:lnTo>
                    <a:lnTo>
                      <a:pt x="686" y="4168"/>
                    </a:lnTo>
                    <a:lnTo>
                      <a:pt x="822" y="4312"/>
                    </a:lnTo>
                    <a:lnTo>
                      <a:pt x="812" y="4310"/>
                    </a:lnTo>
                    <a:lnTo>
                      <a:pt x="948" y="4230"/>
                    </a:lnTo>
                    <a:lnTo>
                      <a:pt x="1084" y="4158"/>
                    </a:lnTo>
                    <a:lnTo>
                      <a:pt x="1080" y="4167"/>
                    </a:lnTo>
                    <a:lnTo>
                      <a:pt x="1064" y="4070"/>
                    </a:lnTo>
                    <a:lnTo>
                      <a:pt x="1048" y="3982"/>
                    </a:lnTo>
                    <a:cubicBezTo>
                      <a:pt x="1048" y="3982"/>
                      <a:pt x="1048" y="3981"/>
                      <a:pt x="1048" y="3981"/>
                    </a:cubicBezTo>
                    <a:lnTo>
                      <a:pt x="1048" y="3893"/>
                    </a:lnTo>
                    <a:lnTo>
                      <a:pt x="1048" y="3895"/>
                    </a:lnTo>
                    <a:lnTo>
                      <a:pt x="1016" y="3799"/>
                    </a:lnTo>
                    <a:lnTo>
                      <a:pt x="1027" y="3804"/>
                    </a:lnTo>
                    <a:lnTo>
                      <a:pt x="923" y="3844"/>
                    </a:lnTo>
                    <a:lnTo>
                      <a:pt x="827" y="3876"/>
                    </a:lnTo>
                    <a:cubicBezTo>
                      <a:pt x="824" y="3877"/>
                      <a:pt x="821" y="3877"/>
                      <a:pt x="818" y="3875"/>
                    </a:cubicBezTo>
                    <a:lnTo>
                      <a:pt x="778" y="3834"/>
                    </a:lnTo>
                    <a:cubicBezTo>
                      <a:pt x="778" y="3834"/>
                      <a:pt x="777" y="3833"/>
                      <a:pt x="777" y="3833"/>
                    </a:cubicBezTo>
                    <a:lnTo>
                      <a:pt x="745" y="3777"/>
                    </a:lnTo>
                    <a:lnTo>
                      <a:pt x="746" y="3778"/>
                    </a:lnTo>
                    <a:lnTo>
                      <a:pt x="706" y="3730"/>
                    </a:lnTo>
                    <a:lnTo>
                      <a:pt x="715" y="3732"/>
                    </a:lnTo>
                    <a:lnTo>
                      <a:pt x="475" y="3820"/>
                    </a:lnTo>
                    <a:close/>
                    <a:moveTo>
                      <a:pt x="709" y="3717"/>
                    </a:moveTo>
                    <a:cubicBezTo>
                      <a:pt x="713" y="3716"/>
                      <a:pt x="716" y="3717"/>
                      <a:pt x="718" y="3720"/>
                    </a:cubicBezTo>
                    <a:lnTo>
                      <a:pt x="758" y="3768"/>
                    </a:lnTo>
                    <a:cubicBezTo>
                      <a:pt x="759" y="3768"/>
                      <a:pt x="759" y="3768"/>
                      <a:pt x="759" y="3769"/>
                    </a:cubicBezTo>
                    <a:lnTo>
                      <a:pt x="791" y="3825"/>
                    </a:lnTo>
                    <a:lnTo>
                      <a:pt x="790" y="3823"/>
                    </a:lnTo>
                    <a:lnTo>
                      <a:pt x="830" y="3863"/>
                    </a:lnTo>
                    <a:lnTo>
                      <a:pt x="822" y="3861"/>
                    </a:lnTo>
                    <a:lnTo>
                      <a:pt x="917" y="3829"/>
                    </a:lnTo>
                    <a:lnTo>
                      <a:pt x="1021" y="3789"/>
                    </a:lnTo>
                    <a:cubicBezTo>
                      <a:pt x="1023" y="3789"/>
                      <a:pt x="1025" y="3789"/>
                      <a:pt x="1027" y="3790"/>
                    </a:cubicBezTo>
                    <a:cubicBezTo>
                      <a:pt x="1029" y="3790"/>
                      <a:pt x="1031" y="3792"/>
                      <a:pt x="1032" y="3794"/>
                    </a:cubicBezTo>
                    <a:lnTo>
                      <a:pt x="1064" y="3890"/>
                    </a:lnTo>
                    <a:cubicBezTo>
                      <a:pt x="1064" y="3891"/>
                      <a:pt x="1064" y="3892"/>
                      <a:pt x="1064" y="3893"/>
                    </a:cubicBezTo>
                    <a:lnTo>
                      <a:pt x="1064" y="3981"/>
                    </a:lnTo>
                    <a:lnTo>
                      <a:pt x="1064" y="3980"/>
                    </a:lnTo>
                    <a:lnTo>
                      <a:pt x="1080" y="4068"/>
                    </a:lnTo>
                    <a:lnTo>
                      <a:pt x="1096" y="4164"/>
                    </a:lnTo>
                    <a:cubicBezTo>
                      <a:pt x="1096" y="4167"/>
                      <a:pt x="1095" y="4171"/>
                      <a:pt x="1092" y="4172"/>
                    </a:cubicBezTo>
                    <a:lnTo>
                      <a:pt x="956" y="4244"/>
                    </a:lnTo>
                    <a:lnTo>
                      <a:pt x="820" y="4324"/>
                    </a:lnTo>
                    <a:cubicBezTo>
                      <a:pt x="817" y="4326"/>
                      <a:pt x="813" y="4326"/>
                      <a:pt x="810" y="4323"/>
                    </a:cubicBezTo>
                    <a:lnTo>
                      <a:pt x="674" y="4179"/>
                    </a:lnTo>
                    <a:cubicBezTo>
                      <a:pt x="674" y="4178"/>
                      <a:pt x="674" y="4178"/>
                      <a:pt x="673" y="4177"/>
                    </a:cubicBezTo>
                    <a:lnTo>
                      <a:pt x="465" y="3817"/>
                    </a:lnTo>
                    <a:cubicBezTo>
                      <a:pt x="464" y="3815"/>
                      <a:pt x="464" y="3812"/>
                      <a:pt x="465" y="3810"/>
                    </a:cubicBezTo>
                    <a:cubicBezTo>
                      <a:pt x="466" y="3808"/>
                      <a:pt x="467" y="3806"/>
                      <a:pt x="469" y="3805"/>
                    </a:cubicBezTo>
                    <a:lnTo>
                      <a:pt x="709" y="3717"/>
                    </a:lnTo>
                    <a:close/>
                    <a:moveTo>
                      <a:pt x="16394" y="4050"/>
                    </a:moveTo>
                    <a:lnTo>
                      <a:pt x="16408" y="4043"/>
                    </a:lnTo>
                    <a:lnTo>
                      <a:pt x="16432" y="4164"/>
                    </a:lnTo>
                    <a:lnTo>
                      <a:pt x="16456" y="4397"/>
                    </a:lnTo>
                    <a:cubicBezTo>
                      <a:pt x="16456" y="4398"/>
                      <a:pt x="16456" y="4399"/>
                      <a:pt x="16456" y="4400"/>
                    </a:cubicBezTo>
                    <a:lnTo>
                      <a:pt x="16424" y="4512"/>
                    </a:lnTo>
                    <a:lnTo>
                      <a:pt x="16414" y="4502"/>
                    </a:lnTo>
                    <a:lnTo>
                      <a:pt x="16582" y="4462"/>
                    </a:lnTo>
                    <a:cubicBezTo>
                      <a:pt x="16585" y="4461"/>
                      <a:pt x="16588" y="4462"/>
                      <a:pt x="16590" y="4464"/>
                    </a:cubicBezTo>
                    <a:cubicBezTo>
                      <a:pt x="16591" y="4465"/>
                      <a:pt x="16592" y="4468"/>
                      <a:pt x="16592" y="4471"/>
                    </a:cubicBezTo>
                    <a:lnTo>
                      <a:pt x="16568" y="4639"/>
                    </a:lnTo>
                    <a:lnTo>
                      <a:pt x="16568" y="4637"/>
                    </a:lnTo>
                    <a:lnTo>
                      <a:pt x="16592" y="4805"/>
                    </a:lnTo>
                    <a:cubicBezTo>
                      <a:pt x="16592" y="4806"/>
                      <a:pt x="16592" y="4808"/>
                      <a:pt x="16592" y="4809"/>
                    </a:cubicBezTo>
                    <a:lnTo>
                      <a:pt x="16536" y="4945"/>
                    </a:lnTo>
                    <a:lnTo>
                      <a:pt x="16536" y="4943"/>
                    </a:lnTo>
                    <a:lnTo>
                      <a:pt x="16528" y="5087"/>
                    </a:lnTo>
                    <a:lnTo>
                      <a:pt x="16536" y="5246"/>
                    </a:lnTo>
                    <a:lnTo>
                      <a:pt x="16536" y="5245"/>
                    </a:lnTo>
                    <a:lnTo>
                      <a:pt x="16568" y="5389"/>
                    </a:lnTo>
                    <a:cubicBezTo>
                      <a:pt x="16569" y="5392"/>
                      <a:pt x="16568" y="5394"/>
                      <a:pt x="16566" y="5396"/>
                    </a:cubicBezTo>
                    <a:lnTo>
                      <a:pt x="16406" y="5556"/>
                    </a:lnTo>
                    <a:lnTo>
                      <a:pt x="16229" y="5701"/>
                    </a:lnTo>
                    <a:lnTo>
                      <a:pt x="16231" y="5700"/>
                    </a:lnTo>
                    <a:lnTo>
                      <a:pt x="16191" y="5756"/>
                    </a:lnTo>
                    <a:lnTo>
                      <a:pt x="16192" y="5752"/>
                    </a:lnTo>
                    <a:lnTo>
                      <a:pt x="16184" y="5800"/>
                    </a:lnTo>
                    <a:lnTo>
                      <a:pt x="16184" y="5799"/>
                    </a:lnTo>
                    <a:lnTo>
                      <a:pt x="16184" y="5863"/>
                    </a:lnTo>
                    <a:cubicBezTo>
                      <a:pt x="16184" y="5864"/>
                      <a:pt x="16184" y="5864"/>
                      <a:pt x="16184" y="5865"/>
                    </a:cubicBezTo>
                    <a:lnTo>
                      <a:pt x="16168" y="5929"/>
                    </a:lnTo>
                    <a:lnTo>
                      <a:pt x="16164" y="5920"/>
                    </a:lnTo>
                    <a:lnTo>
                      <a:pt x="16204" y="5944"/>
                    </a:lnTo>
                    <a:lnTo>
                      <a:pt x="16203" y="5944"/>
                    </a:lnTo>
                    <a:lnTo>
                      <a:pt x="16259" y="5960"/>
                    </a:lnTo>
                    <a:lnTo>
                      <a:pt x="16314" y="5976"/>
                    </a:lnTo>
                    <a:lnTo>
                      <a:pt x="16307" y="5977"/>
                    </a:lnTo>
                    <a:lnTo>
                      <a:pt x="16347" y="5945"/>
                    </a:lnTo>
                    <a:lnTo>
                      <a:pt x="16428" y="5889"/>
                    </a:lnTo>
                    <a:cubicBezTo>
                      <a:pt x="16428" y="5888"/>
                      <a:pt x="16429" y="5888"/>
                      <a:pt x="16430" y="5887"/>
                    </a:cubicBezTo>
                    <a:lnTo>
                      <a:pt x="16518" y="5863"/>
                    </a:lnTo>
                    <a:lnTo>
                      <a:pt x="16702" y="5823"/>
                    </a:lnTo>
                    <a:lnTo>
                      <a:pt x="16697" y="5827"/>
                    </a:lnTo>
                    <a:lnTo>
                      <a:pt x="16745" y="5755"/>
                    </a:lnTo>
                    <a:lnTo>
                      <a:pt x="16745" y="5756"/>
                    </a:lnTo>
                    <a:lnTo>
                      <a:pt x="16777" y="5668"/>
                    </a:lnTo>
                    <a:cubicBezTo>
                      <a:pt x="16777" y="5668"/>
                      <a:pt x="16777" y="5667"/>
                      <a:pt x="16777" y="5666"/>
                    </a:cubicBezTo>
                    <a:lnTo>
                      <a:pt x="16825" y="5594"/>
                    </a:lnTo>
                    <a:cubicBezTo>
                      <a:pt x="16826" y="5594"/>
                      <a:pt x="16826" y="5593"/>
                      <a:pt x="16827" y="5592"/>
                    </a:cubicBezTo>
                    <a:lnTo>
                      <a:pt x="16931" y="5512"/>
                    </a:lnTo>
                    <a:lnTo>
                      <a:pt x="17034" y="5417"/>
                    </a:lnTo>
                    <a:lnTo>
                      <a:pt x="17122" y="5313"/>
                    </a:lnTo>
                    <a:lnTo>
                      <a:pt x="17121" y="5315"/>
                    </a:lnTo>
                    <a:lnTo>
                      <a:pt x="17185" y="5202"/>
                    </a:lnTo>
                    <a:lnTo>
                      <a:pt x="17217" y="5139"/>
                    </a:lnTo>
                    <a:cubicBezTo>
                      <a:pt x="17217" y="5138"/>
                      <a:pt x="17217" y="5138"/>
                      <a:pt x="17217" y="5138"/>
                    </a:cubicBezTo>
                    <a:lnTo>
                      <a:pt x="17257" y="5082"/>
                    </a:lnTo>
                    <a:lnTo>
                      <a:pt x="17289" y="5034"/>
                    </a:lnTo>
                    <a:lnTo>
                      <a:pt x="17288" y="5036"/>
                    </a:lnTo>
                    <a:lnTo>
                      <a:pt x="17304" y="4980"/>
                    </a:lnTo>
                    <a:lnTo>
                      <a:pt x="17304" y="4983"/>
                    </a:lnTo>
                    <a:lnTo>
                      <a:pt x="17296" y="4919"/>
                    </a:lnTo>
                    <a:lnTo>
                      <a:pt x="17297" y="4922"/>
                    </a:lnTo>
                    <a:lnTo>
                      <a:pt x="17201" y="4746"/>
                    </a:lnTo>
                    <a:lnTo>
                      <a:pt x="17033" y="4385"/>
                    </a:lnTo>
                    <a:cubicBezTo>
                      <a:pt x="17032" y="4384"/>
                      <a:pt x="17032" y="4384"/>
                      <a:pt x="17032" y="4383"/>
                    </a:cubicBezTo>
                    <a:lnTo>
                      <a:pt x="16984" y="4199"/>
                    </a:lnTo>
                    <a:lnTo>
                      <a:pt x="16993" y="4205"/>
                    </a:lnTo>
                    <a:lnTo>
                      <a:pt x="16786" y="4245"/>
                    </a:lnTo>
                    <a:lnTo>
                      <a:pt x="16569" y="4269"/>
                    </a:lnTo>
                    <a:cubicBezTo>
                      <a:pt x="16566" y="4270"/>
                      <a:pt x="16564" y="4268"/>
                      <a:pt x="16562" y="4266"/>
                    </a:cubicBezTo>
                    <a:lnTo>
                      <a:pt x="16394" y="4050"/>
                    </a:lnTo>
                    <a:close/>
                    <a:moveTo>
                      <a:pt x="16574" y="4256"/>
                    </a:moveTo>
                    <a:lnTo>
                      <a:pt x="16567" y="4253"/>
                    </a:lnTo>
                    <a:lnTo>
                      <a:pt x="16783" y="4229"/>
                    </a:lnTo>
                    <a:lnTo>
                      <a:pt x="16990" y="4189"/>
                    </a:lnTo>
                    <a:cubicBezTo>
                      <a:pt x="16995" y="4189"/>
                      <a:pt x="16999" y="4191"/>
                      <a:pt x="17000" y="4195"/>
                    </a:cubicBezTo>
                    <a:lnTo>
                      <a:pt x="17048" y="4379"/>
                    </a:lnTo>
                    <a:lnTo>
                      <a:pt x="17047" y="4378"/>
                    </a:lnTo>
                    <a:lnTo>
                      <a:pt x="17215" y="4738"/>
                    </a:lnTo>
                    <a:lnTo>
                      <a:pt x="17311" y="4914"/>
                    </a:lnTo>
                    <a:cubicBezTo>
                      <a:pt x="17311" y="4915"/>
                      <a:pt x="17312" y="4916"/>
                      <a:pt x="17312" y="4917"/>
                    </a:cubicBezTo>
                    <a:lnTo>
                      <a:pt x="17320" y="4981"/>
                    </a:lnTo>
                    <a:cubicBezTo>
                      <a:pt x="17320" y="4982"/>
                      <a:pt x="17320" y="4983"/>
                      <a:pt x="17319" y="4984"/>
                    </a:cubicBezTo>
                    <a:lnTo>
                      <a:pt x="17303" y="5040"/>
                    </a:lnTo>
                    <a:cubicBezTo>
                      <a:pt x="17303" y="5041"/>
                      <a:pt x="17303" y="5042"/>
                      <a:pt x="17302" y="5043"/>
                    </a:cubicBezTo>
                    <a:lnTo>
                      <a:pt x="17270" y="5091"/>
                    </a:lnTo>
                    <a:lnTo>
                      <a:pt x="17230" y="5147"/>
                    </a:lnTo>
                    <a:lnTo>
                      <a:pt x="17231" y="5146"/>
                    </a:lnTo>
                    <a:lnTo>
                      <a:pt x="17199" y="5210"/>
                    </a:lnTo>
                    <a:lnTo>
                      <a:pt x="17135" y="5322"/>
                    </a:lnTo>
                    <a:cubicBezTo>
                      <a:pt x="17135" y="5323"/>
                      <a:pt x="17134" y="5323"/>
                      <a:pt x="17134" y="5324"/>
                    </a:cubicBezTo>
                    <a:lnTo>
                      <a:pt x="17045" y="5429"/>
                    </a:lnTo>
                    <a:lnTo>
                      <a:pt x="16941" y="5525"/>
                    </a:lnTo>
                    <a:lnTo>
                      <a:pt x="16837" y="5605"/>
                    </a:lnTo>
                    <a:lnTo>
                      <a:pt x="16839" y="5603"/>
                    </a:lnTo>
                    <a:lnTo>
                      <a:pt x="16791" y="5675"/>
                    </a:lnTo>
                    <a:lnTo>
                      <a:pt x="16792" y="5674"/>
                    </a:lnTo>
                    <a:lnTo>
                      <a:pt x="16760" y="5762"/>
                    </a:lnTo>
                    <a:cubicBezTo>
                      <a:pt x="16759" y="5762"/>
                      <a:pt x="16759" y="5763"/>
                      <a:pt x="16759" y="5763"/>
                    </a:cubicBezTo>
                    <a:lnTo>
                      <a:pt x="16711" y="5836"/>
                    </a:lnTo>
                    <a:cubicBezTo>
                      <a:pt x="16710" y="5837"/>
                      <a:pt x="16708" y="5838"/>
                      <a:pt x="16706" y="5839"/>
                    </a:cubicBezTo>
                    <a:lnTo>
                      <a:pt x="16522" y="5879"/>
                    </a:lnTo>
                    <a:lnTo>
                      <a:pt x="16434" y="5903"/>
                    </a:lnTo>
                    <a:lnTo>
                      <a:pt x="16437" y="5902"/>
                    </a:lnTo>
                    <a:lnTo>
                      <a:pt x="16357" y="5957"/>
                    </a:lnTo>
                    <a:lnTo>
                      <a:pt x="16317" y="5990"/>
                    </a:lnTo>
                    <a:cubicBezTo>
                      <a:pt x="16315" y="5991"/>
                      <a:pt x="16313" y="5992"/>
                      <a:pt x="16310" y="5991"/>
                    </a:cubicBezTo>
                    <a:lnTo>
                      <a:pt x="16254" y="5975"/>
                    </a:lnTo>
                    <a:lnTo>
                      <a:pt x="16198" y="5959"/>
                    </a:lnTo>
                    <a:cubicBezTo>
                      <a:pt x="16197" y="5959"/>
                      <a:pt x="16197" y="5958"/>
                      <a:pt x="16196" y="5958"/>
                    </a:cubicBezTo>
                    <a:lnTo>
                      <a:pt x="16156" y="5934"/>
                    </a:lnTo>
                    <a:cubicBezTo>
                      <a:pt x="16153" y="5932"/>
                      <a:pt x="16152" y="5929"/>
                      <a:pt x="16153" y="5925"/>
                    </a:cubicBezTo>
                    <a:lnTo>
                      <a:pt x="16169" y="5861"/>
                    </a:lnTo>
                    <a:lnTo>
                      <a:pt x="16168" y="5863"/>
                    </a:lnTo>
                    <a:lnTo>
                      <a:pt x="16168" y="5799"/>
                    </a:lnTo>
                    <a:cubicBezTo>
                      <a:pt x="16168" y="5799"/>
                      <a:pt x="16168" y="5798"/>
                      <a:pt x="16168" y="5798"/>
                    </a:cubicBezTo>
                    <a:lnTo>
                      <a:pt x="16176" y="5750"/>
                    </a:lnTo>
                    <a:cubicBezTo>
                      <a:pt x="16177" y="5748"/>
                      <a:pt x="16177" y="5747"/>
                      <a:pt x="16178" y="5746"/>
                    </a:cubicBezTo>
                    <a:lnTo>
                      <a:pt x="16218" y="5690"/>
                    </a:lnTo>
                    <a:cubicBezTo>
                      <a:pt x="16218" y="5690"/>
                      <a:pt x="16219" y="5689"/>
                      <a:pt x="16219" y="5689"/>
                    </a:cubicBezTo>
                    <a:lnTo>
                      <a:pt x="16395" y="5545"/>
                    </a:lnTo>
                    <a:lnTo>
                      <a:pt x="16554" y="5385"/>
                    </a:lnTo>
                    <a:lnTo>
                      <a:pt x="16552" y="5392"/>
                    </a:lnTo>
                    <a:lnTo>
                      <a:pt x="16520" y="5248"/>
                    </a:lnTo>
                    <a:cubicBezTo>
                      <a:pt x="16520" y="5248"/>
                      <a:pt x="16520" y="5247"/>
                      <a:pt x="16520" y="5247"/>
                    </a:cubicBezTo>
                    <a:lnTo>
                      <a:pt x="16512" y="5086"/>
                    </a:lnTo>
                    <a:lnTo>
                      <a:pt x="16520" y="4942"/>
                    </a:lnTo>
                    <a:cubicBezTo>
                      <a:pt x="16520" y="4941"/>
                      <a:pt x="16520" y="4940"/>
                      <a:pt x="16521" y="4939"/>
                    </a:cubicBezTo>
                    <a:lnTo>
                      <a:pt x="16577" y="4803"/>
                    </a:lnTo>
                    <a:lnTo>
                      <a:pt x="16576" y="4807"/>
                    </a:lnTo>
                    <a:lnTo>
                      <a:pt x="16552" y="4639"/>
                    </a:lnTo>
                    <a:cubicBezTo>
                      <a:pt x="16552" y="4638"/>
                      <a:pt x="16552" y="4637"/>
                      <a:pt x="16552" y="4637"/>
                    </a:cubicBezTo>
                    <a:lnTo>
                      <a:pt x="16576" y="4468"/>
                    </a:lnTo>
                    <a:lnTo>
                      <a:pt x="16586" y="4477"/>
                    </a:lnTo>
                    <a:lnTo>
                      <a:pt x="16418" y="4517"/>
                    </a:lnTo>
                    <a:cubicBezTo>
                      <a:pt x="16415" y="4518"/>
                      <a:pt x="16412" y="4517"/>
                      <a:pt x="16410" y="4515"/>
                    </a:cubicBezTo>
                    <a:cubicBezTo>
                      <a:pt x="16408" y="4513"/>
                      <a:pt x="16408" y="4510"/>
                      <a:pt x="16409" y="4507"/>
                    </a:cubicBezTo>
                    <a:lnTo>
                      <a:pt x="16441" y="4395"/>
                    </a:lnTo>
                    <a:lnTo>
                      <a:pt x="16440" y="4398"/>
                    </a:lnTo>
                    <a:lnTo>
                      <a:pt x="16416" y="4167"/>
                    </a:lnTo>
                    <a:lnTo>
                      <a:pt x="16392" y="4047"/>
                    </a:lnTo>
                    <a:cubicBezTo>
                      <a:pt x="16392" y="4043"/>
                      <a:pt x="16394" y="4039"/>
                      <a:pt x="16397" y="4038"/>
                    </a:cubicBezTo>
                    <a:cubicBezTo>
                      <a:pt x="16400" y="4036"/>
                      <a:pt x="16404" y="4037"/>
                      <a:pt x="16407" y="4040"/>
                    </a:cubicBezTo>
                    <a:lnTo>
                      <a:pt x="16574" y="4256"/>
                    </a:lnTo>
                    <a:close/>
                    <a:moveTo>
                      <a:pt x="875" y="4341"/>
                    </a:moveTo>
                    <a:lnTo>
                      <a:pt x="879" y="4330"/>
                    </a:lnTo>
                    <a:lnTo>
                      <a:pt x="967" y="4506"/>
                    </a:lnTo>
                    <a:cubicBezTo>
                      <a:pt x="967" y="4506"/>
                      <a:pt x="967" y="4507"/>
                      <a:pt x="968" y="4507"/>
                    </a:cubicBezTo>
                    <a:lnTo>
                      <a:pt x="1032" y="4707"/>
                    </a:lnTo>
                    <a:lnTo>
                      <a:pt x="1022" y="4702"/>
                    </a:lnTo>
                    <a:lnTo>
                      <a:pt x="1182" y="4662"/>
                    </a:lnTo>
                    <a:cubicBezTo>
                      <a:pt x="1182" y="4662"/>
                      <a:pt x="1183" y="4662"/>
                      <a:pt x="1183" y="4662"/>
                    </a:cubicBezTo>
                    <a:lnTo>
                      <a:pt x="1343" y="4646"/>
                    </a:lnTo>
                    <a:lnTo>
                      <a:pt x="1496" y="4646"/>
                    </a:lnTo>
                    <a:lnTo>
                      <a:pt x="1489" y="4649"/>
                    </a:lnTo>
                    <a:lnTo>
                      <a:pt x="1537" y="4577"/>
                    </a:lnTo>
                    <a:lnTo>
                      <a:pt x="1585" y="4513"/>
                    </a:lnTo>
                    <a:lnTo>
                      <a:pt x="1588" y="4525"/>
                    </a:lnTo>
                    <a:lnTo>
                      <a:pt x="1148" y="4276"/>
                    </a:lnTo>
                    <a:lnTo>
                      <a:pt x="1149" y="4277"/>
                    </a:lnTo>
                    <a:lnTo>
                      <a:pt x="1077" y="4253"/>
                    </a:lnTo>
                    <a:lnTo>
                      <a:pt x="1082" y="4253"/>
                    </a:lnTo>
                    <a:lnTo>
                      <a:pt x="1011" y="4277"/>
                    </a:lnTo>
                    <a:lnTo>
                      <a:pt x="1012" y="4276"/>
                    </a:lnTo>
                    <a:lnTo>
                      <a:pt x="948" y="4309"/>
                    </a:lnTo>
                    <a:lnTo>
                      <a:pt x="875" y="4341"/>
                    </a:lnTo>
                    <a:close/>
                    <a:moveTo>
                      <a:pt x="940" y="4294"/>
                    </a:moveTo>
                    <a:lnTo>
                      <a:pt x="1004" y="4262"/>
                    </a:lnTo>
                    <a:cubicBezTo>
                      <a:pt x="1005" y="4262"/>
                      <a:pt x="1005" y="4262"/>
                      <a:pt x="1005" y="4262"/>
                    </a:cubicBezTo>
                    <a:lnTo>
                      <a:pt x="1077" y="4238"/>
                    </a:lnTo>
                    <a:cubicBezTo>
                      <a:pt x="1079" y="4237"/>
                      <a:pt x="1081" y="4237"/>
                      <a:pt x="1082" y="4238"/>
                    </a:cubicBezTo>
                    <a:lnTo>
                      <a:pt x="1154" y="4262"/>
                    </a:lnTo>
                    <a:cubicBezTo>
                      <a:pt x="1155" y="4262"/>
                      <a:pt x="1155" y="4262"/>
                      <a:pt x="1156" y="4262"/>
                    </a:cubicBezTo>
                    <a:lnTo>
                      <a:pt x="1596" y="4511"/>
                    </a:lnTo>
                    <a:cubicBezTo>
                      <a:pt x="1598" y="4512"/>
                      <a:pt x="1599" y="4514"/>
                      <a:pt x="1600" y="4516"/>
                    </a:cubicBezTo>
                    <a:cubicBezTo>
                      <a:pt x="1600" y="4518"/>
                      <a:pt x="1599" y="4521"/>
                      <a:pt x="1598" y="4522"/>
                    </a:cubicBezTo>
                    <a:lnTo>
                      <a:pt x="1550" y="4586"/>
                    </a:lnTo>
                    <a:lnTo>
                      <a:pt x="1502" y="4658"/>
                    </a:lnTo>
                    <a:cubicBezTo>
                      <a:pt x="1501" y="4660"/>
                      <a:pt x="1498" y="4662"/>
                      <a:pt x="1496" y="4662"/>
                    </a:cubicBezTo>
                    <a:lnTo>
                      <a:pt x="1345" y="4662"/>
                    </a:lnTo>
                    <a:lnTo>
                      <a:pt x="1185" y="4678"/>
                    </a:lnTo>
                    <a:lnTo>
                      <a:pt x="1186" y="4678"/>
                    </a:lnTo>
                    <a:lnTo>
                      <a:pt x="1026" y="4718"/>
                    </a:lnTo>
                    <a:cubicBezTo>
                      <a:pt x="1022" y="4719"/>
                      <a:pt x="1018" y="4716"/>
                      <a:pt x="1016" y="4712"/>
                    </a:cubicBezTo>
                    <a:lnTo>
                      <a:pt x="952" y="4512"/>
                    </a:lnTo>
                    <a:lnTo>
                      <a:pt x="953" y="4513"/>
                    </a:lnTo>
                    <a:lnTo>
                      <a:pt x="865" y="4337"/>
                    </a:lnTo>
                    <a:cubicBezTo>
                      <a:pt x="864" y="4335"/>
                      <a:pt x="864" y="4333"/>
                      <a:pt x="864" y="4331"/>
                    </a:cubicBezTo>
                    <a:cubicBezTo>
                      <a:pt x="865" y="4329"/>
                      <a:pt x="867" y="4327"/>
                      <a:pt x="869" y="4326"/>
                    </a:cubicBezTo>
                    <a:lnTo>
                      <a:pt x="940" y="4294"/>
                    </a:lnTo>
                    <a:close/>
                    <a:moveTo>
                      <a:pt x="1931" y="4629"/>
                    </a:moveTo>
                    <a:lnTo>
                      <a:pt x="1934" y="4617"/>
                    </a:lnTo>
                    <a:lnTo>
                      <a:pt x="2014" y="4746"/>
                    </a:lnTo>
                    <a:lnTo>
                      <a:pt x="2013" y="4744"/>
                    </a:lnTo>
                    <a:lnTo>
                      <a:pt x="2109" y="4840"/>
                    </a:lnTo>
                    <a:lnTo>
                      <a:pt x="2108" y="4839"/>
                    </a:lnTo>
                    <a:lnTo>
                      <a:pt x="2228" y="4919"/>
                    </a:lnTo>
                    <a:cubicBezTo>
                      <a:pt x="2230" y="4921"/>
                      <a:pt x="2231" y="4923"/>
                      <a:pt x="2231" y="4926"/>
                    </a:cubicBezTo>
                    <a:lnTo>
                      <a:pt x="2231" y="5038"/>
                    </a:lnTo>
                    <a:lnTo>
                      <a:pt x="2231" y="5036"/>
                    </a:lnTo>
                    <a:lnTo>
                      <a:pt x="2239" y="5060"/>
                    </a:lnTo>
                    <a:cubicBezTo>
                      <a:pt x="2240" y="5063"/>
                      <a:pt x="2239" y="5067"/>
                      <a:pt x="2236" y="5069"/>
                    </a:cubicBezTo>
                    <a:lnTo>
                      <a:pt x="2140" y="5133"/>
                    </a:lnTo>
                    <a:lnTo>
                      <a:pt x="2141" y="5132"/>
                    </a:lnTo>
                    <a:lnTo>
                      <a:pt x="2109" y="5164"/>
                    </a:lnTo>
                    <a:lnTo>
                      <a:pt x="2110" y="5163"/>
                    </a:lnTo>
                    <a:lnTo>
                      <a:pt x="2070" y="5219"/>
                    </a:lnTo>
                    <a:lnTo>
                      <a:pt x="2038" y="5267"/>
                    </a:lnTo>
                    <a:lnTo>
                      <a:pt x="2039" y="5266"/>
                    </a:lnTo>
                    <a:lnTo>
                      <a:pt x="2015" y="5322"/>
                    </a:lnTo>
                    <a:cubicBezTo>
                      <a:pt x="2015" y="5322"/>
                      <a:pt x="2014" y="5323"/>
                      <a:pt x="2014" y="5324"/>
                    </a:cubicBezTo>
                    <a:lnTo>
                      <a:pt x="1974" y="5372"/>
                    </a:lnTo>
                    <a:cubicBezTo>
                      <a:pt x="1972" y="5373"/>
                      <a:pt x="1971" y="5374"/>
                      <a:pt x="1969" y="5375"/>
                    </a:cubicBezTo>
                    <a:lnTo>
                      <a:pt x="1593" y="5423"/>
                    </a:lnTo>
                    <a:lnTo>
                      <a:pt x="1599" y="5418"/>
                    </a:lnTo>
                    <a:lnTo>
                      <a:pt x="1559" y="5498"/>
                    </a:lnTo>
                    <a:lnTo>
                      <a:pt x="1560" y="5494"/>
                    </a:lnTo>
                    <a:lnTo>
                      <a:pt x="1568" y="5582"/>
                    </a:lnTo>
                    <a:lnTo>
                      <a:pt x="1567" y="5580"/>
                    </a:lnTo>
                    <a:lnTo>
                      <a:pt x="1599" y="5660"/>
                    </a:lnTo>
                    <a:lnTo>
                      <a:pt x="1598" y="5658"/>
                    </a:lnTo>
                    <a:lnTo>
                      <a:pt x="1654" y="5730"/>
                    </a:lnTo>
                    <a:cubicBezTo>
                      <a:pt x="1654" y="5730"/>
                      <a:pt x="1654" y="5731"/>
                      <a:pt x="1655" y="5731"/>
                    </a:cubicBezTo>
                    <a:lnTo>
                      <a:pt x="1703" y="5819"/>
                    </a:lnTo>
                    <a:lnTo>
                      <a:pt x="1743" y="5891"/>
                    </a:lnTo>
                    <a:cubicBezTo>
                      <a:pt x="1743" y="5892"/>
                      <a:pt x="1743" y="5893"/>
                      <a:pt x="1744" y="5894"/>
                    </a:cubicBezTo>
                    <a:lnTo>
                      <a:pt x="1776" y="6102"/>
                    </a:lnTo>
                    <a:lnTo>
                      <a:pt x="1792" y="6311"/>
                    </a:lnTo>
                    <a:lnTo>
                      <a:pt x="1782" y="6304"/>
                    </a:lnTo>
                    <a:lnTo>
                      <a:pt x="2166" y="6248"/>
                    </a:lnTo>
                    <a:lnTo>
                      <a:pt x="2159" y="6256"/>
                    </a:lnTo>
                    <a:lnTo>
                      <a:pt x="2159" y="6023"/>
                    </a:lnTo>
                    <a:lnTo>
                      <a:pt x="2151" y="5799"/>
                    </a:lnTo>
                    <a:lnTo>
                      <a:pt x="2167" y="5566"/>
                    </a:lnTo>
                    <a:cubicBezTo>
                      <a:pt x="2167" y="5565"/>
                      <a:pt x="2168" y="5563"/>
                      <a:pt x="2169" y="5562"/>
                    </a:cubicBezTo>
                    <a:lnTo>
                      <a:pt x="2249" y="5450"/>
                    </a:lnTo>
                    <a:lnTo>
                      <a:pt x="2321" y="5346"/>
                    </a:lnTo>
                    <a:lnTo>
                      <a:pt x="2384" y="5227"/>
                    </a:lnTo>
                    <a:lnTo>
                      <a:pt x="2383" y="5230"/>
                    </a:lnTo>
                    <a:lnTo>
                      <a:pt x="2383" y="5006"/>
                    </a:lnTo>
                    <a:lnTo>
                      <a:pt x="2367" y="4774"/>
                    </a:lnTo>
                    <a:cubicBezTo>
                      <a:pt x="2367" y="4772"/>
                      <a:pt x="2368" y="4769"/>
                      <a:pt x="2371" y="4767"/>
                    </a:cubicBezTo>
                    <a:lnTo>
                      <a:pt x="2451" y="4711"/>
                    </a:lnTo>
                    <a:lnTo>
                      <a:pt x="2531" y="4663"/>
                    </a:lnTo>
                    <a:lnTo>
                      <a:pt x="2530" y="4675"/>
                    </a:lnTo>
                    <a:lnTo>
                      <a:pt x="2290" y="4435"/>
                    </a:lnTo>
                    <a:lnTo>
                      <a:pt x="2299" y="4436"/>
                    </a:lnTo>
                    <a:lnTo>
                      <a:pt x="2123" y="4541"/>
                    </a:lnTo>
                    <a:lnTo>
                      <a:pt x="1931" y="4629"/>
                    </a:lnTo>
                    <a:close/>
                    <a:moveTo>
                      <a:pt x="2115" y="4527"/>
                    </a:moveTo>
                    <a:lnTo>
                      <a:pt x="2291" y="4423"/>
                    </a:lnTo>
                    <a:cubicBezTo>
                      <a:pt x="2294" y="4421"/>
                      <a:pt x="2298" y="4421"/>
                      <a:pt x="2301" y="4424"/>
                    </a:cubicBezTo>
                    <a:lnTo>
                      <a:pt x="2541" y="4664"/>
                    </a:lnTo>
                    <a:cubicBezTo>
                      <a:pt x="2543" y="4666"/>
                      <a:pt x="2543" y="4668"/>
                      <a:pt x="2543" y="4671"/>
                    </a:cubicBezTo>
                    <a:cubicBezTo>
                      <a:pt x="2543" y="4673"/>
                      <a:pt x="2541" y="4675"/>
                      <a:pt x="2539" y="4677"/>
                    </a:cubicBezTo>
                    <a:lnTo>
                      <a:pt x="2460" y="4724"/>
                    </a:lnTo>
                    <a:lnTo>
                      <a:pt x="2380" y="4780"/>
                    </a:lnTo>
                    <a:lnTo>
                      <a:pt x="2383" y="4773"/>
                    </a:lnTo>
                    <a:lnTo>
                      <a:pt x="2399" y="5006"/>
                    </a:lnTo>
                    <a:lnTo>
                      <a:pt x="2399" y="5230"/>
                    </a:lnTo>
                    <a:cubicBezTo>
                      <a:pt x="2399" y="5232"/>
                      <a:pt x="2399" y="5233"/>
                      <a:pt x="2398" y="5234"/>
                    </a:cubicBezTo>
                    <a:lnTo>
                      <a:pt x="2334" y="5355"/>
                    </a:lnTo>
                    <a:lnTo>
                      <a:pt x="2262" y="5459"/>
                    </a:lnTo>
                    <a:lnTo>
                      <a:pt x="2182" y="5571"/>
                    </a:lnTo>
                    <a:lnTo>
                      <a:pt x="2183" y="5567"/>
                    </a:lnTo>
                    <a:lnTo>
                      <a:pt x="2167" y="5799"/>
                    </a:lnTo>
                    <a:lnTo>
                      <a:pt x="2175" y="6023"/>
                    </a:lnTo>
                    <a:lnTo>
                      <a:pt x="2175" y="6256"/>
                    </a:lnTo>
                    <a:cubicBezTo>
                      <a:pt x="2175" y="6260"/>
                      <a:pt x="2172" y="6263"/>
                      <a:pt x="2169" y="6263"/>
                    </a:cubicBezTo>
                    <a:lnTo>
                      <a:pt x="1785" y="6320"/>
                    </a:lnTo>
                    <a:cubicBezTo>
                      <a:pt x="1783" y="6320"/>
                      <a:pt x="1780" y="6319"/>
                      <a:pt x="1779" y="6318"/>
                    </a:cubicBezTo>
                    <a:cubicBezTo>
                      <a:pt x="1777" y="6317"/>
                      <a:pt x="1776" y="6314"/>
                      <a:pt x="1776" y="6312"/>
                    </a:cubicBezTo>
                    <a:lnTo>
                      <a:pt x="1760" y="6105"/>
                    </a:lnTo>
                    <a:lnTo>
                      <a:pt x="1728" y="5896"/>
                    </a:lnTo>
                    <a:lnTo>
                      <a:pt x="1729" y="5899"/>
                    </a:lnTo>
                    <a:lnTo>
                      <a:pt x="1689" y="5827"/>
                    </a:lnTo>
                    <a:lnTo>
                      <a:pt x="1641" y="5739"/>
                    </a:lnTo>
                    <a:lnTo>
                      <a:pt x="1641" y="5740"/>
                    </a:lnTo>
                    <a:lnTo>
                      <a:pt x="1585" y="5668"/>
                    </a:lnTo>
                    <a:cubicBezTo>
                      <a:pt x="1585" y="5667"/>
                      <a:pt x="1585" y="5667"/>
                      <a:pt x="1584" y="5666"/>
                    </a:cubicBezTo>
                    <a:lnTo>
                      <a:pt x="1552" y="5586"/>
                    </a:lnTo>
                    <a:cubicBezTo>
                      <a:pt x="1552" y="5585"/>
                      <a:pt x="1552" y="5584"/>
                      <a:pt x="1552" y="5584"/>
                    </a:cubicBezTo>
                    <a:lnTo>
                      <a:pt x="1544" y="5495"/>
                    </a:lnTo>
                    <a:cubicBezTo>
                      <a:pt x="1544" y="5494"/>
                      <a:pt x="1544" y="5492"/>
                      <a:pt x="1545" y="5491"/>
                    </a:cubicBezTo>
                    <a:lnTo>
                      <a:pt x="1585" y="5411"/>
                    </a:lnTo>
                    <a:cubicBezTo>
                      <a:pt x="1586" y="5409"/>
                      <a:pt x="1588" y="5407"/>
                      <a:pt x="1591" y="5407"/>
                    </a:cubicBezTo>
                    <a:lnTo>
                      <a:pt x="1966" y="5359"/>
                    </a:lnTo>
                    <a:lnTo>
                      <a:pt x="1961" y="5361"/>
                    </a:lnTo>
                    <a:lnTo>
                      <a:pt x="2001" y="5313"/>
                    </a:lnTo>
                    <a:lnTo>
                      <a:pt x="2000" y="5315"/>
                    </a:lnTo>
                    <a:lnTo>
                      <a:pt x="2024" y="5259"/>
                    </a:lnTo>
                    <a:cubicBezTo>
                      <a:pt x="2024" y="5259"/>
                      <a:pt x="2025" y="5258"/>
                      <a:pt x="2025" y="5258"/>
                    </a:cubicBezTo>
                    <a:lnTo>
                      <a:pt x="2057" y="5210"/>
                    </a:lnTo>
                    <a:lnTo>
                      <a:pt x="2097" y="5154"/>
                    </a:lnTo>
                    <a:cubicBezTo>
                      <a:pt x="2097" y="5153"/>
                      <a:pt x="2097" y="5153"/>
                      <a:pt x="2098" y="5153"/>
                    </a:cubicBezTo>
                    <a:lnTo>
                      <a:pt x="2130" y="5121"/>
                    </a:lnTo>
                    <a:cubicBezTo>
                      <a:pt x="2130" y="5120"/>
                      <a:pt x="2131" y="5120"/>
                      <a:pt x="2131" y="5120"/>
                    </a:cubicBezTo>
                    <a:lnTo>
                      <a:pt x="2227" y="5056"/>
                    </a:lnTo>
                    <a:lnTo>
                      <a:pt x="2224" y="5065"/>
                    </a:lnTo>
                    <a:lnTo>
                      <a:pt x="2216" y="5041"/>
                    </a:lnTo>
                    <a:cubicBezTo>
                      <a:pt x="2215" y="5040"/>
                      <a:pt x="2215" y="5039"/>
                      <a:pt x="2215" y="5038"/>
                    </a:cubicBezTo>
                    <a:lnTo>
                      <a:pt x="2215" y="4926"/>
                    </a:lnTo>
                    <a:lnTo>
                      <a:pt x="2219" y="4933"/>
                    </a:lnTo>
                    <a:lnTo>
                      <a:pt x="2099" y="4853"/>
                    </a:lnTo>
                    <a:cubicBezTo>
                      <a:pt x="2099" y="4852"/>
                      <a:pt x="2098" y="4852"/>
                      <a:pt x="2098" y="4852"/>
                    </a:cubicBezTo>
                    <a:lnTo>
                      <a:pt x="2002" y="4756"/>
                    </a:lnTo>
                    <a:cubicBezTo>
                      <a:pt x="2001" y="4755"/>
                      <a:pt x="2001" y="4755"/>
                      <a:pt x="2001" y="4754"/>
                    </a:cubicBezTo>
                    <a:lnTo>
                      <a:pt x="1921" y="4626"/>
                    </a:lnTo>
                    <a:cubicBezTo>
                      <a:pt x="1919" y="4624"/>
                      <a:pt x="1919" y="4622"/>
                      <a:pt x="1920" y="4619"/>
                    </a:cubicBezTo>
                    <a:cubicBezTo>
                      <a:pt x="1920" y="4617"/>
                      <a:pt x="1922" y="4615"/>
                      <a:pt x="1924" y="4614"/>
                    </a:cubicBezTo>
                    <a:lnTo>
                      <a:pt x="2115" y="4527"/>
                    </a:lnTo>
                    <a:close/>
                    <a:moveTo>
                      <a:pt x="14196" y="4443"/>
                    </a:moveTo>
                    <a:lnTo>
                      <a:pt x="14204" y="4445"/>
                    </a:lnTo>
                    <a:lnTo>
                      <a:pt x="14004" y="4525"/>
                    </a:lnTo>
                    <a:lnTo>
                      <a:pt x="13804" y="4597"/>
                    </a:lnTo>
                    <a:lnTo>
                      <a:pt x="13540" y="4662"/>
                    </a:lnTo>
                    <a:lnTo>
                      <a:pt x="13267" y="4694"/>
                    </a:lnTo>
                    <a:lnTo>
                      <a:pt x="13273" y="4683"/>
                    </a:lnTo>
                    <a:lnTo>
                      <a:pt x="13441" y="5107"/>
                    </a:lnTo>
                    <a:lnTo>
                      <a:pt x="13593" y="5524"/>
                    </a:lnTo>
                    <a:lnTo>
                      <a:pt x="13745" y="5949"/>
                    </a:lnTo>
                    <a:lnTo>
                      <a:pt x="13732" y="5946"/>
                    </a:lnTo>
                    <a:lnTo>
                      <a:pt x="13788" y="5882"/>
                    </a:lnTo>
                    <a:lnTo>
                      <a:pt x="13787" y="5883"/>
                    </a:lnTo>
                    <a:lnTo>
                      <a:pt x="13827" y="5819"/>
                    </a:lnTo>
                    <a:cubicBezTo>
                      <a:pt x="13827" y="5818"/>
                      <a:pt x="13827" y="5818"/>
                      <a:pt x="13828" y="5817"/>
                    </a:cubicBezTo>
                    <a:lnTo>
                      <a:pt x="13892" y="5753"/>
                    </a:lnTo>
                    <a:cubicBezTo>
                      <a:pt x="13893" y="5753"/>
                      <a:pt x="13893" y="5752"/>
                      <a:pt x="13894" y="5752"/>
                    </a:cubicBezTo>
                    <a:lnTo>
                      <a:pt x="13966" y="5720"/>
                    </a:lnTo>
                    <a:cubicBezTo>
                      <a:pt x="13970" y="5718"/>
                      <a:pt x="13974" y="5719"/>
                      <a:pt x="13976" y="5723"/>
                    </a:cubicBezTo>
                    <a:lnTo>
                      <a:pt x="14040" y="5835"/>
                    </a:lnTo>
                    <a:cubicBezTo>
                      <a:pt x="14041" y="5836"/>
                      <a:pt x="14041" y="5836"/>
                      <a:pt x="14041" y="5837"/>
                    </a:cubicBezTo>
                    <a:lnTo>
                      <a:pt x="14081" y="5965"/>
                    </a:lnTo>
                    <a:lnTo>
                      <a:pt x="14113" y="6093"/>
                    </a:lnTo>
                    <a:lnTo>
                      <a:pt x="14105" y="6087"/>
                    </a:lnTo>
                    <a:lnTo>
                      <a:pt x="14809" y="6087"/>
                    </a:lnTo>
                    <a:cubicBezTo>
                      <a:pt x="14812" y="6087"/>
                      <a:pt x="14814" y="6089"/>
                      <a:pt x="14816" y="6091"/>
                    </a:cubicBezTo>
                    <a:lnTo>
                      <a:pt x="14880" y="6187"/>
                    </a:lnTo>
                    <a:lnTo>
                      <a:pt x="14952" y="6291"/>
                    </a:lnTo>
                    <a:lnTo>
                      <a:pt x="14941" y="6288"/>
                    </a:lnTo>
                    <a:lnTo>
                      <a:pt x="15005" y="6256"/>
                    </a:lnTo>
                    <a:lnTo>
                      <a:pt x="15004" y="6257"/>
                    </a:lnTo>
                    <a:lnTo>
                      <a:pt x="15060" y="6217"/>
                    </a:lnTo>
                    <a:lnTo>
                      <a:pt x="15059" y="6218"/>
                    </a:lnTo>
                    <a:lnTo>
                      <a:pt x="15099" y="6170"/>
                    </a:lnTo>
                    <a:lnTo>
                      <a:pt x="15101" y="6182"/>
                    </a:lnTo>
                    <a:lnTo>
                      <a:pt x="14877" y="6038"/>
                    </a:lnTo>
                    <a:cubicBezTo>
                      <a:pt x="14874" y="6036"/>
                      <a:pt x="14873" y="6033"/>
                      <a:pt x="14873" y="6030"/>
                    </a:cubicBezTo>
                    <a:cubicBezTo>
                      <a:pt x="14873" y="6027"/>
                      <a:pt x="14875" y="6025"/>
                      <a:pt x="14878" y="6024"/>
                    </a:cubicBezTo>
                    <a:lnTo>
                      <a:pt x="15102" y="5944"/>
                    </a:lnTo>
                    <a:lnTo>
                      <a:pt x="15334" y="5856"/>
                    </a:lnTo>
                    <a:lnTo>
                      <a:pt x="15331" y="5858"/>
                    </a:lnTo>
                    <a:lnTo>
                      <a:pt x="15434" y="5730"/>
                    </a:lnTo>
                    <a:lnTo>
                      <a:pt x="15538" y="5594"/>
                    </a:lnTo>
                    <a:cubicBezTo>
                      <a:pt x="15540" y="5592"/>
                      <a:pt x="15543" y="5591"/>
                      <a:pt x="15546" y="5591"/>
                    </a:cubicBezTo>
                    <a:lnTo>
                      <a:pt x="15761" y="5615"/>
                    </a:lnTo>
                    <a:lnTo>
                      <a:pt x="15753" y="5621"/>
                    </a:lnTo>
                    <a:lnTo>
                      <a:pt x="15817" y="5396"/>
                    </a:lnTo>
                    <a:lnTo>
                      <a:pt x="15817" y="5398"/>
                    </a:lnTo>
                    <a:lnTo>
                      <a:pt x="15841" y="5181"/>
                    </a:lnTo>
                    <a:lnTo>
                      <a:pt x="15841" y="5183"/>
                    </a:lnTo>
                    <a:lnTo>
                      <a:pt x="15809" y="4959"/>
                    </a:lnTo>
                    <a:lnTo>
                      <a:pt x="15810" y="4963"/>
                    </a:lnTo>
                    <a:lnTo>
                      <a:pt x="15682" y="4811"/>
                    </a:lnTo>
                    <a:lnTo>
                      <a:pt x="15547" y="4651"/>
                    </a:lnTo>
                    <a:lnTo>
                      <a:pt x="15418" y="4491"/>
                    </a:lnTo>
                    <a:lnTo>
                      <a:pt x="15429" y="4492"/>
                    </a:lnTo>
                    <a:lnTo>
                      <a:pt x="15293" y="4573"/>
                    </a:lnTo>
                    <a:cubicBezTo>
                      <a:pt x="15292" y="4573"/>
                      <a:pt x="15292" y="4573"/>
                      <a:pt x="15291" y="4573"/>
                    </a:cubicBezTo>
                    <a:lnTo>
                      <a:pt x="15147" y="4613"/>
                    </a:lnTo>
                    <a:lnTo>
                      <a:pt x="14851" y="4678"/>
                    </a:lnTo>
                    <a:lnTo>
                      <a:pt x="14854" y="4676"/>
                    </a:lnTo>
                    <a:lnTo>
                      <a:pt x="14774" y="4740"/>
                    </a:lnTo>
                    <a:lnTo>
                      <a:pt x="14686" y="4820"/>
                    </a:lnTo>
                    <a:lnTo>
                      <a:pt x="14607" y="4892"/>
                    </a:lnTo>
                    <a:cubicBezTo>
                      <a:pt x="14605" y="4893"/>
                      <a:pt x="14603" y="4894"/>
                      <a:pt x="14601" y="4894"/>
                    </a:cubicBezTo>
                    <a:cubicBezTo>
                      <a:pt x="14598" y="4894"/>
                      <a:pt x="14596" y="4893"/>
                      <a:pt x="14595" y="4891"/>
                    </a:cubicBezTo>
                    <a:lnTo>
                      <a:pt x="14403" y="4659"/>
                    </a:lnTo>
                    <a:lnTo>
                      <a:pt x="14196" y="4443"/>
                    </a:lnTo>
                    <a:close/>
                    <a:moveTo>
                      <a:pt x="14415" y="4649"/>
                    </a:moveTo>
                    <a:lnTo>
                      <a:pt x="14607" y="4881"/>
                    </a:lnTo>
                    <a:lnTo>
                      <a:pt x="14596" y="4880"/>
                    </a:lnTo>
                    <a:lnTo>
                      <a:pt x="14676" y="4808"/>
                    </a:lnTo>
                    <a:lnTo>
                      <a:pt x="14764" y="4728"/>
                    </a:lnTo>
                    <a:lnTo>
                      <a:pt x="14844" y="4664"/>
                    </a:lnTo>
                    <a:cubicBezTo>
                      <a:pt x="14845" y="4663"/>
                      <a:pt x="14846" y="4662"/>
                      <a:pt x="14847" y="4662"/>
                    </a:cubicBezTo>
                    <a:lnTo>
                      <a:pt x="15143" y="4598"/>
                    </a:lnTo>
                    <a:lnTo>
                      <a:pt x="15287" y="4558"/>
                    </a:lnTo>
                    <a:lnTo>
                      <a:pt x="15285" y="4559"/>
                    </a:lnTo>
                    <a:lnTo>
                      <a:pt x="15421" y="4479"/>
                    </a:lnTo>
                    <a:cubicBezTo>
                      <a:pt x="15424" y="4477"/>
                      <a:pt x="15428" y="4477"/>
                      <a:pt x="15431" y="4481"/>
                    </a:cubicBezTo>
                    <a:lnTo>
                      <a:pt x="15559" y="4641"/>
                    </a:lnTo>
                    <a:lnTo>
                      <a:pt x="15695" y="4801"/>
                    </a:lnTo>
                    <a:lnTo>
                      <a:pt x="15823" y="4953"/>
                    </a:lnTo>
                    <a:cubicBezTo>
                      <a:pt x="15824" y="4954"/>
                      <a:pt x="15824" y="4955"/>
                      <a:pt x="15824" y="4957"/>
                    </a:cubicBezTo>
                    <a:lnTo>
                      <a:pt x="15856" y="5181"/>
                    </a:lnTo>
                    <a:cubicBezTo>
                      <a:pt x="15857" y="5182"/>
                      <a:pt x="15857" y="5183"/>
                      <a:pt x="15856" y="5183"/>
                    </a:cubicBezTo>
                    <a:lnTo>
                      <a:pt x="15832" y="5399"/>
                    </a:lnTo>
                    <a:cubicBezTo>
                      <a:pt x="15832" y="5400"/>
                      <a:pt x="15832" y="5400"/>
                      <a:pt x="15832" y="5401"/>
                    </a:cubicBezTo>
                    <a:lnTo>
                      <a:pt x="15768" y="5625"/>
                    </a:lnTo>
                    <a:cubicBezTo>
                      <a:pt x="15767" y="5629"/>
                      <a:pt x="15764" y="5631"/>
                      <a:pt x="15760" y="5631"/>
                    </a:cubicBezTo>
                    <a:lnTo>
                      <a:pt x="15544" y="5607"/>
                    </a:lnTo>
                    <a:lnTo>
                      <a:pt x="15551" y="5604"/>
                    </a:lnTo>
                    <a:lnTo>
                      <a:pt x="15447" y="5740"/>
                    </a:lnTo>
                    <a:lnTo>
                      <a:pt x="15343" y="5868"/>
                    </a:lnTo>
                    <a:cubicBezTo>
                      <a:pt x="15342" y="5869"/>
                      <a:pt x="15341" y="5870"/>
                      <a:pt x="15340" y="5871"/>
                    </a:cubicBezTo>
                    <a:lnTo>
                      <a:pt x="15108" y="5959"/>
                    </a:lnTo>
                    <a:lnTo>
                      <a:pt x="14884" y="6039"/>
                    </a:lnTo>
                    <a:lnTo>
                      <a:pt x="14885" y="6025"/>
                    </a:lnTo>
                    <a:lnTo>
                      <a:pt x="15109" y="6169"/>
                    </a:lnTo>
                    <a:cubicBezTo>
                      <a:pt x="15111" y="6170"/>
                      <a:pt x="15112" y="6172"/>
                      <a:pt x="15113" y="6174"/>
                    </a:cubicBezTo>
                    <a:cubicBezTo>
                      <a:pt x="15113" y="6177"/>
                      <a:pt x="15113" y="6179"/>
                      <a:pt x="15111" y="6181"/>
                    </a:cubicBezTo>
                    <a:lnTo>
                      <a:pt x="15071" y="6229"/>
                    </a:lnTo>
                    <a:cubicBezTo>
                      <a:pt x="15071" y="6229"/>
                      <a:pt x="15070" y="6230"/>
                      <a:pt x="15070" y="6230"/>
                    </a:cubicBezTo>
                    <a:lnTo>
                      <a:pt x="15014" y="6270"/>
                    </a:lnTo>
                    <a:cubicBezTo>
                      <a:pt x="15013" y="6270"/>
                      <a:pt x="15013" y="6271"/>
                      <a:pt x="15013" y="6271"/>
                    </a:cubicBezTo>
                    <a:lnTo>
                      <a:pt x="14949" y="6303"/>
                    </a:lnTo>
                    <a:cubicBezTo>
                      <a:pt x="14945" y="6305"/>
                      <a:pt x="14941" y="6303"/>
                      <a:pt x="14938" y="6300"/>
                    </a:cubicBezTo>
                    <a:lnTo>
                      <a:pt x="14866" y="6196"/>
                    </a:lnTo>
                    <a:lnTo>
                      <a:pt x="14802" y="6100"/>
                    </a:lnTo>
                    <a:lnTo>
                      <a:pt x="14809" y="6103"/>
                    </a:lnTo>
                    <a:lnTo>
                      <a:pt x="14105" y="6103"/>
                    </a:lnTo>
                    <a:cubicBezTo>
                      <a:pt x="14102" y="6103"/>
                      <a:pt x="14099" y="6101"/>
                      <a:pt x="14098" y="6097"/>
                    </a:cubicBezTo>
                    <a:lnTo>
                      <a:pt x="14066" y="5970"/>
                    </a:lnTo>
                    <a:lnTo>
                      <a:pt x="14026" y="5841"/>
                    </a:lnTo>
                    <a:lnTo>
                      <a:pt x="14026" y="5843"/>
                    </a:lnTo>
                    <a:lnTo>
                      <a:pt x="13963" y="5731"/>
                    </a:lnTo>
                    <a:lnTo>
                      <a:pt x="13973" y="5734"/>
                    </a:lnTo>
                    <a:lnTo>
                      <a:pt x="13901" y="5766"/>
                    </a:lnTo>
                    <a:lnTo>
                      <a:pt x="13903" y="5765"/>
                    </a:lnTo>
                    <a:lnTo>
                      <a:pt x="13839" y="5829"/>
                    </a:lnTo>
                    <a:lnTo>
                      <a:pt x="13840" y="5827"/>
                    </a:lnTo>
                    <a:lnTo>
                      <a:pt x="13800" y="5891"/>
                    </a:lnTo>
                    <a:cubicBezTo>
                      <a:pt x="13800" y="5892"/>
                      <a:pt x="13800" y="5892"/>
                      <a:pt x="13800" y="5892"/>
                    </a:cubicBezTo>
                    <a:lnTo>
                      <a:pt x="13744" y="5956"/>
                    </a:lnTo>
                    <a:cubicBezTo>
                      <a:pt x="13742" y="5959"/>
                      <a:pt x="13739" y="5960"/>
                      <a:pt x="13736" y="5959"/>
                    </a:cubicBezTo>
                    <a:cubicBezTo>
                      <a:pt x="13733" y="5959"/>
                      <a:pt x="13731" y="5957"/>
                      <a:pt x="13730" y="5954"/>
                    </a:cubicBezTo>
                    <a:lnTo>
                      <a:pt x="13578" y="5529"/>
                    </a:lnTo>
                    <a:lnTo>
                      <a:pt x="13426" y="5113"/>
                    </a:lnTo>
                    <a:lnTo>
                      <a:pt x="13258" y="4689"/>
                    </a:lnTo>
                    <a:cubicBezTo>
                      <a:pt x="13257" y="4686"/>
                      <a:pt x="13258" y="4684"/>
                      <a:pt x="13259" y="4682"/>
                    </a:cubicBezTo>
                    <a:cubicBezTo>
                      <a:pt x="13260" y="4680"/>
                      <a:pt x="13262" y="4678"/>
                      <a:pt x="13265" y="4678"/>
                    </a:cubicBezTo>
                    <a:lnTo>
                      <a:pt x="13536" y="4646"/>
                    </a:lnTo>
                    <a:lnTo>
                      <a:pt x="13799" y="4582"/>
                    </a:lnTo>
                    <a:lnTo>
                      <a:pt x="13998" y="4510"/>
                    </a:lnTo>
                    <a:lnTo>
                      <a:pt x="14198" y="4430"/>
                    </a:lnTo>
                    <a:cubicBezTo>
                      <a:pt x="14201" y="4429"/>
                      <a:pt x="14205" y="4430"/>
                      <a:pt x="14207" y="4432"/>
                    </a:cubicBezTo>
                    <a:lnTo>
                      <a:pt x="14415" y="4649"/>
                    </a:lnTo>
                    <a:close/>
                    <a:moveTo>
                      <a:pt x="1025" y="4758"/>
                    </a:moveTo>
                    <a:lnTo>
                      <a:pt x="1031" y="4747"/>
                    </a:lnTo>
                    <a:lnTo>
                      <a:pt x="1063" y="4819"/>
                    </a:lnTo>
                    <a:lnTo>
                      <a:pt x="1088" y="4891"/>
                    </a:lnTo>
                    <a:lnTo>
                      <a:pt x="1086" y="4889"/>
                    </a:lnTo>
                    <a:lnTo>
                      <a:pt x="1134" y="4945"/>
                    </a:lnTo>
                    <a:lnTo>
                      <a:pt x="1130" y="4942"/>
                    </a:lnTo>
                    <a:lnTo>
                      <a:pt x="1282" y="4982"/>
                    </a:lnTo>
                    <a:lnTo>
                      <a:pt x="1434" y="5031"/>
                    </a:lnTo>
                    <a:lnTo>
                      <a:pt x="1424" y="5037"/>
                    </a:lnTo>
                    <a:lnTo>
                      <a:pt x="1448" y="4924"/>
                    </a:lnTo>
                    <a:lnTo>
                      <a:pt x="1456" y="4821"/>
                    </a:lnTo>
                    <a:lnTo>
                      <a:pt x="1456" y="4823"/>
                    </a:lnTo>
                    <a:lnTo>
                      <a:pt x="1440" y="4719"/>
                    </a:lnTo>
                    <a:lnTo>
                      <a:pt x="1447" y="4726"/>
                    </a:lnTo>
                    <a:lnTo>
                      <a:pt x="1351" y="4718"/>
                    </a:lnTo>
                    <a:lnTo>
                      <a:pt x="1232" y="4718"/>
                    </a:lnTo>
                    <a:lnTo>
                      <a:pt x="1233" y="4718"/>
                    </a:lnTo>
                    <a:lnTo>
                      <a:pt x="1025" y="4758"/>
                    </a:lnTo>
                    <a:close/>
                    <a:moveTo>
                      <a:pt x="1230" y="4702"/>
                    </a:moveTo>
                    <a:cubicBezTo>
                      <a:pt x="1231" y="4702"/>
                      <a:pt x="1231" y="4702"/>
                      <a:pt x="1232" y="4702"/>
                    </a:cubicBezTo>
                    <a:lnTo>
                      <a:pt x="1352" y="4702"/>
                    </a:lnTo>
                    <a:lnTo>
                      <a:pt x="1448" y="4710"/>
                    </a:lnTo>
                    <a:cubicBezTo>
                      <a:pt x="1452" y="4710"/>
                      <a:pt x="1455" y="4713"/>
                      <a:pt x="1456" y="4717"/>
                    </a:cubicBezTo>
                    <a:lnTo>
                      <a:pt x="1472" y="4821"/>
                    </a:lnTo>
                    <a:cubicBezTo>
                      <a:pt x="1472" y="4821"/>
                      <a:pt x="1472" y="4822"/>
                      <a:pt x="1472" y="4823"/>
                    </a:cubicBezTo>
                    <a:lnTo>
                      <a:pt x="1464" y="4928"/>
                    </a:lnTo>
                    <a:lnTo>
                      <a:pt x="1440" y="5040"/>
                    </a:lnTo>
                    <a:cubicBezTo>
                      <a:pt x="1439" y="5042"/>
                      <a:pt x="1438" y="5044"/>
                      <a:pt x="1436" y="5045"/>
                    </a:cubicBezTo>
                    <a:cubicBezTo>
                      <a:pt x="1434" y="5046"/>
                      <a:pt x="1431" y="5047"/>
                      <a:pt x="1429" y="5046"/>
                    </a:cubicBezTo>
                    <a:lnTo>
                      <a:pt x="1278" y="4998"/>
                    </a:lnTo>
                    <a:lnTo>
                      <a:pt x="1126" y="4958"/>
                    </a:lnTo>
                    <a:cubicBezTo>
                      <a:pt x="1124" y="4957"/>
                      <a:pt x="1123" y="4957"/>
                      <a:pt x="1122" y="4955"/>
                    </a:cubicBezTo>
                    <a:lnTo>
                      <a:pt x="1074" y="4899"/>
                    </a:lnTo>
                    <a:cubicBezTo>
                      <a:pt x="1073" y="4898"/>
                      <a:pt x="1073" y="4898"/>
                      <a:pt x="1072" y="4897"/>
                    </a:cubicBezTo>
                    <a:lnTo>
                      <a:pt x="1049" y="4825"/>
                    </a:lnTo>
                    <a:lnTo>
                      <a:pt x="1017" y="4753"/>
                    </a:lnTo>
                    <a:cubicBezTo>
                      <a:pt x="1016" y="4751"/>
                      <a:pt x="1016" y="4748"/>
                      <a:pt x="1017" y="4746"/>
                    </a:cubicBezTo>
                    <a:cubicBezTo>
                      <a:pt x="1018" y="4744"/>
                      <a:pt x="1020" y="4742"/>
                      <a:pt x="1022" y="4742"/>
                    </a:cubicBezTo>
                    <a:lnTo>
                      <a:pt x="1230" y="4702"/>
                    </a:lnTo>
                    <a:close/>
                    <a:moveTo>
                      <a:pt x="1527" y="4750"/>
                    </a:moveTo>
                    <a:lnTo>
                      <a:pt x="1536" y="4743"/>
                    </a:lnTo>
                    <a:lnTo>
                      <a:pt x="1504" y="4951"/>
                    </a:lnTo>
                    <a:lnTo>
                      <a:pt x="1456" y="5160"/>
                    </a:lnTo>
                    <a:lnTo>
                      <a:pt x="1444" y="5151"/>
                    </a:lnTo>
                    <a:lnTo>
                      <a:pt x="1620" y="5047"/>
                    </a:lnTo>
                    <a:lnTo>
                      <a:pt x="1787" y="4935"/>
                    </a:lnTo>
                    <a:lnTo>
                      <a:pt x="1963" y="4831"/>
                    </a:lnTo>
                    <a:lnTo>
                      <a:pt x="1960" y="4840"/>
                    </a:lnTo>
                    <a:lnTo>
                      <a:pt x="1944" y="4776"/>
                    </a:lnTo>
                    <a:lnTo>
                      <a:pt x="1951" y="4782"/>
                    </a:lnTo>
                    <a:lnTo>
                      <a:pt x="1735" y="4758"/>
                    </a:lnTo>
                    <a:lnTo>
                      <a:pt x="1527" y="4750"/>
                    </a:lnTo>
                    <a:close/>
                    <a:moveTo>
                      <a:pt x="1736" y="4742"/>
                    </a:moveTo>
                    <a:lnTo>
                      <a:pt x="1952" y="4766"/>
                    </a:lnTo>
                    <a:cubicBezTo>
                      <a:pt x="1956" y="4766"/>
                      <a:pt x="1958" y="4769"/>
                      <a:pt x="1959" y="4772"/>
                    </a:cubicBezTo>
                    <a:lnTo>
                      <a:pt x="1975" y="4836"/>
                    </a:lnTo>
                    <a:cubicBezTo>
                      <a:pt x="1976" y="4839"/>
                      <a:pt x="1975" y="4843"/>
                      <a:pt x="1972" y="4845"/>
                    </a:cubicBezTo>
                    <a:lnTo>
                      <a:pt x="1796" y="4949"/>
                    </a:lnTo>
                    <a:lnTo>
                      <a:pt x="1628" y="5061"/>
                    </a:lnTo>
                    <a:lnTo>
                      <a:pt x="1452" y="5165"/>
                    </a:lnTo>
                    <a:cubicBezTo>
                      <a:pt x="1449" y="5167"/>
                      <a:pt x="1446" y="5167"/>
                      <a:pt x="1443" y="5165"/>
                    </a:cubicBezTo>
                    <a:cubicBezTo>
                      <a:pt x="1440" y="5163"/>
                      <a:pt x="1439" y="5160"/>
                      <a:pt x="1440" y="5157"/>
                    </a:cubicBezTo>
                    <a:lnTo>
                      <a:pt x="1488" y="4949"/>
                    </a:lnTo>
                    <a:lnTo>
                      <a:pt x="1520" y="4741"/>
                    </a:lnTo>
                    <a:cubicBezTo>
                      <a:pt x="1520" y="4737"/>
                      <a:pt x="1524" y="4734"/>
                      <a:pt x="1528" y="4734"/>
                    </a:cubicBezTo>
                    <a:lnTo>
                      <a:pt x="1736" y="4742"/>
                    </a:lnTo>
                    <a:close/>
                    <a:moveTo>
                      <a:pt x="18708" y="4797"/>
                    </a:moveTo>
                    <a:lnTo>
                      <a:pt x="18719" y="4790"/>
                    </a:lnTo>
                    <a:lnTo>
                      <a:pt x="18719" y="4894"/>
                    </a:lnTo>
                    <a:cubicBezTo>
                      <a:pt x="18719" y="4898"/>
                      <a:pt x="18717" y="4901"/>
                      <a:pt x="18713" y="4902"/>
                    </a:cubicBezTo>
                    <a:lnTo>
                      <a:pt x="18553" y="4950"/>
                    </a:lnTo>
                    <a:lnTo>
                      <a:pt x="18385" y="4990"/>
                    </a:lnTo>
                    <a:lnTo>
                      <a:pt x="18386" y="4990"/>
                    </a:lnTo>
                    <a:lnTo>
                      <a:pt x="18226" y="5054"/>
                    </a:lnTo>
                    <a:lnTo>
                      <a:pt x="18230" y="5050"/>
                    </a:lnTo>
                    <a:lnTo>
                      <a:pt x="18118" y="5250"/>
                    </a:lnTo>
                    <a:lnTo>
                      <a:pt x="17990" y="5435"/>
                    </a:lnTo>
                    <a:lnTo>
                      <a:pt x="17846" y="5604"/>
                    </a:lnTo>
                    <a:lnTo>
                      <a:pt x="17741" y="5701"/>
                    </a:lnTo>
                    <a:cubicBezTo>
                      <a:pt x="17740" y="5701"/>
                      <a:pt x="17740" y="5702"/>
                      <a:pt x="17739" y="5702"/>
                    </a:cubicBezTo>
                    <a:lnTo>
                      <a:pt x="17619" y="5766"/>
                    </a:lnTo>
                    <a:cubicBezTo>
                      <a:pt x="17619" y="5766"/>
                      <a:pt x="17618" y="5767"/>
                      <a:pt x="17617" y="5767"/>
                    </a:cubicBezTo>
                    <a:lnTo>
                      <a:pt x="17481" y="5791"/>
                    </a:lnTo>
                    <a:lnTo>
                      <a:pt x="17336" y="5799"/>
                    </a:lnTo>
                    <a:lnTo>
                      <a:pt x="17199" y="5791"/>
                    </a:lnTo>
                    <a:lnTo>
                      <a:pt x="17103" y="5775"/>
                    </a:lnTo>
                    <a:cubicBezTo>
                      <a:pt x="17102" y="5775"/>
                      <a:pt x="17101" y="5775"/>
                      <a:pt x="17100" y="5774"/>
                    </a:cubicBezTo>
                    <a:lnTo>
                      <a:pt x="17020" y="5734"/>
                    </a:lnTo>
                    <a:cubicBezTo>
                      <a:pt x="17020" y="5734"/>
                      <a:pt x="17019" y="5734"/>
                      <a:pt x="17019" y="5733"/>
                    </a:cubicBezTo>
                    <a:lnTo>
                      <a:pt x="16947" y="5677"/>
                    </a:lnTo>
                    <a:lnTo>
                      <a:pt x="16883" y="5621"/>
                    </a:lnTo>
                    <a:lnTo>
                      <a:pt x="16895" y="5618"/>
                    </a:lnTo>
                    <a:lnTo>
                      <a:pt x="16831" y="5762"/>
                    </a:lnTo>
                    <a:lnTo>
                      <a:pt x="16775" y="5898"/>
                    </a:lnTo>
                    <a:cubicBezTo>
                      <a:pt x="16774" y="5901"/>
                      <a:pt x="16772" y="5902"/>
                      <a:pt x="16770" y="5903"/>
                    </a:cubicBezTo>
                    <a:lnTo>
                      <a:pt x="16626" y="5935"/>
                    </a:lnTo>
                    <a:lnTo>
                      <a:pt x="16482" y="5959"/>
                    </a:lnTo>
                    <a:lnTo>
                      <a:pt x="16488" y="5948"/>
                    </a:lnTo>
                    <a:lnTo>
                      <a:pt x="16576" y="6164"/>
                    </a:lnTo>
                    <a:lnTo>
                      <a:pt x="16695" y="6372"/>
                    </a:lnTo>
                    <a:cubicBezTo>
                      <a:pt x="16695" y="6372"/>
                      <a:pt x="16696" y="6373"/>
                      <a:pt x="16696" y="6374"/>
                    </a:cubicBezTo>
                    <a:lnTo>
                      <a:pt x="16712" y="6430"/>
                    </a:lnTo>
                    <a:cubicBezTo>
                      <a:pt x="16712" y="6431"/>
                      <a:pt x="16712" y="6433"/>
                      <a:pt x="16712" y="6435"/>
                    </a:cubicBezTo>
                    <a:lnTo>
                      <a:pt x="16696" y="6475"/>
                    </a:lnTo>
                    <a:lnTo>
                      <a:pt x="16663" y="6532"/>
                    </a:lnTo>
                    <a:cubicBezTo>
                      <a:pt x="16663" y="6532"/>
                      <a:pt x="16663" y="6533"/>
                      <a:pt x="16662" y="6533"/>
                    </a:cubicBezTo>
                    <a:lnTo>
                      <a:pt x="16630" y="6573"/>
                    </a:lnTo>
                    <a:lnTo>
                      <a:pt x="16631" y="6563"/>
                    </a:lnTo>
                    <a:lnTo>
                      <a:pt x="16655" y="6595"/>
                    </a:lnTo>
                    <a:lnTo>
                      <a:pt x="16679" y="6627"/>
                    </a:lnTo>
                    <a:lnTo>
                      <a:pt x="16669" y="6625"/>
                    </a:lnTo>
                    <a:lnTo>
                      <a:pt x="16996" y="6465"/>
                    </a:lnTo>
                    <a:lnTo>
                      <a:pt x="17324" y="6297"/>
                    </a:lnTo>
                    <a:lnTo>
                      <a:pt x="17493" y="6232"/>
                    </a:lnTo>
                    <a:cubicBezTo>
                      <a:pt x="17493" y="6232"/>
                      <a:pt x="17494" y="6232"/>
                      <a:pt x="17495" y="6232"/>
                    </a:cubicBezTo>
                    <a:lnTo>
                      <a:pt x="17575" y="6224"/>
                    </a:lnTo>
                    <a:cubicBezTo>
                      <a:pt x="17576" y="6224"/>
                      <a:pt x="17576" y="6224"/>
                      <a:pt x="17577" y="6224"/>
                    </a:cubicBezTo>
                    <a:lnTo>
                      <a:pt x="17849" y="6264"/>
                    </a:lnTo>
                    <a:lnTo>
                      <a:pt x="18121" y="6320"/>
                    </a:lnTo>
                    <a:cubicBezTo>
                      <a:pt x="18122" y="6320"/>
                      <a:pt x="18123" y="6320"/>
                      <a:pt x="18123" y="6321"/>
                    </a:cubicBezTo>
                    <a:lnTo>
                      <a:pt x="18179" y="6353"/>
                    </a:lnTo>
                    <a:cubicBezTo>
                      <a:pt x="18180" y="6353"/>
                      <a:pt x="18181" y="6354"/>
                      <a:pt x="18182" y="6355"/>
                    </a:cubicBezTo>
                    <a:lnTo>
                      <a:pt x="18214" y="6403"/>
                    </a:lnTo>
                    <a:cubicBezTo>
                      <a:pt x="18214" y="6404"/>
                      <a:pt x="18215" y="6405"/>
                      <a:pt x="18215" y="6406"/>
                    </a:cubicBezTo>
                    <a:lnTo>
                      <a:pt x="18231" y="6462"/>
                    </a:lnTo>
                    <a:lnTo>
                      <a:pt x="18247" y="6526"/>
                    </a:lnTo>
                    <a:lnTo>
                      <a:pt x="18263" y="6573"/>
                    </a:lnTo>
                    <a:lnTo>
                      <a:pt x="18255" y="6568"/>
                    </a:lnTo>
                    <a:lnTo>
                      <a:pt x="18471" y="6568"/>
                    </a:lnTo>
                    <a:lnTo>
                      <a:pt x="18680" y="6584"/>
                    </a:lnTo>
                    <a:lnTo>
                      <a:pt x="18895" y="6584"/>
                    </a:lnTo>
                    <a:lnTo>
                      <a:pt x="18894" y="6584"/>
                    </a:lnTo>
                    <a:lnTo>
                      <a:pt x="19094" y="6552"/>
                    </a:lnTo>
                    <a:lnTo>
                      <a:pt x="19092" y="6552"/>
                    </a:lnTo>
                    <a:lnTo>
                      <a:pt x="19292" y="6472"/>
                    </a:lnTo>
                    <a:lnTo>
                      <a:pt x="19287" y="6482"/>
                    </a:lnTo>
                    <a:lnTo>
                      <a:pt x="19223" y="6290"/>
                    </a:lnTo>
                    <a:lnTo>
                      <a:pt x="19151" y="6098"/>
                    </a:lnTo>
                    <a:lnTo>
                      <a:pt x="19135" y="6033"/>
                    </a:lnTo>
                    <a:lnTo>
                      <a:pt x="19136" y="6036"/>
                    </a:lnTo>
                    <a:lnTo>
                      <a:pt x="19120" y="6012"/>
                    </a:lnTo>
                    <a:cubicBezTo>
                      <a:pt x="19119" y="6010"/>
                      <a:pt x="19119" y="6009"/>
                      <a:pt x="19119" y="6007"/>
                    </a:cubicBezTo>
                    <a:lnTo>
                      <a:pt x="19119" y="5983"/>
                    </a:lnTo>
                    <a:cubicBezTo>
                      <a:pt x="19119" y="5982"/>
                      <a:pt x="19119" y="5981"/>
                      <a:pt x="19120" y="5980"/>
                    </a:cubicBezTo>
                    <a:lnTo>
                      <a:pt x="19136" y="5948"/>
                    </a:lnTo>
                    <a:lnTo>
                      <a:pt x="19272" y="5731"/>
                    </a:lnTo>
                    <a:lnTo>
                      <a:pt x="19416" y="5530"/>
                    </a:lnTo>
                    <a:lnTo>
                      <a:pt x="19415" y="5538"/>
                    </a:lnTo>
                    <a:lnTo>
                      <a:pt x="19375" y="5450"/>
                    </a:lnTo>
                    <a:lnTo>
                      <a:pt x="19343" y="5353"/>
                    </a:lnTo>
                    <a:cubicBezTo>
                      <a:pt x="19343" y="5352"/>
                      <a:pt x="19343" y="5351"/>
                      <a:pt x="19343" y="5351"/>
                    </a:cubicBezTo>
                    <a:lnTo>
                      <a:pt x="19343" y="5246"/>
                    </a:lnTo>
                    <a:cubicBezTo>
                      <a:pt x="19343" y="5245"/>
                      <a:pt x="19343" y="5245"/>
                      <a:pt x="19343" y="5244"/>
                    </a:cubicBezTo>
                    <a:lnTo>
                      <a:pt x="19375" y="5156"/>
                    </a:lnTo>
                    <a:cubicBezTo>
                      <a:pt x="19376" y="5155"/>
                      <a:pt x="19376" y="5154"/>
                      <a:pt x="19377" y="5153"/>
                    </a:cubicBezTo>
                    <a:lnTo>
                      <a:pt x="19449" y="5073"/>
                    </a:lnTo>
                    <a:lnTo>
                      <a:pt x="19447" y="5081"/>
                    </a:lnTo>
                    <a:lnTo>
                      <a:pt x="19439" y="5057"/>
                    </a:lnTo>
                    <a:lnTo>
                      <a:pt x="19444" y="5062"/>
                    </a:lnTo>
                    <a:lnTo>
                      <a:pt x="19420" y="5054"/>
                    </a:lnTo>
                    <a:cubicBezTo>
                      <a:pt x="19419" y="5053"/>
                      <a:pt x="19418" y="5053"/>
                      <a:pt x="19417" y="5052"/>
                    </a:cubicBezTo>
                    <a:lnTo>
                      <a:pt x="19409" y="5044"/>
                    </a:lnTo>
                    <a:lnTo>
                      <a:pt x="19416" y="5046"/>
                    </a:lnTo>
                    <a:lnTo>
                      <a:pt x="19352" y="5054"/>
                    </a:lnTo>
                    <a:lnTo>
                      <a:pt x="19279" y="5054"/>
                    </a:lnTo>
                    <a:cubicBezTo>
                      <a:pt x="19278" y="5054"/>
                      <a:pt x="19277" y="5054"/>
                      <a:pt x="19276" y="5054"/>
                    </a:cubicBezTo>
                    <a:lnTo>
                      <a:pt x="19197" y="5030"/>
                    </a:lnTo>
                    <a:cubicBezTo>
                      <a:pt x="19196" y="5030"/>
                      <a:pt x="19196" y="5029"/>
                      <a:pt x="19195" y="5029"/>
                    </a:cubicBezTo>
                    <a:lnTo>
                      <a:pt x="19075" y="4965"/>
                    </a:lnTo>
                    <a:lnTo>
                      <a:pt x="18955" y="4901"/>
                    </a:lnTo>
                    <a:lnTo>
                      <a:pt x="18836" y="4845"/>
                    </a:lnTo>
                    <a:lnTo>
                      <a:pt x="18708" y="4797"/>
                    </a:lnTo>
                    <a:close/>
                    <a:moveTo>
                      <a:pt x="18842" y="4831"/>
                    </a:moveTo>
                    <a:lnTo>
                      <a:pt x="18963" y="4887"/>
                    </a:lnTo>
                    <a:lnTo>
                      <a:pt x="19083" y="4951"/>
                    </a:lnTo>
                    <a:lnTo>
                      <a:pt x="19203" y="5015"/>
                    </a:lnTo>
                    <a:lnTo>
                      <a:pt x="19201" y="5015"/>
                    </a:lnTo>
                    <a:lnTo>
                      <a:pt x="19281" y="5039"/>
                    </a:lnTo>
                    <a:lnTo>
                      <a:pt x="19279" y="5038"/>
                    </a:lnTo>
                    <a:lnTo>
                      <a:pt x="19350" y="5038"/>
                    </a:lnTo>
                    <a:lnTo>
                      <a:pt x="19414" y="5030"/>
                    </a:lnTo>
                    <a:cubicBezTo>
                      <a:pt x="19416" y="5030"/>
                      <a:pt x="19419" y="5031"/>
                      <a:pt x="19420" y="5033"/>
                    </a:cubicBezTo>
                    <a:lnTo>
                      <a:pt x="19428" y="5041"/>
                    </a:lnTo>
                    <a:lnTo>
                      <a:pt x="19425" y="5039"/>
                    </a:lnTo>
                    <a:lnTo>
                      <a:pt x="19449" y="5047"/>
                    </a:lnTo>
                    <a:cubicBezTo>
                      <a:pt x="19452" y="5047"/>
                      <a:pt x="19454" y="5049"/>
                      <a:pt x="19454" y="5052"/>
                    </a:cubicBezTo>
                    <a:lnTo>
                      <a:pt x="19462" y="5076"/>
                    </a:lnTo>
                    <a:cubicBezTo>
                      <a:pt x="19463" y="5078"/>
                      <a:pt x="19463" y="5081"/>
                      <a:pt x="19461" y="5084"/>
                    </a:cubicBezTo>
                    <a:lnTo>
                      <a:pt x="19389" y="5164"/>
                    </a:lnTo>
                    <a:lnTo>
                      <a:pt x="19390" y="5161"/>
                    </a:lnTo>
                    <a:lnTo>
                      <a:pt x="19358" y="5249"/>
                    </a:lnTo>
                    <a:lnTo>
                      <a:pt x="19359" y="5246"/>
                    </a:lnTo>
                    <a:lnTo>
                      <a:pt x="19359" y="5351"/>
                    </a:lnTo>
                    <a:lnTo>
                      <a:pt x="19358" y="5348"/>
                    </a:lnTo>
                    <a:lnTo>
                      <a:pt x="19390" y="5443"/>
                    </a:lnTo>
                    <a:lnTo>
                      <a:pt x="19430" y="5531"/>
                    </a:lnTo>
                    <a:cubicBezTo>
                      <a:pt x="19431" y="5534"/>
                      <a:pt x="19431" y="5537"/>
                      <a:pt x="19429" y="5539"/>
                    </a:cubicBezTo>
                    <a:lnTo>
                      <a:pt x="19286" y="5739"/>
                    </a:lnTo>
                    <a:lnTo>
                      <a:pt x="19150" y="5955"/>
                    </a:lnTo>
                    <a:lnTo>
                      <a:pt x="19134" y="5987"/>
                    </a:lnTo>
                    <a:lnTo>
                      <a:pt x="19135" y="5983"/>
                    </a:lnTo>
                    <a:lnTo>
                      <a:pt x="19135" y="6007"/>
                    </a:lnTo>
                    <a:lnTo>
                      <a:pt x="19134" y="6003"/>
                    </a:lnTo>
                    <a:lnTo>
                      <a:pt x="19150" y="6027"/>
                    </a:lnTo>
                    <a:cubicBezTo>
                      <a:pt x="19150" y="6028"/>
                      <a:pt x="19150" y="6028"/>
                      <a:pt x="19151" y="6029"/>
                    </a:cubicBezTo>
                    <a:lnTo>
                      <a:pt x="19166" y="6093"/>
                    </a:lnTo>
                    <a:lnTo>
                      <a:pt x="19238" y="6285"/>
                    </a:lnTo>
                    <a:lnTo>
                      <a:pt x="19302" y="6477"/>
                    </a:lnTo>
                    <a:cubicBezTo>
                      <a:pt x="19304" y="6481"/>
                      <a:pt x="19302" y="6486"/>
                      <a:pt x="19298" y="6487"/>
                    </a:cubicBezTo>
                    <a:lnTo>
                      <a:pt x="19098" y="6567"/>
                    </a:lnTo>
                    <a:cubicBezTo>
                      <a:pt x="19097" y="6568"/>
                      <a:pt x="19097" y="6568"/>
                      <a:pt x="19096" y="6568"/>
                    </a:cubicBezTo>
                    <a:lnTo>
                      <a:pt x="18896" y="6600"/>
                    </a:lnTo>
                    <a:cubicBezTo>
                      <a:pt x="18896" y="6600"/>
                      <a:pt x="18895" y="6600"/>
                      <a:pt x="18895" y="6600"/>
                    </a:cubicBezTo>
                    <a:lnTo>
                      <a:pt x="18678" y="6600"/>
                    </a:lnTo>
                    <a:lnTo>
                      <a:pt x="18471" y="6584"/>
                    </a:lnTo>
                    <a:lnTo>
                      <a:pt x="18255" y="6584"/>
                    </a:lnTo>
                    <a:cubicBezTo>
                      <a:pt x="18252" y="6584"/>
                      <a:pt x="18249" y="6582"/>
                      <a:pt x="18248" y="6578"/>
                    </a:cubicBezTo>
                    <a:lnTo>
                      <a:pt x="18232" y="6530"/>
                    </a:lnTo>
                    <a:lnTo>
                      <a:pt x="18216" y="6466"/>
                    </a:lnTo>
                    <a:lnTo>
                      <a:pt x="18200" y="6410"/>
                    </a:lnTo>
                    <a:lnTo>
                      <a:pt x="18201" y="6412"/>
                    </a:lnTo>
                    <a:lnTo>
                      <a:pt x="18169" y="6364"/>
                    </a:lnTo>
                    <a:lnTo>
                      <a:pt x="18171" y="6367"/>
                    </a:lnTo>
                    <a:lnTo>
                      <a:pt x="18115" y="6335"/>
                    </a:lnTo>
                    <a:lnTo>
                      <a:pt x="18118" y="6336"/>
                    </a:lnTo>
                    <a:lnTo>
                      <a:pt x="17846" y="6280"/>
                    </a:lnTo>
                    <a:lnTo>
                      <a:pt x="17574" y="6239"/>
                    </a:lnTo>
                    <a:lnTo>
                      <a:pt x="17576" y="6240"/>
                    </a:lnTo>
                    <a:lnTo>
                      <a:pt x="17496" y="6248"/>
                    </a:lnTo>
                    <a:lnTo>
                      <a:pt x="17499" y="6247"/>
                    </a:lnTo>
                    <a:lnTo>
                      <a:pt x="17331" y="6311"/>
                    </a:lnTo>
                    <a:lnTo>
                      <a:pt x="17003" y="6479"/>
                    </a:lnTo>
                    <a:lnTo>
                      <a:pt x="16676" y="6639"/>
                    </a:lnTo>
                    <a:cubicBezTo>
                      <a:pt x="16672" y="6641"/>
                      <a:pt x="16668" y="6640"/>
                      <a:pt x="16666" y="6637"/>
                    </a:cubicBezTo>
                    <a:lnTo>
                      <a:pt x="16642" y="6605"/>
                    </a:lnTo>
                    <a:lnTo>
                      <a:pt x="16618" y="6573"/>
                    </a:lnTo>
                    <a:cubicBezTo>
                      <a:pt x="16616" y="6570"/>
                      <a:pt x="16616" y="6566"/>
                      <a:pt x="16618" y="6563"/>
                    </a:cubicBezTo>
                    <a:lnTo>
                      <a:pt x="16650" y="6523"/>
                    </a:lnTo>
                    <a:lnTo>
                      <a:pt x="16649" y="6524"/>
                    </a:lnTo>
                    <a:lnTo>
                      <a:pt x="16681" y="6469"/>
                    </a:lnTo>
                    <a:lnTo>
                      <a:pt x="16697" y="6429"/>
                    </a:lnTo>
                    <a:lnTo>
                      <a:pt x="16696" y="6434"/>
                    </a:lnTo>
                    <a:lnTo>
                      <a:pt x="16680" y="6378"/>
                    </a:lnTo>
                    <a:lnTo>
                      <a:pt x="16681" y="6380"/>
                    </a:lnTo>
                    <a:lnTo>
                      <a:pt x="16561" y="6170"/>
                    </a:lnTo>
                    <a:lnTo>
                      <a:pt x="16473" y="5954"/>
                    </a:lnTo>
                    <a:cubicBezTo>
                      <a:pt x="16472" y="5952"/>
                      <a:pt x="16472" y="5949"/>
                      <a:pt x="16473" y="5947"/>
                    </a:cubicBezTo>
                    <a:cubicBezTo>
                      <a:pt x="16474" y="5945"/>
                      <a:pt x="16476" y="5944"/>
                      <a:pt x="16479" y="5943"/>
                    </a:cubicBezTo>
                    <a:lnTo>
                      <a:pt x="16622" y="5919"/>
                    </a:lnTo>
                    <a:lnTo>
                      <a:pt x="16766" y="5887"/>
                    </a:lnTo>
                    <a:lnTo>
                      <a:pt x="16761" y="5892"/>
                    </a:lnTo>
                    <a:lnTo>
                      <a:pt x="16817" y="5756"/>
                    </a:lnTo>
                    <a:lnTo>
                      <a:pt x="16881" y="5612"/>
                    </a:lnTo>
                    <a:cubicBezTo>
                      <a:pt x="16882" y="5609"/>
                      <a:pt x="16884" y="5608"/>
                      <a:pt x="16886" y="5607"/>
                    </a:cubicBezTo>
                    <a:cubicBezTo>
                      <a:pt x="16889" y="5606"/>
                      <a:pt x="16891" y="5607"/>
                      <a:pt x="16893" y="5609"/>
                    </a:cubicBezTo>
                    <a:lnTo>
                      <a:pt x="16957" y="5665"/>
                    </a:lnTo>
                    <a:lnTo>
                      <a:pt x="17029" y="5721"/>
                    </a:lnTo>
                    <a:lnTo>
                      <a:pt x="17028" y="5720"/>
                    </a:lnTo>
                    <a:lnTo>
                      <a:pt x="17107" y="5760"/>
                    </a:lnTo>
                    <a:lnTo>
                      <a:pt x="17105" y="5759"/>
                    </a:lnTo>
                    <a:lnTo>
                      <a:pt x="17200" y="5775"/>
                    </a:lnTo>
                    <a:lnTo>
                      <a:pt x="17335" y="5783"/>
                    </a:lnTo>
                    <a:lnTo>
                      <a:pt x="17478" y="5775"/>
                    </a:lnTo>
                    <a:lnTo>
                      <a:pt x="17614" y="5751"/>
                    </a:lnTo>
                    <a:lnTo>
                      <a:pt x="17612" y="5752"/>
                    </a:lnTo>
                    <a:lnTo>
                      <a:pt x="17732" y="5688"/>
                    </a:lnTo>
                    <a:lnTo>
                      <a:pt x="17730" y="5689"/>
                    </a:lnTo>
                    <a:lnTo>
                      <a:pt x="17833" y="5594"/>
                    </a:lnTo>
                    <a:lnTo>
                      <a:pt x="17977" y="5426"/>
                    </a:lnTo>
                    <a:lnTo>
                      <a:pt x="18104" y="5243"/>
                    </a:lnTo>
                    <a:lnTo>
                      <a:pt x="18216" y="5042"/>
                    </a:lnTo>
                    <a:cubicBezTo>
                      <a:pt x="18217" y="5041"/>
                      <a:pt x="18219" y="5039"/>
                      <a:pt x="18220" y="5039"/>
                    </a:cubicBezTo>
                    <a:lnTo>
                      <a:pt x="18380" y="4975"/>
                    </a:lnTo>
                    <a:cubicBezTo>
                      <a:pt x="18381" y="4975"/>
                      <a:pt x="18381" y="4974"/>
                      <a:pt x="18381" y="4974"/>
                    </a:cubicBezTo>
                    <a:lnTo>
                      <a:pt x="18549" y="4934"/>
                    </a:lnTo>
                    <a:lnTo>
                      <a:pt x="18709" y="4886"/>
                    </a:lnTo>
                    <a:lnTo>
                      <a:pt x="18703" y="4894"/>
                    </a:lnTo>
                    <a:lnTo>
                      <a:pt x="18703" y="4790"/>
                    </a:lnTo>
                    <a:cubicBezTo>
                      <a:pt x="18703" y="4787"/>
                      <a:pt x="18704" y="4785"/>
                      <a:pt x="18707" y="4783"/>
                    </a:cubicBezTo>
                    <a:cubicBezTo>
                      <a:pt x="18709" y="4782"/>
                      <a:pt x="18711" y="4781"/>
                      <a:pt x="18714" y="4782"/>
                    </a:cubicBezTo>
                    <a:lnTo>
                      <a:pt x="18842" y="4831"/>
                    </a:lnTo>
                    <a:close/>
                    <a:moveTo>
                      <a:pt x="1995" y="4884"/>
                    </a:moveTo>
                    <a:lnTo>
                      <a:pt x="2004" y="4885"/>
                    </a:lnTo>
                    <a:lnTo>
                      <a:pt x="1500" y="5221"/>
                    </a:lnTo>
                    <a:lnTo>
                      <a:pt x="1502" y="5210"/>
                    </a:lnTo>
                    <a:lnTo>
                      <a:pt x="1534" y="5258"/>
                    </a:lnTo>
                    <a:lnTo>
                      <a:pt x="1559" y="5307"/>
                    </a:lnTo>
                    <a:cubicBezTo>
                      <a:pt x="1559" y="5307"/>
                      <a:pt x="1559" y="5308"/>
                      <a:pt x="1559" y="5308"/>
                    </a:cubicBezTo>
                    <a:lnTo>
                      <a:pt x="1575" y="5356"/>
                    </a:lnTo>
                    <a:lnTo>
                      <a:pt x="1567" y="5351"/>
                    </a:lnTo>
                    <a:lnTo>
                      <a:pt x="1951" y="5311"/>
                    </a:lnTo>
                    <a:lnTo>
                      <a:pt x="1944" y="5316"/>
                    </a:lnTo>
                    <a:lnTo>
                      <a:pt x="1984" y="5188"/>
                    </a:lnTo>
                    <a:cubicBezTo>
                      <a:pt x="1984" y="5187"/>
                      <a:pt x="1985" y="5186"/>
                      <a:pt x="1985" y="5185"/>
                    </a:cubicBezTo>
                    <a:lnTo>
                      <a:pt x="2065" y="5081"/>
                    </a:lnTo>
                    <a:cubicBezTo>
                      <a:pt x="2066" y="5081"/>
                      <a:pt x="2066" y="5080"/>
                      <a:pt x="2067" y="5080"/>
                    </a:cubicBezTo>
                    <a:lnTo>
                      <a:pt x="2171" y="5008"/>
                    </a:lnTo>
                    <a:lnTo>
                      <a:pt x="2170" y="5020"/>
                    </a:lnTo>
                    <a:lnTo>
                      <a:pt x="1995" y="4884"/>
                    </a:lnTo>
                    <a:close/>
                    <a:moveTo>
                      <a:pt x="2180" y="5008"/>
                    </a:moveTo>
                    <a:cubicBezTo>
                      <a:pt x="2182" y="5009"/>
                      <a:pt x="2183" y="5012"/>
                      <a:pt x="2183" y="5014"/>
                    </a:cubicBezTo>
                    <a:cubicBezTo>
                      <a:pt x="2183" y="5017"/>
                      <a:pt x="2182" y="5019"/>
                      <a:pt x="2180" y="5021"/>
                    </a:cubicBezTo>
                    <a:lnTo>
                      <a:pt x="2076" y="5093"/>
                    </a:lnTo>
                    <a:lnTo>
                      <a:pt x="2078" y="5091"/>
                    </a:lnTo>
                    <a:lnTo>
                      <a:pt x="1998" y="5195"/>
                    </a:lnTo>
                    <a:lnTo>
                      <a:pt x="1999" y="5193"/>
                    </a:lnTo>
                    <a:lnTo>
                      <a:pt x="1959" y="5321"/>
                    </a:lnTo>
                    <a:cubicBezTo>
                      <a:pt x="1958" y="5324"/>
                      <a:pt x="1956" y="5326"/>
                      <a:pt x="1952" y="5326"/>
                    </a:cubicBezTo>
                    <a:lnTo>
                      <a:pt x="1569" y="5367"/>
                    </a:lnTo>
                    <a:cubicBezTo>
                      <a:pt x="1565" y="5367"/>
                      <a:pt x="1561" y="5365"/>
                      <a:pt x="1560" y="5361"/>
                    </a:cubicBezTo>
                    <a:lnTo>
                      <a:pt x="1544" y="5313"/>
                    </a:lnTo>
                    <a:lnTo>
                      <a:pt x="1545" y="5314"/>
                    </a:lnTo>
                    <a:lnTo>
                      <a:pt x="1521" y="5267"/>
                    </a:lnTo>
                    <a:lnTo>
                      <a:pt x="1489" y="5219"/>
                    </a:lnTo>
                    <a:cubicBezTo>
                      <a:pt x="1487" y="5215"/>
                      <a:pt x="1488" y="5210"/>
                      <a:pt x="1491" y="5208"/>
                    </a:cubicBezTo>
                    <a:lnTo>
                      <a:pt x="1995" y="4871"/>
                    </a:lnTo>
                    <a:cubicBezTo>
                      <a:pt x="1998" y="4869"/>
                      <a:pt x="2002" y="4870"/>
                      <a:pt x="2004" y="4872"/>
                    </a:cubicBezTo>
                    <a:lnTo>
                      <a:pt x="2180" y="5008"/>
                    </a:lnTo>
                    <a:close/>
                    <a:moveTo>
                      <a:pt x="15894" y="5422"/>
                    </a:moveTo>
                    <a:lnTo>
                      <a:pt x="15904" y="5417"/>
                    </a:lnTo>
                    <a:lnTo>
                      <a:pt x="15848" y="5601"/>
                    </a:lnTo>
                    <a:cubicBezTo>
                      <a:pt x="15848" y="5602"/>
                      <a:pt x="15848" y="5602"/>
                      <a:pt x="15848" y="5602"/>
                    </a:cubicBezTo>
                    <a:lnTo>
                      <a:pt x="15800" y="5699"/>
                    </a:lnTo>
                    <a:cubicBezTo>
                      <a:pt x="15798" y="5701"/>
                      <a:pt x="15795" y="5703"/>
                      <a:pt x="15792" y="5703"/>
                    </a:cubicBezTo>
                    <a:lnTo>
                      <a:pt x="15560" y="5679"/>
                    </a:lnTo>
                    <a:lnTo>
                      <a:pt x="15567" y="5676"/>
                    </a:lnTo>
                    <a:lnTo>
                      <a:pt x="15383" y="5908"/>
                    </a:lnTo>
                    <a:cubicBezTo>
                      <a:pt x="15382" y="5909"/>
                      <a:pt x="15381" y="5910"/>
                      <a:pt x="15381" y="5910"/>
                    </a:cubicBezTo>
                    <a:lnTo>
                      <a:pt x="15261" y="5974"/>
                    </a:lnTo>
                    <a:cubicBezTo>
                      <a:pt x="15260" y="5975"/>
                      <a:pt x="15259" y="5975"/>
                      <a:pt x="15259" y="5975"/>
                    </a:cubicBezTo>
                    <a:lnTo>
                      <a:pt x="15139" y="6007"/>
                    </a:lnTo>
                    <a:lnTo>
                      <a:pt x="15019" y="6047"/>
                    </a:lnTo>
                    <a:lnTo>
                      <a:pt x="15022" y="6033"/>
                    </a:lnTo>
                    <a:lnTo>
                      <a:pt x="15101" y="6089"/>
                    </a:lnTo>
                    <a:lnTo>
                      <a:pt x="15173" y="6128"/>
                    </a:lnTo>
                    <a:cubicBezTo>
                      <a:pt x="15176" y="6130"/>
                      <a:pt x="15178" y="6134"/>
                      <a:pt x="15176" y="6138"/>
                    </a:cubicBezTo>
                    <a:lnTo>
                      <a:pt x="15144" y="6234"/>
                    </a:lnTo>
                    <a:cubicBezTo>
                      <a:pt x="15144" y="6235"/>
                      <a:pt x="15143" y="6236"/>
                      <a:pt x="15143" y="6237"/>
                    </a:cubicBezTo>
                    <a:lnTo>
                      <a:pt x="15079" y="6301"/>
                    </a:lnTo>
                    <a:cubicBezTo>
                      <a:pt x="15078" y="6302"/>
                      <a:pt x="15077" y="6302"/>
                      <a:pt x="15077" y="6303"/>
                    </a:cubicBezTo>
                    <a:lnTo>
                      <a:pt x="14989" y="6351"/>
                    </a:lnTo>
                    <a:lnTo>
                      <a:pt x="14991" y="6339"/>
                    </a:lnTo>
                    <a:lnTo>
                      <a:pt x="15183" y="6611"/>
                    </a:lnTo>
                    <a:lnTo>
                      <a:pt x="15295" y="6739"/>
                    </a:lnTo>
                    <a:lnTo>
                      <a:pt x="15291" y="6736"/>
                    </a:lnTo>
                    <a:lnTo>
                      <a:pt x="15411" y="6768"/>
                    </a:lnTo>
                    <a:lnTo>
                      <a:pt x="15408" y="6768"/>
                    </a:lnTo>
                    <a:lnTo>
                      <a:pt x="15520" y="6760"/>
                    </a:lnTo>
                    <a:lnTo>
                      <a:pt x="15639" y="6736"/>
                    </a:lnTo>
                    <a:lnTo>
                      <a:pt x="15752" y="6728"/>
                    </a:lnTo>
                    <a:cubicBezTo>
                      <a:pt x="15755" y="6728"/>
                      <a:pt x="15758" y="6729"/>
                      <a:pt x="15759" y="6732"/>
                    </a:cubicBezTo>
                    <a:lnTo>
                      <a:pt x="15847" y="6868"/>
                    </a:lnTo>
                    <a:lnTo>
                      <a:pt x="15927" y="7013"/>
                    </a:lnTo>
                    <a:lnTo>
                      <a:pt x="15922" y="7009"/>
                    </a:lnTo>
                    <a:lnTo>
                      <a:pt x="16010" y="7025"/>
                    </a:lnTo>
                    <a:lnTo>
                      <a:pt x="16007" y="7025"/>
                    </a:lnTo>
                    <a:lnTo>
                      <a:pt x="16087" y="7009"/>
                    </a:lnTo>
                    <a:lnTo>
                      <a:pt x="16084" y="7010"/>
                    </a:lnTo>
                    <a:lnTo>
                      <a:pt x="16212" y="6930"/>
                    </a:lnTo>
                    <a:lnTo>
                      <a:pt x="16210" y="6931"/>
                    </a:lnTo>
                    <a:lnTo>
                      <a:pt x="16258" y="6875"/>
                    </a:lnTo>
                    <a:cubicBezTo>
                      <a:pt x="16259" y="6874"/>
                      <a:pt x="16261" y="6873"/>
                      <a:pt x="16262" y="6873"/>
                    </a:cubicBezTo>
                    <a:lnTo>
                      <a:pt x="16478" y="6809"/>
                    </a:lnTo>
                    <a:lnTo>
                      <a:pt x="16669" y="6737"/>
                    </a:lnTo>
                    <a:lnTo>
                      <a:pt x="16666" y="6749"/>
                    </a:lnTo>
                    <a:lnTo>
                      <a:pt x="16530" y="6565"/>
                    </a:lnTo>
                    <a:cubicBezTo>
                      <a:pt x="16527" y="6562"/>
                      <a:pt x="16528" y="6557"/>
                      <a:pt x="16530" y="6555"/>
                    </a:cubicBezTo>
                    <a:lnTo>
                      <a:pt x="16586" y="6491"/>
                    </a:lnTo>
                    <a:lnTo>
                      <a:pt x="16650" y="6426"/>
                    </a:lnTo>
                    <a:lnTo>
                      <a:pt x="16649" y="6436"/>
                    </a:lnTo>
                    <a:lnTo>
                      <a:pt x="16529" y="6228"/>
                    </a:lnTo>
                    <a:lnTo>
                      <a:pt x="16425" y="6011"/>
                    </a:lnTo>
                    <a:lnTo>
                      <a:pt x="16434" y="6015"/>
                    </a:lnTo>
                    <a:lnTo>
                      <a:pt x="16298" y="6039"/>
                    </a:lnTo>
                    <a:cubicBezTo>
                      <a:pt x="16297" y="6039"/>
                      <a:pt x="16296" y="6039"/>
                      <a:pt x="16295" y="6039"/>
                    </a:cubicBezTo>
                    <a:lnTo>
                      <a:pt x="16159" y="6015"/>
                    </a:lnTo>
                    <a:cubicBezTo>
                      <a:pt x="16156" y="6015"/>
                      <a:pt x="16154" y="6013"/>
                      <a:pt x="16153" y="6011"/>
                    </a:cubicBezTo>
                    <a:lnTo>
                      <a:pt x="16121" y="5938"/>
                    </a:lnTo>
                    <a:cubicBezTo>
                      <a:pt x="16121" y="5937"/>
                      <a:pt x="16120" y="5936"/>
                      <a:pt x="16120" y="5935"/>
                    </a:cubicBezTo>
                    <a:lnTo>
                      <a:pt x="16120" y="5695"/>
                    </a:lnTo>
                    <a:cubicBezTo>
                      <a:pt x="16120" y="5693"/>
                      <a:pt x="16121" y="5691"/>
                      <a:pt x="16123" y="5689"/>
                    </a:cubicBezTo>
                    <a:lnTo>
                      <a:pt x="16211" y="5609"/>
                    </a:lnTo>
                    <a:lnTo>
                      <a:pt x="16290" y="5514"/>
                    </a:lnTo>
                    <a:lnTo>
                      <a:pt x="16294" y="5526"/>
                    </a:lnTo>
                    <a:lnTo>
                      <a:pt x="15894" y="5422"/>
                    </a:lnTo>
                    <a:close/>
                    <a:moveTo>
                      <a:pt x="16298" y="5511"/>
                    </a:moveTo>
                    <a:cubicBezTo>
                      <a:pt x="16301" y="5512"/>
                      <a:pt x="16303" y="5514"/>
                      <a:pt x="16304" y="5516"/>
                    </a:cubicBezTo>
                    <a:cubicBezTo>
                      <a:pt x="16305" y="5519"/>
                      <a:pt x="16304" y="5522"/>
                      <a:pt x="16302" y="5524"/>
                    </a:cubicBezTo>
                    <a:lnTo>
                      <a:pt x="16222" y="5621"/>
                    </a:lnTo>
                    <a:lnTo>
                      <a:pt x="16134" y="5701"/>
                    </a:lnTo>
                    <a:lnTo>
                      <a:pt x="16136" y="5695"/>
                    </a:lnTo>
                    <a:lnTo>
                      <a:pt x="16136" y="5935"/>
                    </a:lnTo>
                    <a:lnTo>
                      <a:pt x="16136" y="5932"/>
                    </a:lnTo>
                    <a:lnTo>
                      <a:pt x="16168" y="6004"/>
                    </a:lnTo>
                    <a:lnTo>
                      <a:pt x="16162" y="5999"/>
                    </a:lnTo>
                    <a:lnTo>
                      <a:pt x="16298" y="6023"/>
                    </a:lnTo>
                    <a:lnTo>
                      <a:pt x="16295" y="6023"/>
                    </a:lnTo>
                    <a:lnTo>
                      <a:pt x="16431" y="5999"/>
                    </a:lnTo>
                    <a:cubicBezTo>
                      <a:pt x="16434" y="5999"/>
                      <a:pt x="16438" y="6001"/>
                      <a:pt x="16439" y="6004"/>
                    </a:cubicBezTo>
                    <a:lnTo>
                      <a:pt x="16543" y="6220"/>
                    </a:lnTo>
                    <a:lnTo>
                      <a:pt x="16663" y="6428"/>
                    </a:lnTo>
                    <a:cubicBezTo>
                      <a:pt x="16665" y="6431"/>
                      <a:pt x="16664" y="6435"/>
                      <a:pt x="16662" y="6437"/>
                    </a:cubicBezTo>
                    <a:lnTo>
                      <a:pt x="16598" y="6501"/>
                    </a:lnTo>
                    <a:lnTo>
                      <a:pt x="16542" y="6565"/>
                    </a:lnTo>
                    <a:lnTo>
                      <a:pt x="16543" y="6555"/>
                    </a:lnTo>
                    <a:lnTo>
                      <a:pt x="16679" y="6739"/>
                    </a:lnTo>
                    <a:cubicBezTo>
                      <a:pt x="16680" y="6741"/>
                      <a:pt x="16680" y="6744"/>
                      <a:pt x="16680" y="6746"/>
                    </a:cubicBezTo>
                    <a:cubicBezTo>
                      <a:pt x="16679" y="6749"/>
                      <a:pt x="16677" y="6751"/>
                      <a:pt x="16675" y="6752"/>
                    </a:cubicBezTo>
                    <a:lnTo>
                      <a:pt x="16482" y="6824"/>
                    </a:lnTo>
                    <a:lnTo>
                      <a:pt x="16267" y="6888"/>
                    </a:lnTo>
                    <a:lnTo>
                      <a:pt x="16270" y="6885"/>
                    </a:lnTo>
                    <a:lnTo>
                      <a:pt x="16222" y="6942"/>
                    </a:lnTo>
                    <a:cubicBezTo>
                      <a:pt x="16222" y="6942"/>
                      <a:pt x="16221" y="6943"/>
                      <a:pt x="16221" y="6943"/>
                    </a:cubicBezTo>
                    <a:lnTo>
                      <a:pt x="16093" y="7023"/>
                    </a:lnTo>
                    <a:cubicBezTo>
                      <a:pt x="16092" y="7024"/>
                      <a:pt x="16091" y="7024"/>
                      <a:pt x="16090" y="7024"/>
                    </a:cubicBezTo>
                    <a:lnTo>
                      <a:pt x="16010" y="7040"/>
                    </a:lnTo>
                    <a:cubicBezTo>
                      <a:pt x="16009" y="7041"/>
                      <a:pt x="16008" y="7041"/>
                      <a:pt x="16007" y="7040"/>
                    </a:cubicBezTo>
                    <a:lnTo>
                      <a:pt x="15919" y="7024"/>
                    </a:lnTo>
                    <a:cubicBezTo>
                      <a:pt x="15917" y="7024"/>
                      <a:pt x="15915" y="7022"/>
                      <a:pt x="15913" y="7020"/>
                    </a:cubicBezTo>
                    <a:lnTo>
                      <a:pt x="15834" y="6877"/>
                    </a:lnTo>
                    <a:lnTo>
                      <a:pt x="15746" y="6740"/>
                    </a:lnTo>
                    <a:lnTo>
                      <a:pt x="15753" y="6744"/>
                    </a:lnTo>
                    <a:lnTo>
                      <a:pt x="15642" y="6752"/>
                    </a:lnTo>
                    <a:lnTo>
                      <a:pt x="15521" y="6776"/>
                    </a:lnTo>
                    <a:lnTo>
                      <a:pt x="15409" y="6784"/>
                    </a:lnTo>
                    <a:cubicBezTo>
                      <a:pt x="15408" y="6784"/>
                      <a:pt x="15408" y="6784"/>
                      <a:pt x="15407" y="6784"/>
                    </a:cubicBezTo>
                    <a:lnTo>
                      <a:pt x="15287" y="6752"/>
                    </a:lnTo>
                    <a:cubicBezTo>
                      <a:pt x="15285" y="6751"/>
                      <a:pt x="15284" y="6751"/>
                      <a:pt x="15283" y="6749"/>
                    </a:cubicBezTo>
                    <a:lnTo>
                      <a:pt x="15170" y="6621"/>
                    </a:lnTo>
                    <a:lnTo>
                      <a:pt x="14978" y="6348"/>
                    </a:lnTo>
                    <a:cubicBezTo>
                      <a:pt x="14977" y="6346"/>
                      <a:pt x="14977" y="6344"/>
                      <a:pt x="14977" y="6342"/>
                    </a:cubicBezTo>
                    <a:cubicBezTo>
                      <a:pt x="14978" y="6340"/>
                      <a:pt x="14979" y="6338"/>
                      <a:pt x="14981" y="6337"/>
                    </a:cubicBezTo>
                    <a:lnTo>
                      <a:pt x="15069" y="6289"/>
                    </a:lnTo>
                    <a:lnTo>
                      <a:pt x="15067" y="6290"/>
                    </a:lnTo>
                    <a:lnTo>
                      <a:pt x="15131" y="6226"/>
                    </a:lnTo>
                    <a:lnTo>
                      <a:pt x="15129" y="6229"/>
                    </a:lnTo>
                    <a:lnTo>
                      <a:pt x="15161" y="6133"/>
                    </a:lnTo>
                    <a:lnTo>
                      <a:pt x="15165" y="6142"/>
                    </a:lnTo>
                    <a:lnTo>
                      <a:pt x="15092" y="6102"/>
                    </a:lnTo>
                    <a:lnTo>
                      <a:pt x="15012" y="6046"/>
                    </a:lnTo>
                    <a:cubicBezTo>
                      <a:pt x="15010" y="6044"/>
                      <a:pt x="15009" y="6041"/>
                      <a:pt x="15009" y="6038"/>
                    </a:cubicBezTo>
                    <a:cubicBezTo>
                      <a:pt x="15009" y="6035"/>
                      <a:pt x="15012" y="6033"/>
                      <a:pt x="15014" y="6032"/>
                    </a:cubicBezTo>
                    <a:lnTo>
                      <a:pt x="15135" y="5992"/>
                    </a:lnTo>
                    <a:lnTo>
                      <a:pt x="15255" y="5960"/>
                    </a:lnTo>
                    <a:lnTo>
                      <a:pt x="15253" y="5960"/>
                    </a:lnTo>
                    <a:lnTo>
                      <a:pt x="15373" y="5896"/>
                    </a:lnTo>
                    <a:lnTo>
                      <a:pt x="15370" y="5898"/>
                    </a:lnTo>
                    <a:lnTo>
                      <a:pt x="15554" y="5666"/>
                    </a:lnTo>
                    <a:cubicBezTo>
                      <a:pt x="15556" y="5664"/>
                      <a:pt x="15559" y="5663"/>
                      <a:pt x="15561" y="5663"/>
                    </a:cubicBezTo>
                    <a:lnTo>
                      <a:pt x="15793" y="5687"/>
                    </a:lnTo>
                    <a:lnTo>
                      <a:pt x="15785" y="5691"/>
                    </a:lnTo>
                    <a:lnTo>
                      <a:pt x="15833" y="5595"/>
                    </a:lnTo>
                    <a:lnTo>
                      <a:pt x="15833" y="5596"/>
                    </a:lnTo>
                    <a:lnTo>
                      <a:pt x="15889" y="5412"/>
                    </a:lnTo>
                    <a:cubicBezTo>
                      <a:pt x="15890" y="5408"/>
                      <a:pt x="15894" y="5406"/>
                      <a:pt x="15899" y="5407"/>
                    </a:cubicBezTo>
                    <a:lnTo>
                      <a:pt x="16298" y="5511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49"/>
              <p:cNvSpPr>
                <a:spLocks noEditPoints="1"/>
              </p:cNvSpPr>
              <p:nvPr/>
            </p:nvSpPr>
            <p:spPr bwMode="auto">
              <a:xfrm>
                <a:off x="6507458" y="794897"/>
                <a:ext cx="95039" cy="170813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33" y="18"/>
                  </a:cxn>
                  <a:cxn ang="0">
                    <a:pos x="69" y="0"/>
                  </a:cxn>
                  <a:cxn ang="0">
                    <a:pos x="74" y="40"/>
                  </a:cxn>
                  <a:cxn ang="0">
                    <a:pos x="74" y="80"/>
                  </a:cxn>
                  <a:cxn ang="0">
                    <a:pos x="65" y="120"/>
                  </a:cxn>
                  <a:cxn ang="0">
                    <a:pos x="60" y="128"/>
                  </a:cxn>
                  <a:cxn ang="0">
                    <a:pos x="50" y="133"/>
                  </a:cxn>
                  <a:cxn ang="0">
                    <a:pos x="41" y="133"/>
                  </a:cxn>
                  <a:cxn ang="0">
                    <a:pos x="32" y="128"/>
                  </a:cxn>
                  <a:cxn ang="0">
                    <a:pos x="21" y="117"/>
                  </a:cxn>
                  <a:cxn ang="0">
                    <a:pos x="9" y="103"/>
                  </a:cxn>
                  <a:cxn ang="0">
                    <a:pos x="1" y="88"/>
                  </a:cxn>
                  <a:cxn ang="0">
                    <a:pos x="0" y="64"/>
                  </a:cxn>
                  <a:cxn ang="0">
                    <a:pos x="1" y="41"/>
                  </a:cxn>
                  <a:cxn ang="0">
                    <a:pos x="17" y="48"/>
                  </a:cxn>
                  <a:cxn ang="0">
                    <a:pos x="19" y="70"/>
                  </a:cxn>
                  <a:cxn ang="0">
                    <a:pos x="22" y="91"/>
                  </a:cxn>
                  <a:cxn ang="0">
                    <a:pos x="32" y="105"/>
                  </a:cxn>
                  <a:cxn ang="0">
                    <a:pos x="45" y="120"/>
                  </a:cxn>
                  <a:cxn ang="0">
                    <a:pos x="58" y="74"/>
                  </a:cxn>
                  <a:cxn ang="0">
                    <a:pos x="59" y="28"/>
                  </a:cxn>
                  <a:cxn ang="0">
                    <a:pos x="17" y="48"/>
                  </a:cxn>
                </a:cxnLst>
                <a:rect l="0" t="0" r="r" b="b"/>
                <a:pathLst>
                  <a:path w="74" h="133">
                    <a:moveTo>
                      <a:pt x="1" y="41"/>
                    </a:moveTo>
                    <a:lnTo>
                      <a:pt x="33" y="18"/>
                    </a:lnTo>
                    <a:lnTo>
                      <a:pt x="69" y="0"/>
                    </a:lnTo>
                    <a:lnTo>
                      <a:pt x="74" y="40"/>
                    </a:lnTo>
                    <a:lnTo>
                      <a:pt x="74" y="80"/>
                    </a:lnTo>
                    <a:lnTo>
                      <a:pt x="65" y="120"/>
                    </a:lnTo>
                    <a:lnTo>
                      <a:pt x="60" y="128"/>
                    </a:lnTo>
                    <a:lnTo>
                      <a:pt x="50" y="133"/>
                    </a:lnTo>
                    <a:lnTo>
                      <a:pt x="41" y="133"/>
                    </a:lnTo>
                    <a:lnTo>
                      <a:pt x="32" y="128"/>
                    </a:lnTo>
                    <a:lnTo>
                      <a:pt x="21" y="117"/>
                    </a:lnTo>
                    <a:lnTo>
                      <a:pt x="9" y="103"/>
                    </a:lnTo>
                    <a:lnTo>
                      <a:pt x="1" y="88"/>
                    </a:lnTo>
                    <a:lnTo>
                      <a:pt x="0" y="64"/>
                    </a:lnTo>
                    <a:lnTo>
                      <a:pt x="1" y="41"/>
                    </a:lnTo>
                    <a:close/>
                    <a:moveTo>
                      <a:pt x="17" y="48"/>
                    </a:moveTo>
                    <a:lnTo>
                      <a:pt x="19" y="70"/>
                    </a:lnTo>
                    <a:lnTo>
                      <a:pt x="22" y="91"/>
                    </a:lnTo>
                    <a:lnTo>
                      <a:pt x="32" y="105"/>
                    </a:lnTo>
                    <a:lnTo>
                      <a:pt x="45" y="120"/>
                    </a:lnTo>
                    <a:lnTo>
                      <a:pt x="58" y="74"/>
                    </a:lnTo>
                    <a:lnTo>
                      <a:pt x="59" y="28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50"/>
              <p:cNvSpPr>
                <a:spLocks noEditPoints="1"/>
              </p:cNvSpPr>
              <p:nvPr/>
            </p:nvSpPr>
            <p:spPr bwMode="auto">
              <a:xfrm>
                <a:off x="6506173" y="793613"/>
                <a:ext cx="97607" cy="173382"/>
              </a:xfrm>
              <a:custGeom>
                <a:avLst/>
                <a:gdLst/>
                <a:ahLst/>
                <a:cxnLst>
                  <a:cxn ang="0">
                    <a:pos x="12" y="247"/>
                  </a:cxn>
                  <a:cxn ang="0">
                    <a:pos x="206" y="107"/>
                  </a:cxn>
                  <a:cxn ang="0">
                    <a:pos x="429" y="1"/>
                  </a:cxn>
                  <a:cxn ang="0">
                    <a:pos x="464" y="244"/>
                  </a:cxn>
                  <a:cxn ang="0">
                    <a:pos x="464" y="492"/>
                  </a:cxn>
                  <a:cxn ang="0">
                    <a:pos x="409" y="731"/>
                  </a:cxn>
                  <a:cxn ang="0">
                    <a:pos x="375" y="783"/>
                  </a:cxn>
                  <a:cxn ang="0">
                    <a:pos x="310" y="816"/>
                  </a:cxn>
                  <a:cxn ang="0">
                    <a:pos x="251" y="815"/>
                  </a:cxn>
                  <a:cxn ang="0">
                    <a:pos x="196" y="782"/>
                  </a:cxn>
                  <a:cxn ang="0">
                    <a:pos x="56" y="634"/>
                  </a:cxn>
                  <a:cxn ang="0">
                    <a:pos x="9" y="543"/>
                  </a:cxn>
                  <a:cxn ang="0">
                    <a:pos x="0" y="393"/>
                  </a:cxn>
                  <a:cxn ang="0">
                    <a:pos x="16" y="392"/>
                  </a:cxn>
                  <a:cxn ang="0">
                    <a:pos x="23" y="535"/>
                  </a:cxn>
                  <a:cxn ang="0">
                    <a:pos x="69" y="624"/>
                  </a:cxn>
                  <a:cxn ang="0">
                    <a:pos x="207" y="770"/>
                  </a:cxn>
                  <a:cxn ang="0">
                    <a:pos x="260" y="802"/>
                  </a:cxn>
                  <a:cxn ang="0">
                    <a:pos x="310" y="800"/>
                  </a:cxn>
                  <a:cxn ang="0">
                    <a:pos x="368" y="769"/>
                  </a:cxn>
                  <a:cxn ang="0">
                    <a:pos x="396" y="723"/>
                  </a:cxn>
                  <a:cxn ang="0">
                    <a:pos x="449" y="488"/>
                  </a:cxn>
                  <a:cxn ang="0">
                    <a:pos x="449" y="246"/>
                  </a:cxn>
                  <a:cxn ang="0">
                    <a:pos x="429" y="16"/>
                  </a:cxn>
                  <a:cxn ang="0">
                    <a:pos x="214" y="121"/>
                  </a:cxn>
                  <a:cxn ang="0">
                    <a:pos x="24" y="254"/>
                  </a:cxn>
                  <a:cxn ang="0">
                    <a:pos x="112" y="301"/>
                  </a:cxn>
                  <a:cxn ang="0">
                    <a:pos x="132" y="424"/>
                  </a:cxn>
                  <a:cxn ang="0">
                    <a:pos x="146" y="551"/>
                  </a:cxn>
                  <a:cxn ang="0">
                    <a:pos x="285" y="722"/>
                  </a:cxn>
                  <a:cxn ang="0">
                    <a:pos x="348" y="447"/>
                  </a:cxn>
                  <a:cxn ang="0">
                    <a:pos x="356" y="172"/>
                  </a:cxn>
                  <a:cxn ang="0">
                    <a:pos x="112" y="301"/>
                  </a:cxn>
                  <a:cxn ang="0">
                    <a:pos x="368" y="165"/>
                  </a:cxn>
                  <a:cxn ang="0">
                    <a:pos x="364" y="450"/>
                  </a:cxn>
                  <a:cxn ang="0">
                    <a:pos x="287" y="729"/>
                  </a:cxn>
                  <a:cxn ang="0">
                    <a:pos x="273" y="732"/>
                  </a:cxn>
                  <a:cxn ang="0">
                    <a:pos x="133" y="560"/>
                  </a:cxn>
                  <a:cxn ang="0">
                    <a:pos x="116" y="426"/>
                  </a:cxn>
                  <a:cxn ang="0">
                    <a:pos x="105" y="287"/>
                  </a:cxn>
                </a:cxnLst>
                <a:rect l="0" t="0" r="r" b="b"/>
                <a:pathLst>
                  <a:path w="464" h="816">
                    <a:moveTo>
                      <a:pt x="8" y="253"/>
                    </a:moveTo>
                    <a:cubicBezTo>
                      <a:pt x="8" y="251"/>
                      <a:pt x="10" y="248"/>
                      <a:pt x="12" y="247"/>
                    </a:cubicBezTo>
                    <a:lnTo>
                      <a:pt x="205" y="108"/>
                    </a:lnTo>
                    <a:cubicBezTo>
                      <a:pt x="205" y="108"/>
                      <a:pt x="205" y="108"/>
                      <a:pt x="206" y="107"/>
                    </a:cubicBezTo>
                    <a:lnTo>
                      <a:pt x="422" y="1"/>
                    </a:lnTo>
                    <a:cubicBezTo>
                      <a:pt x="424" y="0"/>
                      <a:pt x="427" y="0"/>
                      <a:pt x="429" y="1"/>
                    </a:cubicBezTo>
                    <a:cubicBezTo>
                      <a:pt x="432" y="3"/>
                      <a:pt x="433" y="5"/>
                      <a:pt x="433" y="7"/>
                    </a:cubicBezTo>
                    <a:lnTo>
                      <a:pt x="464" y="244"/>
                    </a:lnTo>
                    <a:lnTo>
                      <a:pt x="464" y="490"/>
                    </a:lnTo>
                    <a:cubicBezTo>
                      <a:pt x="464" y="491"/>
                      <a:pt x="464" y="491"/>
                      <a:pt x="464" y="492"/>
                    </a:cubicBezTo>
                    <a:lnTo>
                      <a:pt x="410" y="729"/>
                    </a:lnTo>
                    <a:cubicBezTo>
                      <a:pt x="410" y="730"/>
                      <a:pt x="410" y="730"/>
                      <a:pt x="409" y="731"/>
                    </a:cubicBezTo>
                    <a:lnTo>
                      <a:pt x="378" y="780"/>
                    </a:lnTo>
                    <a:cubicBezTo>
                      <a:pt x="378" y="781"/>
                      <a:pt x="376" y="782"/>
                      <a:pt x="375" y="783"/>
                    </a:cubicBezTo>
                    <a:lnTo>
                      <a:pt x="313" y="816"/>
                    </a:lnTo>
                    <a:cubicBezTo>
                      <a:pt x="312" y="816"/>
                      <a:pt x="311" y="816"/>
                      <a:pt x="310" y="816"/>
                    </a:cubicBezTo>
                    <a:lnTo>
                      <a:pt x="256" y="816"/>
                    </a:lnTo>
                    <a:cubicBezTo>
                      <a:pt x="254" y="816"/>
                      <a:pt x="253" y="816"/>
                      <a:pt x="251" y="815"/>
                    </a:cubicBezTo>
                    <a:lnTo>
                      <a:pt x="197" y="783"/>
                    </a:lnTo>
                    <a:cubicBezTo>
                      <a:pt x="197" y="782"/>
                      <a:pt x="196" y="782"/>
                      <a:pt x="196" y="782"/>
                    </a:cubicBezTo>
                    <a:lnTo>
                      <a:pt x="127" y="716"/>
                    </a:lnTo>
                    <a:lnTo>
                      <a:pt x="56" y="634"/>
                    </a:lnTo>
                    <a:cubicBezTo>
                      <a:pt x="56" y="634"/>
                      <a:pt x="56" y="633"/>
                      <a:pt x="55" y="633"/>
                    </a:cubicBezTo>
                    <a:lnTo>
                      <a:pt x="9" y="543"/>
                    </a:lnTo>
                    <a:cubicBezTo>
                      <a:pt x="9" y="542"/>
                      <a:pt x="8" y="541"/>
                      <a:pt x="8" y="540"/>
                    </a:cubicBezTo>
                    <a:lnTo>
                      <a:pt x="0" y="393"/>
                    </a:lnTo>
                    <a:lnTo>
                      <a:pt x="8" y="253"/>
                    </a:lnTo>
                    <a:close/>
                    <a:moveTo>
                      <a:pt x="16" y="392"/>
                    </a:moveTo>
                    <a:lnTo>
                      <a:pt x="24" y="539"/>
                    </a:lnTo>
                    <a:lnTo>
                      <a:pt x="23" y="535"/>
                    </a:lnTo>
                    <a:lnTo>
                      <a:pt x="70" y="625"/>
                    </a:lnTo>
                    <a:lnTo>
                      <a:pt x="69" y="624"/>
                    </a:lnTo>
                    <a:lnTo>
                      <a:pt x="138" y="705"/>
                    </a:lnTo>
                    <a:lnTo>
                      <a:pt x="207" y="770"/>
                    </a:lnTo>
                    <a:lnTo>
                      <a:pt x="206" y="769"/>
                    </a:lnTo>
                    <a:lnTo>
                      <a:pt x="260" y="802"/>
                    </a:lnTo>
                    <a:lnTo>
                      <a:pt x="256" y="800"/>
                    </a:lnTo>
                    <a:lnTo>
                      <a:pt x="310" y="800"/>
                    </a:lnTo>
                    <a:lnTo>
                      <a:pt x="306" y="801"/>
                    </a:lnTo>
                    <a:lnTo>
                      <a:pt x="368" y="769"/>
                    </a:lnTo>
                    <a:lnTo>
                      <a:pt x="365" y="772"/>
                    </a:lnTo>
                    <a:lnTo>
                      <a:pt x="396" y="723"/>
                    </a:lnTo>
                    <a:lnTo>
                      <a:pt x="395" y="725"/>
                    </a:lnTo>
                    <a:lnTo>
                      <a:pt x="449" y="488"/>
                    </a:lnTo>
                    <a:lnTo>
                      <a:pt x="448" y="490"/>
                    </a:lnTo>
                    <a:lnTo>
                      <a:pt x="449" y="246"/>
                    </a:lnTo>
                    <a:lnTo>
                      <a:pt x="418" y="10"/>
                    </a:lnTo>
                    <a:lnTo>
                      <a:pt x="429" y="16"/>
                    </a:lnTo>
                    <a:lnTo>
                      <a:pt x="213" y="122"/>
                    </a:lnTo>
                    <a:lnTo>
                      <a:pt x="214" y="121"/>
                    </a:lnTo>
                    <a:lnTo>
                      <a:pt x="21" y="260"/>
                    </a:lnTo>
                    <a:lnTo>
                      <a:pt x="24" y="254"/>
                    </a:lnTo>
                    <a:lnTo>
                      <a:pt x="16" y="392"/>
                    </a:lnTo>
                    <a:close/>
                    <a:moveTo>
                      <a:pt x="112" y="301"/>
                    </a:moveTo>
                    <a:lnTo>
                      <a:pt x="117" y="293"/>
                    </a:lnTo>
                    <a:lnTo>
                      <a:pt x="132" y="424"/>
                    </a:lnTo>
                    <a:lnTo>
                      <a:pt x="148" y="554"/>
                    </a:lnTo>
                    <a:lnTo>
                      <a:pt x="146" y="551"/>
                    </a:lnTo>
                    <a:lnTo>
                      <a:pt x="208" y="632"/>
                    </a:lnTo>
                    <a:lnTo>
                      <a:pt x="285" y="722"/>
                    </a:lnTo>
                    <a:lnTo>
                      <a:pt x="271" y="725"/>
                    </a:lnTo>
                    <a:lnTo>
                      <a:pt x="348" y="447"/>
                    </a:lnTo>
                    <a:lnTo>
                      <a:pt x="348" y="449"/>
                    </a:lnTo>
                    <a:lnTo>
                      <a:pt x="356" y="172"/>
                    </a:lnTo>
                    <a:lnTo>
                      <a:pt x="367" y="179"/>
                    </a:lnTo>
                    <a:lnTo>
                      <a:pt x="112" y="301"/>
                    </a:lnTo>
                    <a:close/>
                    <a:moveTo>
                      <a:pt x="360" y="165"/>
                    </a:moveTo>
                    <a:cubicBezTo>
                      <a:pt x="363" y="163"/>
                      <a:pt x="366" y="163"/>
                      <a:pt x="368" y="165"/>
                    </a:cubicBezTo>
                    <a:cubicBezTo>
                      <a:pt x="370" y="167"/>
                      <a:pt x="372" y="169"/>
                      <a:pt x="372" y="172"/>
                    </a:cubicBezTo>
                    <a:lnTo>
                      <a:pt x="364" y="450"/>
                    </a:lnTo>
                    <a:cubicBezTo>
                      <a:pt x="364" y="450"/>
                      <a:pt x="364" y="451"/>
                      <a:pt x="364" y="451"/>
                    </a:cubicBezTo>
                    <a:lnTo>
                      <a:pt x="287" y="729"/>
                    </a:lnTo>
                    <a:cubicBezTo>
                      <a:pt x="286" y="732"/>
                      <a:pt x="283" y="734"/>
                      <a:pt x="281" y="735"/>
                    </a:cubicBezTo>
                    <a:cubicBezTo>
                      <a:pt x="278" y="735"/>
                      <a:pt x="275" y="734"/>
                      <a:pt x="273" y="732"/>
                    </a:cubicBezTo>
                    <a:lnTo>
                      <a:pt x="195" y="642"/>
                    </a:lnTo>
                    <a:lnTo>
                      <a:pt x="133" y="560"/>
                    </a:lnTo>
                    <a:cubicBezTo>
                      <a:pt x="133" y="559"/>
                      <a:pt x="132" y="558"/>
                      <a:pt x="132" y="556"/>
                    </a:cubicBezTo>
                    <a:lnTo>
                      <a:pt x="116" y="426"/>
                    </a:lnTo>
                    <a:lnTo>
                      <a:pt x="101" y="295"/>
                    </a:lnTo>
                    <a:cubicBezTo>
                      <a:pt x="101" y="292"/>
                      <a:pt x="102" y="288"/>
                      <a:pt x="105" y="287"/>
                    </a:cubicBezTo>
                    <a:lnTo>
                      <a:pt x="360" y="16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6450949" y="644634"/>
                <a:ext cx="982496" cy="1241926"/>
              </a:xfrm>
              <a:custGeom>
                <a:avLst/>
                <a:gdLst/>
                <a:ahLst/>
                <a:cxnLst>
                  <a:cxn ang="0">
                    <a:pos x="538" y="11"/>
                  </a:cxn>
                  <a:cxn ang="0">
                    <a:pos x="586" y="18"/>
                  </a:cxn>
                  <a:cxn ang="0">
                    <a:pos x="612" y="91"/>
                  </a:cxn>
                  <a:cxn ang="0">
                    <a:pos x="683" y="116"/>
                  </a:cxn>
                  <a:cxn ang="0">
                    <a:pos x="675" y="136"/>
                  </a:cxn>
                  <a:cxn ang="0">
                    <a:pos x="638" y="157"/>
                  </a:cxn>
                  <a:cxn ang="0">
                    <a:pos x="597" y="189"/>
                  </a:cxn>
                  <a:cxn ang="0">
                    <a:pos x="555" y="218"/>
                  </a:cxn>
                  <a:cxn ang="0">
                    <a:pos x="483" y="265"/>
                  </a:cxn>
                  <a:cxn ang="0">
                    <a:pos x="475" y="274"/>
                  </a:cxn>
                  <a:cxn ang="0">
                    <a:pos x="483" y="318"/>
                  </a:cxn>
                  <a:cxn ang="0">
                    <a:pos x="541" y="329"/>
                  </a:cxn>
                  <a:cxn ang="0">
                    <a:pos x="575" y="373"/>
                  </a:cxn>
                  <a:cxn ang="0">
                    <a:pos x="555" y="426"/>
                  </a:cxn>
                  <a:cxn ang="0">
                    <a:pos x="592" y="449"/>
                  </a:cxn>
                  <a:cxn ang="0">
                    <a:pos x="698" y="426"/>
                  </a:cxn>
                  <a:cxn ang="0">
                    <a:pos x="723" y="482"/>
                  </a:cxn>
                  <a:cxn ang="0">
                    <a:pos x="715" y="496"/>
                  </a:cxn>
                  <a:cxn ang="0">
                    <a:pos x="690" y="616"/>
                  </a:cxn>
                  <a:cxn ang="0">
                    <a:pos x="661" y="744"/>
                  </a:cxn>
                  <a:cxn ang="0">
                    <a:pos x="594" y="764"/>
                  </a:cxn>
                  <a:cxn ang="0">
                    <a:pos x="531" y="727"/>
                  </a:cxn>
                  <a:cxn ang="0">
                    <a:pos x="477" y="744"/>
                  </a:cxn>
                  <a:cxn ang="0">
                    <a:pos x="437" y="771"/>
                  </a:cxn>
                  <a:cxn ang="0">
                    <a:pos x="383" y="834"/>
                  </a:cxn>
                  <a:cxn ang="0">
                    <a:pos x="359" y="890"/>
                  </a:cxn>
                  <a:cxn ang="0">
                    <a:pos x="318" y="920"/>
                  </a:cxn>
                  <a:cxn ang="0">
                    <a:pos x="219" y="967"/>
                  </a:cxn>
                  <a:cxn ang="0">
                    <a:pos x="176" y="939"/>
                  </a:cxn>
                  <a:cxn ang="0">
                    <a:pos x="149" y="928"/>
                  </a:cxn>
                  <a:cxn ang="0">
                    <a:pos x="74" y="915"/>
                  </a:cxn>
                  <a:cxn ang="0">
                    <a:pos x="52" y="857"/>
                  </a:cxn>
                  <a:cxn ang="0">
                    <a:pos x="84" y="787"/>
                  </a:cxn>
                  <a:cxn ang="0">
                    <a:pos x="53" y="726"/>
                  </a:cxn>
                  <a:cxn ang="0">
                    <a:pos x="12" y="678"/>
                  </a:cxn>
                  <a:cxn ang="0">
                    <a:pos x="57" y="614"/>
                  </a:cxn>
                  <a:cxn ang="0">
                    <a:pos x="113" y="564"/>
                  </a:cxn>
                  <a:cxn ang="0">
                    <a:pos x="158" y="559"/>
                  </a:cxn>
                  <a:cxn ang="0">
                    <a:pos x="170" y="547"/>
                  </a:cxn>
                  <a:cxn ang="0">
                    <a:pos x="170" y="522"/>
                  </a:cxn>
                  <a:cxn ang="0">
                    <a:pos x="151" y="492"/>
                  </a:cxn>
                  <a:cxn ang="0">
                    <a:pos x="101" y="482"/>
                  </a:cxn>
                  <a:cxn ang="0">
                    <a:pos x="101" y="438"/>
                  </a:cxn>
                  <a:cxn ang="0">
                    <a:pos x="158" y="343"/>
                  </a:cxn>
                  <a:cxn ang="0">
                    <a:pos x="332" y="201"/>
                  </a:cxn>
                  <a:cxn ang="0">
                    <a:pos x="450" y="147"/>
                  </a:cxn>
                  <a:cxn ang="0">
                    <a:pos x="506" y="144"/>
                  </a:cxn>
                  <a:cxn ang="0">
                    <a:pos x="500" y="108"/>
                  </a:cxn>
                  <a:cxn ang="0">
                    <a:pos x="494" y="43"/>
                  </a:cxn>
                </a:cxnLst>
                <a:rect l="0" t="0" r="r" b="b"/>
                <a:pathLst>
                  <a:path w="765" h="967">
                    <a:moveTo>
                      <a:pt x="494" y="43"/>
                    </a:moveTo>
                    <a:lnTo>
                      <a:pt x="515" y="25"/>
                    </a:lnTo>
                    <a:lnTo>
                      <a:pt x="538" y="11"/>
                    </a:lnTo>
                    <a:lnTo>
                      <a:pt x="560" y="0"/>
                    </a:lnTo>
                    <a:lnTo>
                      <a:pt x="575" y="8"/>
                    </a:lnTo>
                    <a:lnTo>
                      <a:pt x="586" y="18"/>
                    </a:lnTo>
                    <a:lnTo>
                      <a:pt x="581" y="50"/>
                    </a:lnTo>
                    <a:lnTo>
                      <a:pt x="575" y="83"/>
                    </a:lnTo>
                    <a:lnTo>
                      <a:pt x="612" y="91"/>
                    </a:lnTo>
                    <a:lnTo>
                      <a:pt x="649" y="99"/>
                    </a:lnTo>
                    <a:lnTo>
                      <a:pt x="687" y="108"/>
                    </a:lnTo>
                    <a:lnTo>
                      <a:pt x="683" y="116"/>
                    </a:lnTo>
                    <a:lnTo>
                      <a:pt x="682" y="123"/>
                    </a:lnTo>
                    <a:lnTo>
                      <a:pt x="680" y="131"/>
                    </a:lnTo>
                    <a:lnTo>
                      <a:pt x="675" y="136"/>
                    </a:lnTo>
                    <a:lnTo>
                      <a:pt x="661" y="141"/>
                    </a:lnTo>
                    <a:lnTo>
                      <a:pt x="647" y="149"/>
                    </a:lnTo>
                    <a:lnTo>
                      <a:pt x="638" y="157"/>
                    </a:lnTo>
                    <a:lnTo>
                      <a:pt x="625" y="178"/>
                    </a:lnTo>
                    <a:lnTo>
                      <a:pt x="614" y="185"/>
                    </a:lnTo>
                    <a:lnTo>
                      <a:pt x="597" y="189"/>
                    </a:lnTo>
                    <a:lnTo>
                      <a:pt x="581" y="196"/>
                    </a:lnTo>
                    <a:lnTo>
                      <a:pt x="565" y="204"/>
                    </a:lnTo>
                    <a:lnTo>
                      <a:pt x="555" y="218"/>
                    </a:lnTo>
                    <a:lnTo>
                      <a:pt x="548" y="242"/>
                    </a:lnTo>
                    <a:lnTo>
                      <a:pt x="543" y="269"/>
                    </a:lnTo>
                    <a:lnTo>
                      <a:pt x="483" y="265"/>
                    </a:lnTo>
                    <a:lnTo>
                      <a:pt x="481" y="269"/>
                    </a:lnTo>
                    <a:lnTo>
                      <a:pt x="477" y="270"/>
                    </a:lnTo>
                    <a:lnTo>
                      <a:pt x="475" y="274"/>
                    </a:lnTo>
                    <a:lnTo>
                      <a:pt x="477" y="287"/>
                    </a:lnTo>
                    <a:lnTo>
                      <a:pt x="478" y="303"/>
                    </a:lnTo>
                    <a:lnTo>
                      <a:pt x="483" y="318"/>
                    </a:lnTo>
                    <a:lnTo>
                      <a:pt x="503" y="324"/>
                    </a:lnTo>
                    <a:lnTo>
                      <a:pt x="522" y="325"/>
                    </a:lnTo>
                    <a:lnTo>
                      <a:pt x="541" y="329"/>
                    </a:lnTo>
                    <a:lnTo>
                      <a:pt x="560" y="336"/>
                    </a:lnTo>
                    <a:lnTo>
                      <a:pt x="569" y="353"/>
                    </a:lnTo>
                    <a:lnTo>
                      <a:pt x="575" y="373"/>
                    </a:lnTo>
                    <a:lnTo>
                      <a:pt x="576" y="392"/>
                    </a:lnTo>
                    <a:lnTo>
                      <a:pt x="567" y="409"/>
                    </a:lnTo>
                    <a:lnTo>
                      <a:pt x="555" y="426"/>
                    </a:lnTo>
                    <a:lnTo>
                      <a:pt x="544" y="443"/>
                    </a:lnTo>
                    <a:lnTo>
                      <a:pt x="569" y="447"/>
                    </a:lnTo>
                    <a:lnTo>
                      <a:pt x="592" y="449"/>
                    </a:lnTo>
                    <a:lnTo>
                      <a:pt x="633" y="429"/>
                    </a:lnTo>
                    <a:lnTo>
                      <a:pt x="649" y="429"/>
                    </a:lnTo>
                    <a:lnTo>
                      <a:pt x="698" y="426"/>
                    </a:lnTo>
                    <a:lnTo>
                      <a:pt x="744" y="416"/>
                    </a:lnTo>
                    <a:lnTo>
                      <a:pt x="765" y="437"/>
                    </a:lnTo>
                    <a:lnTo>
                      <a:pt x="723" y="482"/>
                    </a:lnTo>
                    <a:lnTo>
                      <a:pt x="720" y="486"/>
                    </a:lnTo>
                    <a:lnTo>
                      <a:pt x="716" y="491"/>
                    </a:lnTo>
                    <a:lnTo>
                      <a:pt x="715" y="496"/>
                    </a:lnTo>
                    <a:lnTo>
                      <a:pt x="715" y="503"/>
                    </a:lnTo>
                    <a:lnTo>
                      <a:pt x="743" y="613"/>
                    </a:lnTo>
                    <a:lnTo>
                      <a:pt x="690" y="616"/>
                    </a:lnTo>
                    <a:lnTo>
                      <a:pt x="682" y="659"/>
                    </a:lnTo>
                    <a:lnTo>
                      <a:pt x="670" y="700"/>
                    </a:lnTo>
                    <a:lnTo>
                      <a:pt x="661" y="744"/>
                    </a:lnTo>
                    <a:lnTo>
                      <a:pt x="637" y="748"/>
                    </a:lnTo>
                    <a:lnTo>
                      <a:pt x="612" y="753"/>
                    </a:lnTo>
                    <a:lnTo>
                      <a:pt x="594" y="764"/>
                    </a:lnTo>
                    <a:lnTo>
                      <a:pt x="577" y="776"/>
                    </a:lnTo>
                    <a:lnTo>
                      <a:pt x="549" y="723"/>
                    </a:lnTo>
                    <a:lnTo>
                      <a:pt x="531" y="727"/>
                    </a:lnTo>
                    <a:lnTo>
                      <a:pt x="511" y="728"/>
                    </a:lnTo>
                    <a:lnTo>
                      <a:pt x="493" y="734"/>
                    </a:lnTo>
                    <a:lnTo>
                      <a:pt x="477" y="744"/>
                    </a:lnTo>
                    <a:lnTo>
                      <a:pt x="461" y="753"/>
                    </a:lnTo>
                    <a:lnTo>
                      <a:pt x="446" y="764"/>
                    </a:lnTo>
                    <a:lnTo>
                      <a:pt x="437" y="771"/>
                    </a:lnTo>
                    <a:lnTo>
                      <a:pt x="422" y="792"/>
                    </a:lnTo>
                    <a:lnTo>
                      <a:pt x="404" y="814"/>
                    </a:lnTo>
                    <a:lnTo>
                      <a:pt x="383" y="834"/>
                    </a:lnTo>
                    <a:lnTo>
                      <a:pt x="364" y="857"/>
                    </a:lnTo>
                    <a:lnTo>
                      <a:pt x="360" y="874"/>
                    </a:lnTo>
                    <a:lnTo>
                      <a:pt x="359" y="890"/>
                    </a:lnTo>
                    <a:lnTo>
                      <a:pt x="355" y="907"/>
                    </a:lnTo>
                    <a:lnTo>
                      <a:pt x="336" y="915"/>
                    </a:lnTo>
                    <a:lnTo>
                      <a:pt x="318" y="920"/>
                    </a:lnTo>
                    <a:lnTo>
                      <a:pt x="298" y="928"/>
                    </a:lnTo>
                    <a:lnTo>
                      <a:pt x="260" y="951"/>
                    </a:lnTo>
                    <a:lnTo>
                      <a:pt x="219" y="967"/>
                    </a:lnTo>
                    <a:lnTo>
                      <a:pt x="203" y="952"/>
                    </a:lnTo>
                    <a:lnTo>
                      <a:pt x="186" y="939"/>
                    </a:lnTo>
                    <a:lnTo>
                      <a:pt x="176" y="939"/>
                    </a:lnTo>
                    <a:lnTo>
                      <a:pt x="170" y="940"/>
                    </a:lnTo>
                    <a:lnTo>
                      <a:pt x="163" y="940"/>
                    </a:lnTo>
                    <a:lnTo>
                      <a:pt x="149" y="928"/>
                    </a:lnTo>
                    <a:lnTo>
                      <a:pt x="135" y="918"/>
                    </a:lnTo>
                    <a:lnTo>
                      <a:pt x="90" y="918"/>
                    </a:lnTo>
                    <a:lnTo>
                      <a:pt x="74" y="915"/>
                    </a:lnTo>
                    <a:lnTo>
                      <a:pt x="65" y="906"/>
                    </a:lnTo>
                    <a:lnTo>
                      <a:pt x="52" y="885"/>
                    </a:lnTo>
                    <a:lnTo>
                      <a:pt x="52" y="857"/>
                    </a:lnTo>
                    <a:lnTo>
                      <a:pt x="57" y="843"/>
                    </a:lnTo>
                    <a:lnTo>
                      <a:pt x="71" y="816"/>
                    </a:lnTo>
                    <a:lnTo>
                      <a:pt x="84" y="787"/>
                    </a:lnTo>
                    <a:lnTo>
                      <a:pt x="98" y="759"/>
                    </a:lnTo>
                    <a:lnTo>
                      <a:pt x="78" y="739"/>
                    </a:lnTo>
                    <a:lnTo>
                      <a:pt x="53" y="726"/>
                    </a:lnTo>
                    <a:lnTo>
                      <a:pt x="28" y="714"/>
                    </a:lnTo>
                    <a:lnTo>
                      <a:pt x="0" y="703"/>
                    </a:lnTo>
                    <a:lnTo>
                      <a:pt x="12" y="678"/>
                    </a:lnTo>
                    <a:lnTo>
                      <a:pt x="26" y="658"/>
                    </a:lnTo>
                    <a:lnTo>
                      <a:pt x="41" y="635"/>
                    </a:lnTo>
                    <a:lnTo>
                      <a:pt x="57" y="614"/>
                    </a:lnTo>
                    <a:lnTo>
                      <a:pt x="69" y="592"/>
                    </a:lnTo>
                    <a:lnTo>
                      <a:pt x="78" y="565"/>
                    </a:lnTo>
                    <a:lnTo>
                      <a:pt x="113" y="564"/>
                    </a:lnTo>
                    <a:lnTo>
                      <a:pt x="146" y="560"/>
                    </a:lnTo>
                    <a:lnTo>
                      <a:pt x="151" y="560"/>
                    </a:lnTo>
                    <a:lnTo>
                      <a:pt x="158" y="559"/>
                    </a:lnTo>
                    <a:lnTo>
                      <a:pt x="163" y="555"/>
                    </a:lnTo>
                    <a:lnTo>
                      <a:pt x="166" y="552"/>
                    </a:lnTo>
                    <a:lnTo>
                      <a:pt x="170" y="547"/>
                    </a:lnTo>
                    <a:lnTo>
                      <a:pt x="171" y="541"/>
                    </a:lnTo>
                    <a:lnTo>
                      <a:pt x="170" y="535"/>
                    </a:lnTo>
                    <a:lnTo>
                      <a:pt x="170" y="522"/>
                    </a:lnTo>
                    <a:lnTo>
                      <a:pt x="171" y="508"/>
                    </a:lnTo>
                    <a:lnTo>
                      <a:pt x="168" y="496"/>
                    </a:lnTo>
                    <a:lnTo>
                      <a:pt x="151" y="492"/>
                    </a:lnTo>
                    <a:lnTo>
                      <a:pt x="134" y="492"/>
                    </a:lnTo>
                    <a:lnTo>
                      <a:pt x="115" y="488"/>
                    </a:lnTo>
                    <a:lnTo>
                      <a:pt x="101" y="482"/>
                    </a:lnTo>
                    <a:lnTo>
                      <a:pt x="86" y="470"/>
                    </a:lnTo>
                    <a:lnTo>
                      <a:pt x="92" y="454"/>
                    </a:lnTo>
                    <a:lnTo>
                      <a:pt x="101" y="438"/>
                    </a:lnTo>
                    <a:lnTo>
                      <a:pt x="109" y="425"/>
                    </a:lnTo>
                    <a:lnTo>
                      <a:pt x="141" y="369"/>
                    </a:lnTo>
                    <a:lnTo>
                      <a:pt x="158" y="343"/>
                    </a:lnTo>
                    <a:lnTo>
                      <a:pt x="180" y="319"/>
                    </a:lnTo>
                    <a:lnTo>
                      <a:pt x="254" y="258"/>
                    </a:lnTo>
                    <a:lnTo>
                      <a:pt x="332" y="201"/>
                    </a:lnTo>
                    <a:lnTo>
                      <a:pt x="414" y="147"/>
                    </a:lnTo>
                    <a:lnTo>
                      <a:pt x="433" y="144"/>
                    </a:lnTo>
                    <a:lnTo>
                      <a:pt x="450" y="147"/>
                    </a:lnTo>
                    <a:lnTo>
                      <a:pt x="470" y="152"/>
                    </a:lnTo>
                    <a:lnTo>
                      <a:pt x="489" y="153"/>
                    </a:lnTo>
                    <a:lnTo>
                      <a:pt x="506" y="144"/>
                    </a:lnTo>
                    <a:lnTo>
                      <a:pt x="522" y="131"/>
                    </a:lnTo>
                    <a:lnTo>
                      <a:pt x="532" y="114"/>
                    </a:lnTo>
                    <a:lnTo>
                      <a:pt x="500" y="108"/>
                    </a:lnTo>
                    <a:lnTo>
                      <a:pt x="469" y="106"/>
                    </a:lnTo>
                    <a:lnTo>
                      <a:pt x="482" y="74"/>
                    </a:lnTo>
                    <a:lnTo>
                      <a:pt x="494" y="4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6526722" y="828289"/>
                <a:ext cx="53941" cy="11558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2" y="0"/>
                  </a:cxn>
                  <a:cxn ang="0">
                    <a:pos x="41" y="45"/>
                  </a:cxn>
                  <a:cxn ang="0">
                    <a:pos x="28" y="90"/>
                  </a:cxn>
                  <a:cxn ang="0">
                    <a:pos x="15" y="75"/>
                  </a:cxn>
                  <a:cxn ang="0">
                    <a:pos x="5" y="62"/>
                  </a:cxn>
                  <a:cxn ang="0">
                    <a:pos x="2" y="41"/>
                  </a:cxn>
                  <a:cxn ang="0">
                    <a:pos x="0" y="20"/>
                  </a:cxn>
                </a:cxnLst>
                <a:rect l="0" t="0" r="r" b="b"/>
                <a:pathLst>
                  <a:path w="42" h="90">
                    <a:moveTo>
                      <a:pt x="0" y="20"/>
                    </a:moveTo>
                    <a:lnTo>
                      <a:pt x="42" y="0"/>
                    </a:lnTo>
                    <a:lnTo>
                      <a:pt x="41" y="45"/>
                    </a:lnTo>
                    <a:lnTo>
                      <a:pt x="28" y="90"/>
                    </a:lnTo>
                    <a:lnTo>
                      <a:pt x="15" y="75"/>
                    </a:lnTo>
                    <a:lnTo>
                      <a:pt x="5" y="62"/>
                    </a:lnTo>
                    <a:lnTo>
                      <a:pt x="2" y="4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6917152" y="1443473"/>
                <a:ext cx="991485" cy="1402464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97" y="47"/>
                  </a:cxn>
                  <a:cxn ang="0">
                    <a:pos x="432" y="172"/>
                  </a:cxn>
                  <a:cxn ang="0">
                    <a:pos x="386" y="234"/>
                  </a:cxn>
                  <a:cxn ang="0">
                    <a:pos x="377" y="322"/>
                  </a:cxn>
                  <a:cxn ang="0">
                    <a:pos x="353" y="335"/>
                  </a:cxn>
                  <a:cxn ang="0">
                    <a:pos x="352" y="369"/>
                  </a:cxn>
                  <a:cxn ang="0">
                    <a:pos x="353" y="419"/>
                  </a:cxn>
                  <a:cxn ang="0">
                    <a:pos x="370" y="507"/>
                  </a:cxn>
                  <a:cxn ang="0">
                    <a:pos x="425" y="586"/>
                  </a:cxn>
                  <a:cxn ang="0">
                    <a:pos x="454" y="591"/>
                  </a:cxn>
                  <a:cxn ang="0">
                    <a:pos x="470" y="559"/>
                  </a:cxn>
                  <a:cxn ang="0">
                    <a:pos x="499" y="575"/>
                  </a:cxn>
                  <a:cxn ang="0">
                    <a:pos x="532" y="602"/>
                  </a:cxn>
                  <a:cxn ang="0">
                    <a:pos x="586" y="624"/>
                  </a:cxn>
                  <a:cxn ang="0">
                    <a:pos x="583" y="669"/>
                  </a:cxn>
                  <a:cxn ang="0">
                    <a:pos x="604" y="707"/>
                  </a:cxn>
                  <a:cxn ang="0">
                    <a:pos x="652" y="766"/>
                  </a:cxn>
                  <a:cxn ang="0">
                    <a:pos x="644" y="826"/>
                  </a:cxn>
                  <a:cxn ang="0">
                    <a:pos x="688" y="858"/>
                  </a:cxn>
                  <a:cxn ang="0">
                    <a:pos x="704" y="907"/>
                  </a:cxn>
                  <a:cxn ang="0">
                    <a:pos x="721" y="969"/>
                  </a:cxn>
                  <a:cxn ang="0">
                    <a:pos x="766" y="1054"/>
                  </a:cxn>
                  <a:cxn ang="0">
                    <a:pos x="700" y="1059"/>
                  </a:cxn>
                  <a:cxn ang="0">
                    <a:pos x="463" y="936"/>
                  </a:cxn>
                  <a:cxn ang="0">
                    <a:pos x="407" y="881"/>
                  </a:cxn>
                  <a:cxn ang="0">
                    <a:pos x="386" y="826"/>
                  </a:cxn>
                  <a:cxn ang="0">
                    <a:pos x="364" y="787"/>
                  </a:cxn>
                  <a:cxn ang="0">
                    <a:pos x="352" y="770"/>
                  </a:cxn>
                  <a:cxn ang="0">
                    <a:pos x="357" y="709"/>
                  </a:cxn>
                  <a:cxn ang="0">
                    <a:pos x="299" y="542"/>
                  </a:cxn>
                  <a:cxn ang="0">
                    <a:pos x="280" y="463"/>
                  </a:cxn>
                  <a:cxn ang="0">
                    <a:pos x="258" y="378"/>
                  </a:cxn>
                  <a:cxn ang="0">
                    <a:pos x="202" y="336"/>
                  </a:cxn>
                  <a:cxn ang="0">
                    <a:pos x="206" y="286"/>
                  </a:cxn>
                  <a:cxn ang="0">
                    <a:pos x="156" y="331"/>
                  </a:cxn>
                  <a:cxn ang="0">
                    <a:pos x="171" y="380"/>
                  </a:cxn>
                  <a:cxn ang="0">
                    <a:pos x="197" y="417"/>
                  </a:cxn>
                  <a:cxn ang="0">
                    <a:pos x="128" y="363"/>
                  </a:cxn>
                  <a:cxn ang="0">
                    <a:pos x="95" y="345"/>
                  </a:cxn>
                  <a:cxn ang="0">
                    <a:pos x="63" y="318"/>
                  </a:cxn>
                  <a:cxn ang="0">
                    <a:pos x="34" y="280"/>
                  </a:cxn>
                  <a:cxn ang="0">
                    <a:pos x="8" y="268"/>
                  </a:cxn>
                  <a:cxn ang="0">
                    <a:pos x="20" y="225"/>
                  </a:cxn>
                  <a:cxn ang="0">
                    <a:pos x="85" y="155"/>
                  </a:cxn>
                  <a:cxn ang="0">
                    <a:pos x="130" y="125"/>
                  </a:cxn>
                  <a:cxn ang="0">
                    <a:pos x="213" y="168"/>
                  </a:cxn>
                  <a:cxn ang="0">
                    <a:pos x="313" y="106"/>
                  </a:cxn>
                  <a:cxn ang="0">
                    <a:pos x="332" y="24"/>
                  </a:cxn>
                </a:cxnLst>
                <a:rect l="0" t="0" r="r" b="b"/>
                <a:pathLst>
                  <a:path w="772" h="1092">
                    <a:moveTo>
                      <a:pt x="337" y="0"/>
                    </a:moveTo>
                    <a:lnTo>
                      <a:pt x="348" y="2"/>
                    </a:lnTo>
                    <a:lnTo>
                      <a:pt x="360" y="0"/>
                    </a:lnTo>
                    <a:lnTo>
                      <a:pt x="372" y="2"/>
                    </a:lnTo>
                    <a:lnTo>
                      <a:pt x="382" y="7"/>
                    </a:lnTo>
                    <a:lnTo>
                      <a:pt x="397" y="47"/>
                    </a:lnTo>
                    <a:lnTo>
                      <a:pt x="407" y="90"/>
                    </a:lnTo>
                    <a:lnTo>
                      <a:pt x="419" y="133"/>
                    </a:lnTo>
                    <a:lnTo>
                      <a:pt x="432" y="172"/>
                    </a:lnTo>
                    <a:lnTo>
                      <a:pt x="452" y="211"/>
                    </a:lnTo>
                    <a:lnTo>
                      <a:pt x="407" y="224"/>
                    </a:lnTo>
                    <a:lnTo>
                      <a:pt x="386" y="234"/>
                    </a:lnTo>
                    <a:lnTo>
                      <a:pt x="380" y="264"/>
                    </a:lnTo>
                    <a:lnTo>
                      <a:pt x="376" y="291"/>
                    </a:lnTo>
                    <a:lnTo>
                      <a:pt x="377" y="322"/>
                    </a:lnTo>
                    <a:lnTo>
                      <a:pt x="385" y="351"/>
                    </a:lnTo>
                    <a:lnTo>
                      <a:pt x="369" y="341"/>
                    </a:lnTo>
                    <a:lnTo>
                      <a:pt x="353" y="335"/>
                    </a:lnTo>
                    <a:lnTo>
                      <a:pt x="336" y="333"/>
                    </a:lnTo>
                    <a:lnTo>
                      <a:pt x="343" y="352"/>
                    </a:lnTo>
                    <a:lnTo>
                      <a:pt x="352" y="369"/>
                    </a:lnTo>
                    <a:lnTo>
                      <a:pt x="358" y="386"/>
                    </a:lnTo>
                    <a:lnTo>
                      <a:pt x="362" y="406"/>
                    </a:lnTo>
                    <a:lnTo>
                      <a:pt x="353" y="419"/>
                    </a:lnTo>
                    <a:lnTo>
                      <a:pt x="343" y="431"/>
                    </a:lnTo>
                    <a:lnTo>
                      <a:pt x="335" y="446"/>
                    </a:lnTo>
                    <a:lnTo>
                      <a:pt x="370" y="507"/>
                    </a:lnTo>
                    <a:lnTo>
                      <a:pt x="409" y="565"/>
                    </a:lnTo>
                    <a:lnTo>
                      <a:pt x="419" y="581"/>
                    </a:lnTo>
                    <a:lnTo>
                      <a:pt x="425" y="586"/>
                    </a:lnTo>
                    <a:lnTo>
                      <a:pt x="430" y="590"/>
                    </a:lnTo>
                    <a:lnTo>
                      <a:pt x="435" y="591"/>
                    </a:lnTo>
                    <a:lnTo>
                      <a:pt x="454" y="591"/>
                    </a:lnTo>
                    <a:lnTo>
                      <a:pt x="471" y="590"/>
                    </a:lnTo>
                    <a:lnTo>
                      <a:pt x="471" y="574"/>
                    </a:lnTo>
                    <a:lnTo>
                      <a:pt x="470" y="559"/>
                    </a:lnTo>
                    <a:lnTo>
                      <a:pt x="481" y="562"/>
                    </a:lnTo>
                    <a:lnTo>
                      <a:pt x="491" y="567"/>
                    </a:lnTo>
                    <a:lnTo>
                      <a:pt x="499" y="575"/>
                    </a:lnTo>
                    <a:lnTo>
                      <a:pt x="508" y="586"/>
                    </a:lnTo>
                    <a:lnTo>
                      <a:pt x="516" y="592"/>
                    </a:lnTo>
                    <a:lnTo>
                      <a:pt x="532" y="602"/>
                    </a:lnTo>
                    <a:lnTo>
                      <a:pt x="550" y="607"/>
                    </a:lnTo>
                    <a:lnTo>
                      <a:pt x="589" y="610"/>
                    </a:lnTo>
                    <a:lnTo>
                      <a:pt x="586" y="624"/>
                    </a:lnTo>
                    <a:lnTo>
                      <a:pt x="582" y="640"/>
                    </a:lnTo>
                    <a:lnTo>
                      <a:pt x="581" y="656"/>
                    </a:lnTo>
                    <a:lnTo>
                      <a:pt x="583" y="669"/>
                    </a:lnTo>
                    <a:lnTo>
                      <a:pt x="591" y="690"/>
                    </a:lnTo>
                    <a:lnTo>
                      <a:pt x="597" y="701"/>
                    </a:lnTo>
                    <a:lnTo>
                      <a:pt x="604" y="707"/>
                    </a:lnTo>
                    <a:lnTo>
                      <a:pt x="661" y="725"/>
                    </a:lnTo>
                    <a:lnTo>
                      <a:pt x="659" y="746"/>
                    </a:lnTo>
                    <a:lnTo>
                      <a:pt x="652" y="766"/>
                    </a:lnTo>
                    <a:lnTo>
                      <a:pt x="644" y="786"/>
                    </a:lnTo>
                    <a:lnTo>
                      <a:pt x="641" y="807"/>
                    </a:lnTo>
                    <a:lnTo>
                      <a:pt x="644" y="826"/>
                    </a:lnTo>
                    <a:lnTo>
                      <a:pt x="656" y="838"/>
                    </a:lnTo>
                    <a:lnTo>
                      <a:pt x="672" y="847"/>
                    </a:lnTo>
                    <a:lnTo>
                      <a:pt x="688" y="858"/>
                    </a:lnTo>
                    <a:lnTo>
                      <a:pt x="700" y="870"/>
                    </a:lnTo>
                    <a:lnTo>
                      <a:pt x="704" y="890"/>
                    </a:lnTo>
                    <a:lnTo>
                      <a:pt x="704" y="907"/>
                    </a:lnTo>
                    <a:lnTo>
                      <a:pt x="702" y="926"/>
                    </a:lnTo>
                    <a:lnTo>
                      <a:pt x="704" y="944"/>
                    </a:lnTo>
                    <a:lnTo>
                      <a:pt x="721" y="969"/>
                    </a:lnTo>
                    <a:lnTo>
                      <a:pt x="738" y="992"/>
                    </a:lnTo>
                    <a:lnTo>
                      <a:pt x="755" y="1015"/>
                    </a:lnTo>
                    <a:lnTo>
                      <a:pt x="766" y="1054"/>
                    </a:lnTo>
                    <a:lnTo>
                      <a:pt x="772" y="1092"/>
                    </a:lnTo>
                    <a:lnTo>
                      <a:pt x="737" y="1078"/>
                    </a:lnTo>
                    <a:lnTo>
                      <a:pt x="700" y="1059"/>
                    </a:lnTo>
                    <a:lnTo>
                      <a:pt x="664" y="1042"/>
                    </a:lnTo>
                    <a:lnTo>
                      <a:pt x="483" y="949"/>
                    </a:lnTo>
                    <a:lnTo>
                      <a:pt x="463" y="936"/>
                    </a:lnTo>
                    <a:lnTo>
                      <a:pt x="443" y="919"/>
                    </a:lnTo>
                    <a:lnTo>
                      <a:pt x="425" y="899"/>
                    </a:lnTo>
                    <a:lnTo>
                      <a:pt x="407" y="881"/>
                    </a:lnTo>
                    <a:lnTo>
                      <a:pt x="397" y="865"/>
                    </a:lnTo>
                    <a:lnTo>
                      <a:pt x="390" y="846"/>
                    </a:lnTo>
                    <a:lnTo>
                      <a:pt x="386" y="826"/>
                    </a:lnTo>
                    <a:lnTo>
                      <a:pt x="380" y="808"/>
                    </a:lnTo>
                    <a:lnTo>
                      <a:pt x="369" y="792"/>
                    </a:lnTo>
                    <a:lnTo>
                      <a:pt x="364" y="787"/>
                    </a:lnTo>
                    <a:lnTo>
                      <a:pt x="360" y="780"/>
                    </a:lnTo>
                    <a:lnTo>
                      <a:pt x="354" y="775"/>
                    </a:lnTo>
                    <a:lnTo>
                      <a:pt x="352" y="770"/>
                    </a:lnTo>
                    <a:lnTo>
                      <a:pt x="353" y="748"/>
                    </a:lnTo>
                    <a:lnTo>
                      <a:pt x="357" y="730"/>
                    </a:lnTo>
                    <a:lnTo>
                      <a:pt x="357" y="709"/>
                    </a:lnTo>
                    <a:lnTo>
                      <a:pt x="335" y="637"/>
                    </a:lnTo>
                    <a:lnTo>
                      <a:pt x="309" y="569"/>
                    </a:lnTo>
                    <a:lnTo>
                      <a:pt x="299" y="542"/>
                    </a:lnTo>
                    <a:lnTo>
                      <a:pt x="291" y="517"/>
                    </a:lnTo>
                    <a:lnTo>
                      <a:pt x="284" y="491"/>
                    </a:lnTo>
                    <a:lnTo>
                      <a:pt x="280" y="463"/>
                    </a:lnTo>
                    <a:lnTo>
                      <a:pt x="276" y="418"/>
                    </a:lnTo>
                    <a:lnTo>
                      <a:pt x="271" y="396"/>
                    </a:lnTo>
                    <a:lnTo>
                      <a:pt x="258" y="378"/>
                    </a:lnTo>
                    <a:lnTo>
                      <a:pt x="241" y="363"/>
                    </a:lnTo>
                    <a:lnTo>
                      <a:pt x="219" y="351"/>
                    </a:lnTo>
                    <a:lnTo>
                      <a:pt x="202" y="336"/>
                    </a:lnTo>
                    <a:lnTo>
                      <a:pt x="212" y="311"/>
                    </a:lnTo>
                    <a:lnTo>
                      <a:pt x="218" y="286"/>
                    </a:lnTo>
                    <a:lnTo>
                      <a:pt x="206" y="286"/>
                    </a:lnTo>
                    <a:lnTo>
                      <a:pt x="181" y="290"/>
                    </a:lnTo>
                    <a:lnTo>
                      <a:pt x="168" y="308"/>
                    </a:lnTo>
                    <a:lnTo>
                      <a:pt x="156" y="331"/>
                    </a:lnTo>
                    <a:lnTo>
                      <a:pt x="148" y="353"/>
                    </a:lnTo>
                    <a:lnTo>
                      <a:pt x="159" y="368"/>
                    </a:lnTo>
                    <a:lnTo>
                      <a:pt x="171" y="380"/>
                    </a:lnTo>
                    <a:lnTo>
                      <a:pt x="185" y="390"/>
                    </a:lnTo>
                    <a:lnTo>
                      <a:pt x="197" y="401"/>
                    </a:lnTo>
                    <a:lnTo>
                      <a:pt x="197" y="417"/>
                    </a:lnTo>
                    <a:lnTo>
                      <a:pt x="169" y="390"/>
                    </a:lnTo>
                    <a:lnTo>
                      <a:pt x="140" y="367"/>
                    </a:lnTo>
                    <a:lnTo>
                      <a:pt x="128" y="363"/>
                    </a:lnTo>
                    <a:lnTo>
                      <a:pt x="114" y="361"/>
                    </a:lnTo>
                    <a:lnTo>
                      <a:pt x="102" y="364"/>
                    </a:lnTo>
                    <a:lnTo>
                      <a:pt x="95" y="345"/>
                    </a:lnTo>
                    <a:lnTo>
                      <a:pt x="86" y="328"/>
                    </a:lnTo>
                    <a:lnTo>
                      <a:pt x="75" y="322"/>
                    </a:lnTo>
                    <a:lnTo>
                      <a:pt x="63" y="318"/>
                    </a:lnTo>
                    <a:lnTo>
                      <a:pt x="53" y="311"/>
                    </a:lnTo>
                    <a:lnTo>
                      <a:pt x="45" y="295"/>
                    </a:lnTo>
                    <a:lnTo>
                      <a:pt x="34" y="280"/>
                    </a:lnTo>
                    <a:lnTo>
                      <a:pt x="28" y="274"/>
                    </a:lnTo>
                    <a:lnTo>
                      <a:pt x="18" y="271"/>
                    </a:lnTo>
                    <a:lnTo>
                      <a:pt x="8" y="268"/>
                    </a:lnTo>
                    <a:lnTo>
                      <a:pt x="0" y="264"/>
                    </a:lnTo>
                    <a:lnTo>
                      <a:pt x="8" y="244"/>
                    </a:lnTo>
                    <a:lnTo>
                      <a:pt x="20" y="225"/>
                    </a:lnTo>
                    <a:lnTo>
                      <a:pt x="51" y="195"/>
                    </a:lnTo>
                    <a:lnTo>
                      <a:pt x="69" y="173"/>
                    </a:lnTo>
                    <a:lnTo>
                      <a:pt x="85" y="155"/>
                    </a:lnTo>
                    <a:lnTo>
                      <a:pt x="100" y="144"/>
                    </a:lnTo>
                    <a:lnTo>
                      <a:pt x="115" y="135"/>
                    </a:lnTo>
                    <a:lnTo>
                      <a:pt x="130" y="125"/>
                    </a:lnTo>
                    <a:lnTo>
                      <a:pt x="147" y="121"/>
                    </a:lnTo>
                    <a:lnTo>
                      <a:pt x="181" y="113"/>
                    </a:lnTo>
                    <a:lnTo>
                      <a:pt x="213" y="168"/>
                    </a:lnTo>
                    <a:lnTo>
                      <a:pt x="251" y="144"/>
                    </a:lnTo>
                    <a:lnTo>
                      <a:pt x="307" y="134"/>
                    </a:lnTo>
                    <a:lnTo>
                      <a:pt x="313" y="106"/>
                    </a:lnTo>
                    <a:lnTo>
                      <a:pt x="319" y="77"/>
                    </a:lnTo>
                    <a:lnTo>
                      <a:pt x="325" y="49"/>
                    </a:lnTo>
                    <a:lnTo>
                      <a:pt x="332" y="24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54"/>
              <p:cNvSpPr>
                <a:spLocks noEditPoints="1"/>
              </p:cNvSpPr>
              <p:nvPr/>
            </p:nvSpPr>
            <p:spPr bwMode="auto">
              <a:xfrm>
                <a:off x="4213685" y="1473011"/>
                <a:ext cx="346763" cy="41868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23" y="33"/>
                  </a:cxn>
                  <a:cxn ang="0">
                    <a:pos x="61" y="0"/>
                  </a:cxn>
                  <a:cxn ang="0">
                    <a:pos x="91" y="50"/>
                  </a:cxn>
                  <a:cxn ang="0">
                    <a:pos x="105" y="106"/>
                  </a:cxn>
                  <a:cxn ang="0">
                    <a:pos x="122" y="118"/>
                  </a:cxn>
                  <a:cxn ang="0">
                    <a:pos x="144" y="129"/>
                  </a:cxn>
                  <a:cxn ang="0">
                    <a:pos x="157" y="149"/>
                  </a:cxn>
                  <a:cxn ang="0">
                    <a:pos x="158" y="173"/>
                  </a:cxn>
                  <a:cxn ang="0">
                    <a:pos x="173" y="179"/>
                  </a:cxn>
                  <a:cxn ang="0">
                    <a:pos x="197" y="169"/>
                  </a:cxn>
                  <a:cxn ang="0">
                    <a:pos x="212" y="181"/>
                  </a:cxn>
                  <a:cxn ang="0">
                    <a:pos x="225" y="189"/>
                  </a:cxn>
                  <a:cxn ang="0">
                    <a:pos x="240" y="195"/>
                  </a:cxn>
                  <a:cxn ang="0">
                    <a:pos x="246" y="203"/>
                  </a:cxn>
                  <a:cxn ang="0">
                    <a:pos x="270" y="269"/>
                  </a:cxn>
                  <a:cxn ang="0">
                    <a:pos x="209" y="298"/>
                  </a:cxn>
                  <a:cxn ang="0">
                    <a:pos x="141" y="326"/>
                  </a:cxn>
                  <a:cxn ang="0">
                    <a:pos x="149" y="250"/>
                  </a:cxn>
                  <a:cxn ang="0">
                    <a:pos x="71" y="242"/>
                  </a:cxn>
                  <a:cxn ang="0">
                    <a:pos x="52" y="234"/>
                  </a:cxn>
                  <a:cxn ang="0">
                    <a:pos x="37" y="206"/>
                  </a:cxn>
                  <a:cxn ang="0">
                    <a:pos x="32" y="157"/>
                  </a:cxn>
                  <a:cxn ang="0">
                    <a:pos x="16" y="130"/>
                  </a:cxn>
                  <a:cxn ang="0">
                    <a:pos x="0" y="106"/>
                  </a:cxn>
                  <a:cxn ang="0">
                    <a:pos x="37" y="42"/>
                  </a:cxn>
                  <a:cxn ang="0">
                    <a:pos x="23" y="78"/>
                  </a:cxn>
                  <a:cxn ang="0">
                    <a:pos x="20" y="105"/>
                  </a:cxn>
                  <a:cxn ang="0">
                    <a:pos x="33" y="121"/>
                  </a:cxn>
                  <a:cxn ang="0">
                    <a:pos x="65" y="124"/>
                  </a:cxn>
                  <a:cxn ang="0">
                    <a:pos x="85" y="96"/>
                  </a:cxn>
                  <a:cxn ang="0">
                    <a:pos x="76" y="52"/>
                  </a:cxn>
                  <a:cxn ang="0">
                    <a:pos x="71" y="46"/>
                  </a:cxn>
                  <a:cxn ang="0">
                    <a:pos x="67" y="38"/>
                  </a:cxn>
                  <a:cxn ang="0">
                    <a:pos x="61" y="32"/>
                  </a:cxn>
                  <a:cxn ang="0">
                    <a:pos x="51" y="29"/>
                  </a:cxn>
                  <a:cxn ang="0">
                    <a:pos x="80" y="138"/>
                  </a:cxn>
                  <a:cxn ang="0">
                    <a:pos x="51" y="162"/>
                  </a:cxn>
                  <a:cxn ang="0">
                    <a:pos x="55" y="201"/>
                  </a:cxn>
                  <a:cxn ang="0">
                    <a:pos x="76" y="225"/>
                  </a:cxn>
                  <a:cxn ang="0">
                    <a:pos x="105" y="231"/>
                  </a:cxn>
                  <a:cxn ang="0">
                    <a:pos x="133" y="235"/>
                  </a:cxn>
                  <a:cxn ang="0">
                    <a:pos x="141" y="189"/>
                  </a:cxn>
                  <a:cxn ang="0">
                    <a:pos x="130" y="141"/>
                  </a:cxn>
                  <a:cxn ang="0">
                    <a:pos x="107" y="133"/>
                  </a:cxn>
                  <a:cxn ang="0">
                    <a:pos x="164" y="254"/>
                  </a:cxn>
                  <a:cxn ang="0">
                    <a:pos x="206" y="282"/>
                  </a:cxn>
                  <a:cxn ang="0">
                    <a:pos x="241" y="234"/>
                  </a:cxn>
                  <a:cxn ang="0">
                    <a:pos x="208" y="213"/>
                  </a:cxn>
                  <a:cxn ang="0">
                    <a:pos x="200" y="201"/>
                  </a:cxn>
                  <a:cxn ang="0">
                    <a:pos x="185" y="194"/>
                  </a:cxn>
                  <a:cxn ang="0">
                    <a:pos x="177" y="199"/>
                  </a:cxn>
                  <a:cxn ang="0">
                    <a:pos x="173" y="207"/>
                  </a:cxn>
                </a:cxnLst>
                <a:rect l="0" t="0" r="r" b="b"/>
                <a:pathLst>
                  <a:path w="270" h="326">
                    <a:moveTo>
                      <a:pt x="0" y="106"/>
                    </a:moveTo>
                    <a:lnTo>
                      <a:pt x="4" y="80"/>
                    </a:lnTo>
                    <a:lnTo>
                      <a:pt x="12" y="56"/>
                    </a:lnTo>
                    <a:lnTo>
                      <a:pt x="23" y="33"/>
                    </a:lnTo>
                    <a:lnTo>
                      <a:pt x="40" y="15"/>
                    </a:lnTo>
                    <a:lnTo>
                      <a:pt x="61" y="0"/>
                    </a:lnTo>
                    <a:lnTo>
                      <a:pt x="77" y="24"/>
                    </a:lnTo>
                    <a:lnTo>
                      <a:pt x="91" y="50"/>
                    </a:lnTo>
                    <a:lnTo>
                      <a:pt x="101" y="77"/>
                    </a:lnTo>
                    <a:lnTo>
                      <a:pt x="105" y="106"/>
                    </a:lnTo>
                    <a:lnTo>
                      <a:pt x="112" y="113"/>
                    </a:lnTo>
                    <a:lnTo>
                      <a:pt x="122" y="118"/>
                    </a:lnTo>
                    <a:lnTo>
                      <a:pt x="134" y="122"/>
                    </a:lnTo>
                    <a:lnTo>
                      <a:pt x="144" y="129"/>
                    </a:lnTo>
                    <a:lnTo>
                      <a:pt x="152" y="138"/>
                    </a:lnTo>
                    <a:lnTo>
                      <a:pt x="157" y="149"/>
                    </a:lnTo>
                    <a:lnTo>
                      <a:pt x="158" y="161"/>
                    </a:lnTo>
                    <a:lnTo>
                      <a:pt x="158" y="173"/>
                    </a:lnTo>
                    <a:lnTo>
                      <a:pt x="161" y="185"/>
                    </a:lnTo>
                    <a:lnTo>
                      <a:pt x="173" y="179"/>
                    </a:lnTo>
                    <a:lnTo>
                      <a:pt x="185" y="173"/>
                    </a:lnTo>
                    <a:lnTo>
                      <a:pt x="197" y="169"/>
                    </a:lnTo>
                    <a:lnTo>
                      <a:pt x="205" y="174"/>
                    </a:lnTo>
                    <a:lnTo>
                      <a:pt x="212" y="181"/>
                    </a:lnTo>
                    <a:lnTo>
                      <a:pt x="220" y="186"/>
                    </a:lnTo>
                    <a:lnTo>
                      <a:pt x="225" y="189"/>
                    </a:lnTo>
                    <a:lnTo>
                      <a:pt x="229" y="191"/>
                    </a:lnTo>
                    <a:lnTo>
                      <a:pt x="240" y="195"/>
                    </a:lnTo>
                    <a:lnTo>
                      <a:pt x="242" y="199"/>
                    </a:lnTo>
                    <a:lnTo>
                      <a:pt x="246" y="203"/>
                    </a:lnTo>
                    <a:lnTo>
                      <a:pt x="259" y="235"/>
                    </a:lnTo>
                    <a:lnTo>
                      <a:pt x="270" y="269"/>
                    </a:lnTo>
                    <a:lnTo>
                      <a:pt x="241" y="284"/>
                    </a:lnTo>
                    <a:lnTo>
                      <a:pt x="209" y="298"/>
                    </a:lnTo>
                    <a:lnTo>
                      <a:pt x="164" y="319"/>
                    </a:lnTo>
                    <a:lnTo>
                      <a:pt x="141" y="326"/>
                    </a:lnTo>
                    <a:lnTo>
                      <a:pt x="144" y="287"/>
                    </a:lnTo>
                    <a:lnTo>
                      <a:pt x="149" y="250"/>
                    </a:lnTo>
                    <a:lnTo>
                      <a:pt x="122" y="253"/>
                    </a:lnTo>
                    <a:lnTo>
                      <a:pt x="71" y="242"/>
                    </a:lnTo>
                    <a:lnTo>
                      <a:pt x="63" y="241"/>
                    </a:lnTo>
                    <a:lnTo>
                      <a:pt x="52" y="234"/>
                    </a:lnTo>
                    <a:lnTo>
                      <a:pt x="48" y="229"/>
                    </a:lnTo>
                    <a:lnTo>
                      <a:pt x="37" y="206"/>
                    </a:lnTo>
                    <a:lnTo>
                      <a:pt x="35" y="181"/>
                    </a:lnTo>
                    <a:lnTo>
                      <a:pt x="32" y="157"/>
                    </a:lnTo>
                    <a:lnTo>
                      <a:pt x="25" y="144"/>
                    </a:lnTo>
                    <a:lnTo>
                      <a:pt x="16" y="130"/>
                    </a:lnTo>
                    <a:lnTo>
                      <a:pt x="7" y="121"/>
                    </a:lnTo>
                    <a:lnTo>
                      <a:pt x="0" y="106"/>
                    </a:lnTo>
                    <a:close/>
                    <a:moveTo>
                      <a:pt x="51" y="29"/>
                    </a:moveTo>
                    <a:lnTo>
                      <a:pt x="37" y="42"/>
                    </a:lnTo>
                    <a:lnTo>
                      <a:pt x="29" y="60"/>
                    </a:lnTo>
                    <a:lnTo>
                      <a:pt x="23" y="78"/>
                    </a:lnTo>
                    <a:lnTo>
                      <a:pt x="20" y="96"/>
                    </a:lnTo>
                    <a:lnTo>
                      <a:pt x="20" y="105"/>
                    </a:lnTo>
                    <a:lnTo>
                      <a:pt x="25" y="113"/>
                    </a:lnTo>
                    <a:lnTo>
                      <a:pt x="33" y="121"/>
                    </a:lnTo>
                    <a:lnTo>
                      <a:pt x="40" y="128"/>
                    </a:lnTo>
                    <a:lnTo>
                      <a:pt x="65" y="124"/>
                    </a:lnTo>
                    <a:lnTo>
                      <a:pt x="88" y="117"/>
                    </a:lnTo>
                    <a:lnTo>
                      <a:pt x="85" y="96"/>
                    </a:lnTo>
                    <a:lnTo>
                      <a:pt x="84" y="73"/>
                    </a:lnTo>
                    <a:lnTo>
                      <a:pt x="76" y="52"/>
                    </a:lnTo>
                    <a:lnTo>
                      <a:pt x="72" y="50"/>
                    </a:lnTo>
                    <a:lnTo>
                      <a:pt x="71" y="46"/>
                    </a:lnTo>
                    <a:lnTo>
                      <a:pt x="68" y="42"/>
                    </a:lnTo>
                    <a:lnTo>
                      <a:pt x="67" y="38"/>
                    </a:lnTo>
                    <a:lnTo>
                      <a:pt x="63" y="34"/>
                    </a:lnTo>
                    <a:lnTo>
                      <a:pt x="61" y="32"/>
                    </a:lnTo>
                    <a:lnTo>
                      <a:pt x="55" y="28"/>
                    </a:lnTo>
                    <a:lnTo>
                      <a:pt x="51" y="29"/>
                    </a:lnTo>
                    <a:close/>
                    <a:moveTo>
                      <a:pt x="107" y="133"/>
                    </a:moveTo>
                    <a:lnTo>
                      <a:pt x="80" y="138"/>
                    </a:lnTo>
                    <a:lnTo>
                      <a:pt x="52" y="144"/>
                    </a:lnTo>
                    <a:lnTo>
                      <a:pt x="51" y="162"/>
                    </a:lnTo>
                    <a:lnTo>
                      <a:pt x="51" y="181"/>
                    </a:lnTo>
                    <a:lnTo>
                      <a:pt x="55" y="201"/>
                    </a:lnTo>
                    <a:lnTo>
                      <a:pt x="61" y="218"/>
                    </a:lnTo>
                    <a:lnTo>
                      <a:pt x="76" y="225"/>
                    </a:lnTo>
                    <a:lnTo>
                      <a:pt x="91" y="229"/>
                    </a:lnTo>
                    <a:lnTo>
                      <a:pt x="105" y="231"/>
                    </a:lnTo>
                    <a:lnTo>
                      <a:pt x="113" y="235"/>
                    </a:lnTo>
                    <a:lnTo>
                      <a:pt x="133" y="235"/>
                    </a:lnTo>
                    <a:lnTo>
                      <a:pt x="140" y="230"/>
                    </a:lnTo>
                    <a:lnTo>
                      <a:pt x="141" y="189"/>
                    </a:lnTo>
                    <a:lnTo>
                      <a:pt x="141" y="149"/>
                    </a:lnTo>
                    <a:lnTo>
                      <a:pt x="130" y="141"/>
                    </a:lnTo>
                    <a:lnTo>
                      <a:pt x="119" y="134"/>
                    </a:lnTo>
                    <a:lnTo>
                      <a:pt x="107" y="133"/>
                    </a:lnTo>
                    <a:close/>
                    <a:moveTo>
                      <a:pt x="173" y="207"/>
                    </a:moveTo>
                    <a:lnTo>
                      <a:pt x="164" y="254"/>
                    </a:lnTo>
                    <a:lnTo>
                      <a:pt x="158" y="302"/>
                    </a:lnTo>
                    <a:lnTo>
                      <a:pt x="206" y="282"/>
                    </a:lnTo>
                    <a:lnTo>
                      <a:pt x="251" y="259"/>
                    </a:lnTo>
                    <a:lnTo>
                      <a:pt x="241" y="234"/>
                    </a:lnTo>
                    <a:lnTo>
                      <a:pt x="229" y="209"/>
                    </a:lnTo>
                    <a:lnTo>
                      <a:pt x="208" y="213"/>
                    </a:lnTo>
                    <a:lnTo>
                      <a:pt x="202" y="206"/>
                    </a:lnTo>
                    <a:lnTo>
                      <a:pt x="200" y="201"/>
                    </a:lnTo>
                    <a:lnTo>
                      <a:pt x="189" y="190"/>
                    </a:lnTo>
                    <a:lnTo>
                      <a:pt x="185" y="194"/>
                    </a:lnTo>
                    <a:lnTo>
                      <a:pt x="180" y="195"/>
                    </a:lnTo>
                    <a:lnTo>
                      <a:pt x="177" y="199"/>
                    </a:lnTo>
                    <a:lnTo>
                      <a:pt x="174" y="202"/>
                    </a:lnTo>
                    <a:lnTo>
                      <a:pt x="173" y="20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55"/>
              <p:cNvSpPr>
                <a:spLocks noEditPoints="1"/>
              </p:cNvSpPr>
              <p:nvPr/>
            </p:nvSpPr>
            <p:spPr bwMode="auto">
              <a:xfrm>
                <a:off x="4212400" y="1470443"/>
                <a:ext cx="349332" cy="422538"/>
              </a:xfrm>
              <a:custGeom>
                <a:avLst/>
                <a:gdLst/>
                <a:ahLst/>
                <a:cxnLst>
                  <a:cxn ang="0">
                    <a:pos x="138" y="206"/>
                  </a:cxn>
                  <a:cxn ang="0">
                    <a:pos x="385" y="4"/>
                  </a:cxn>
                  <a:cxn ang="0">
                    <a:pos x="649" y="645"/>
                  </a:cxn>
                  <a:cxn ang="0">
                    <a:pos x="825" y="741"/>
                  </a:cxn>
                  <a:cxn ang="0">
                    <a:pos x="965" y="907"/>
                  </a:cxn>
                  <a:cxn ang="0">
                    <a:pos x="1050" y="1086"/>
                  </a:cxn>
                  <a:cxn ang="0">
                    <a:pos x="1252" y="1055"/>
                  </a:cxn>
                  <a:cxn ang="0">
                    <a:pos x="1394" y="1158"/>
                  </a:cxn>
                  <a:cxn ang="0">
                    <a:pos x="1503" y="1234"/>
                  </a:cxn>
                  <a:cxn ang="0">
                    <a:pos x="1001" y="1944"/>
                  </a:cxn>
                  <a:cxn ang="0">
                    <a:pos x="901" y="1517"/>
                  </a:cxn>
                  <a:cxn ang="0">
                    <a:pos x="382" y="1469"/>
                  </a:cxn>
                  <a:cxn ang="0">
                    <a:pos x="226" y="1254"/>
                  </a:cxn>
                  <a:cxn ang="0">
                    <a:pos x="98" y="800"/>
                  </a:cxn>
                  <a:cxn ang="0">
                    <a:pos x="54" y="734"/>
                  </a:cxn>
                  <a:cxn ang="0">
                    <a:pos x="209" y="955"/>
                  </a:cxn>
                  <a:cxn ang="0">
                    <a:pos x="328" y="1417"/>
                  </a:cxn>
                  <a:cxn ang="0">
                    <a:pos x="747" y="1527"/>
                  </a:cxn>
                  <a:cxn ang="0">
                    <a:pos x="858" y="1969"/>
                  </a:cxn>
                  <a:cxn ang="0">
                    <a:pos x="1633" y="1634"/>
                  </a:cxn>
                  <a:cxn ang="0">
                    <a:pos x="1449" y="1194"/>
                  </a:cxn>
                  <a:cxn ang="0">
                    <a:pos x="1282" y="1108"/>
                  </a:cxn>
                  <a:cxn ang="0">
                    <a:pos x="1128" y="1060"/>
                  </a:cxn>
                  <a:cxn ang="0">
                    <a:pos x="957" y="1054"/>
                  </a:cxn>
                  <a:cxn ang="0">
                    <a:pos x="919" y="849"/>
                  </a:cxn>
                  <a:cxn ang="0">
                    <a:pos x="745" y="731"/>
                  </a:cxn>
                  <a:cxn ang="0">
                    <a:pos x="612" y="477"/>
                  </a:cxn>
                  <a:cxn ang="0">
                    <a:pos x="256" y="102"/>
                  </a:cxn>
                  <a:cxn ang="0">
                    <a:pos x="16" y="652"/>
                  </a:cxn>
                  <a:cxn ang="0">
                    <a:pos x="241" y="269"/>
                  </a:cxn>
                  <a:cxn ang="0">
                    <a:pos x="137" y="643"/>
                  </a:cxn>
                  <a:cxn ang="0">
                    <a:pos x="248" y="772"/>
                  </a:cxn>
                  <a:cxn ang="0">
                    <a:pos x="507" y="453"/>
                  </a:cxn>
                  <a:cxn ang="0">
                    <a:pos x="428" y="294"/>
                  </a:cxn>
                  <a:cxn ang="0">
                    <a:pos x="379" y="221"/>
                  </a:cxn>
                  <a:cxn ang="0">
                    <a:pos x="336" y="170"/>
                  </a:cxn>
                  <a:cxn ang="0">
                    <a:pos x="416" y="236"/>
                  </a:cxn>
                  <a:cxn ang="0">
                    <a:pos x="450" y="311"/>
                  </a:cxn>
                  <a:cxn ang="0">
                    <a:pos x="531" y="586"/>
                  </a:cxn>
                  <a:cxn ang="0">
                    <a:pos x="204" y="745"/>
                  </a:cxn>
                  <a:cxn ang="0">
                    <a:pos x="121" y="586"/>
                  </a:cxn>
                  <a:cxn ang="0">
                    <a:pos x="308" y="180"/>
                  </a:cxn>
                  <a:cxn ang="0">
                    <a:pos x="323" y="884"/>
                  </a:cxn>
                  <a:cxn ang="0">
                    <a:pos x="346" y="1219"/>
                  </a:cxn>
                  <a:cxn ang="0">
                    <a:pos x="645" y="1398"/>
                  </a:cxn>
                  <a:cxn ang="0">
                    <a:pos x="848" y="1392"/>
                  </a:cxn>
                  <a:cxn ang="0">
                    <a:pos x="720" y="827"/>
                  </a:cxn>
                  <a:cxn ang="0">
                    <a:pos x="865" y="902"/>
                  </a:cxn>
                  <a:cxn ang="0">
                    <a:pos x="812" y="1438"/>
                  </a:cxn>
                  <a:cxn ang="0">
                    <a:pos x="465" y="1374"/>
                  </a:cxn>
                  <a:cxn ang="0">
                    <a:pos x="306" y="1102"/>
                  </a:cxn>
                  <a:cxn ang="0">
                    <a:pos x="650" y="804"/>
                  </a:cxn>
                  <a:cxn ang="0">
                    <a:pos x="962" y="1824"/>
                  </a:cxn>
                  <a:cxn ang="0">
                    <a:pos x="1393" y="1277"/>
                  </a:cxn>
                  <a:cxn ang="0">
                    <a:pos x="1209" y="1227"/>
                  </a:cxn>
                  <a:cxn ang="0">
                    <a:pos x="1100" y="1194"/>
                  </a:cxn>
                  <a:cxn ang="0">
                    <a:pos x="1054" y="1227"/>
                  </a:cxn>
                  <a:cxn ang="0">
                    <a:pos x="1124" y="1173"/>
                  </a:cxn>
                  <a:cxn ang="0">
                    <a:pos x="1238" y="1250"/>
                  </a:cxn>
                  <a:cxn ang="0">
                    <a:pos x="1471" y="1419"/>
                  </a:cxn>
                  <a:cxn ang="0">
                    <a:pos x="957" y="1831"/>
                  </a:cxn>
                </a:cxnLst>
                <a:rect l="0" t="0" r="r" b="b"/>
                <a:pathLst>
                  <a:path w="1649" h="1985">
                    <a:moveTo>
                      <a:pt x="1" y="654"/>
                    </a:moveTo>
                    <a:cubicBezTo>
                      <a:pt x="1" y="653"/>
                      <a:pt x="0" y="651"/>
                      <a:pt x="1" y="650"/>
                    </a:cubicBezTo>
                    <a:lnTo>
                      <a:pt x="25" y="489"/>
                    </a:lnTo>
                    <a:cubicBezTo>
                      <a:pt x="25" y="489"/>
                      <a:pt x="25" y="488"/>
                      <a:pt x="25" y="488"/>
                    </a:cubicBezTo>
                    <a:lnTo>
                      <a:pt x="73" y="343"/>
                    </a:lnTo>
                    <a:lnTo>
                      <a:pt x="138" y="206"/>
                    </a:lnTo>
                    <a:cubicBezTo>
                      <a:pt x="138" y="205"/>
                      <a:pt x="139" y="204"/>
                      <a:pt x="139" y="204"/>
                    </a:cubicBezTo>
                    <a:lnTo>
                      <a:pt x="244" y="91"/>
                    </a:lnTo>
                    <a:cubicBezTo>
                      <a:pt x="244" y="91"/>
                      <a:pt x="245" y="91"/>
                      <a:pt x="245" y="90"/>
                    </a:cubicBezTo>
                    <a:lnTo>
                      <a:pt x="374" y="2"/>
                    </a:lnTo>
                    <a:cubicBezTo>
                      <a:pt x="376" y="1"/>
                      <a:pt x="378" y="0"/>
                      <a:pt x="380" y="1"/>
                    </a:cubicBezTo>
                    <a:cubicBezTo>
                      <a:pt x="382" y="1"/>
                      <a:pt x="384" y="2"/>
                      <a:pt x="385" y="4"/>
                    </a:cubicBezTo>
                    <a:lnTo>
                      <a:pt x="481" y="149"/>
                    </a:lnTo>
                    <a:lnTo>
                      <a:pt x="562" y="310"/>
                    </a:lnTo>
                    <a:lnTo>
                      <a:pt x="627" y="471"/>
                    </a:lnTo>
                    <a:cubicBezTo>
                      <a:pt x="627" y="472"/>
                      <a:pt x="627" y="473"/>
                      <a:pt x="627" y="473"/>
                    </a:cubicBezTo>
                    <a:lnTo>
                      <a:pt x="652" y="650"/>
                    </a:lnTo>
                    <a:lnTo>
                      <a:pt x="649" y="645"/>
                    </a:lnTo>
                    <a:lnTo>
                      <a:pt x="689" y="686"/>
                    </a:lnTo>
                    <a:lnTo>
                      <a:pt x="687" y="684"/>
                    </a:lnTo>
                    <a:lnTo>
                      <a:pt x="752" y="716"/>
                    </a:lnTo>
                    <a:lnTo>
                      <a:pt x="751" y="716"/>
                    </a:lnTo>
                    <a:lnTo>
                      <a:pt x="823" y="740"/>
                    </a:lnTo>
                    <a:cubicBezTo>
                      <a:pt x="824" y="740"/>
                      <a:pt x="824" y="740"/>
                      <a:pt x="825" y="741"/>
                    </a:cubicBezTo>
                    <a:lnTo>
                      <a:pt x="881" y="781"/>
                    </a:lnTo>
                    <a:cubicBezTo>
                      <a:pt x="882" y="781"/>
                      <a:pt x="882" y="782"/>
                      <a:pt x="883" y="782"/>
                    </a:cubicBezTo>
                    <a:lnTo>
                      <a:pt x="931" y="839"/>
                    </a:lnTo>
                    <a:cubicBezTo>
                      <a:pt x="931" y="839"/>
                      <a:pt x="932" y="840"/>
                      <a:pt x="932" y="840"/>
                    </a:cubicBezTo>
                    <a:lnTo>
                      <a:pt x="964" y="905"/>
                    </a:lnTo>
                    <a:cubicBezTo>
                      <a:pt x="965" y="905"/>
                      <a:pt x="965" y="906"/>
                      <a:pt x="965" y="907"/>
                    </a:cubicBezTo>
                    <a:lnTo>
                      <a:pt x="973" y="980"/>
                    </a:lnTo>
                    <a:lnTo>
                      <a:pt x="973" y="1053"/>
                    </a:lnTo>
                    <a:lnTo>
                      <a:pt x="973" y="1051"/>
                    </a:lnTo>
                    <a:lnTo>
                      <a:pt x="989" y="1123"/>
                    </a:lnTo>
                    <a:lnTo>
                      <a:pt x="978" y="1118"/>
                    </a:lnTo>
                    <a:lnTo>
                      <a:pt x="1050" y="1086"/>
                    </a:lnTo>
                    <a:lnTo>
                      <a:pt x="1122" y="1046"/>
                    </a:lnTo>
                    <a:cubicBezTo>
                      <a:pt x="1122" y="1045"/>
                      <a:pt x="1123" y="1045"/>
                      <a:pt x="1123" y="1045"/>
                    </a:cubicBezTo>
                    <a:lnTo>
                      <a:pt x="1196" y="1021"/>
                    </a:lnTo>
                    <a:cubicBezTo>
                      <a:pt x="1198" y="1020"/>
                      <a:pt x="1201" y="1021"/>
                      <a:pt x="1203" y="1022"/>
                    </a:cubicBezTo>
                    <a:lnTo>
                      <a:pt x="1251" y="1054"/>
                    </a:lnTo>
                    <a:cubicBezTo>
                      <a:pt x="1251" y="1054"/>
                      <a:pt x="1252" y="1055"/>
                      <a:pt x="1252" y="1055"/>
                    </a:cubicBezTo>
                    <a:lnTo>
                      <a:pt x="1292" y="1095"/>
                    </a:lnTo>
                    <a:lnTo>
                      <a:pt x="1291" y="1094"/>
                    </a:lnTo>
                    <a:lnTo>
                      <a:pt x="1339" y="1126"/>
                    </a:lnTo>
                    <a:lnTo>
                      <a:pt x="1371" y="1142"/>
                    </a:lnTo>
                    <a:lnTo>
                      <a:pt x="1396" y="1159"/>
                    </a:lnTo>
                    <a:lnTo>
                      <a:pt x="1394" y="1158"/>
                    </a:lnTo>
                    <a:lnTo>
                      <a:pt x="1458" y="1182"/>
                    </a:lnTo>
                    <a:cubicBezTo>
                      <a:pt x="1460" y="1182"/>
                      <a:pt x="1461" y="1183"/>
                      <a:pt x="1462" y="1185"/>
                    </a:cubicBezTo>
                    <a:lnTo>
                      <a:pt x="1478" y="1209"/>
                    </a:lnTo>
                    <a:lnTo>
                      <a:pt x="1477" y="1208"/>
                    </a:lnTo>
                    <a:lnTo>
                      <a:pt x="1501" y="1232"/>
                    </a:lnTo>
                    <a:cubicBezTo>
                      <a:pt x="1502" y="1233"/>
                      <a:pt x="1503" y="1233"/>
                      <a:pt x="1503" y="1234"/>
                    </a:cubicBezTo>
                    <a:lnTo>
                      <a:pt x="1584" y="1427"/>
                    </a:lnTo>
                    <a:lnTo>
                      <a:pt x="1648" y="1629"/>
                    </a:lnTo>
                    <a:cubicBezTo>
                      <a:pt x="1649" y="1632"/>
                      <a:pt x="1648" y="1636"/>
                      <a:pt x="1644" y="1638"/>
                    </a:cubicBezTo>
                    <a:lnTo>
                      <a:pt x="1467" y="1734"/>
                    </a:lnTo>
                    <a:lnTo>
                      <a:pt x="1274" y="1815"/>
                    </a:lnTo>
                    <a:lnTo>
                      <a:pt x="1001" y="1944"/>
                    </a:lnTo>
                    <a:cubicBezTo>
                      <a:pt x="1000" y="1944"/>
                      <a:pt x="1000" y="1944"/>
                      <a:pt x="1000" y="1944"/>
                    </a:cubicBezTo>
                    <a:lnTo>
                      <a:pt x="863" y="1984"/>
                    </a:lnTo>
                    <a:cubicBezTo>
                      <a:pt x="860" y="1985"/>
                      <a:pt x="858" y="1984"/>
                      <a:pt x="856" y="1983"/>
                    </a:cubicBezTo>
                    <a:cubicBezTo>
                      <a:pt x="854" y="1981"/>
                      <a:pt x="852" y="1979"/>
                      <a:pt x="853" y="1976"/>
                    </a:cubicBezTo>
                    <a:lnTo>
                      <a:pt x="869" y="1743"/>
                    </a:lnTo>
                    <a:lnTo>
                      <a:pt x="901" y="1517"/>
                    </a:lnTo>
                    <a:lnTo>
                      <a:pt x="910" y="1527"/>
                    </a:lnTo>
                    <a:lnTo>
                      <a:pt x="749" y="1543"/>
                    </a:lnTo>
                    <a:cubicBezTo>
                      <a:pt x="748" y="1543"/>
                      <a:pt x="747" y="1543"/>
                      <a:pt x="746" y="1543"/>
                    </a:cubicBezTo>
                    <a:lnTo>
                      <a:pt x="433" y="1478"/>
                    </a:lnTo>
                    <a:lnTo>
                      <a:pt x="385" y="1470"/>
                    </a:lnTo>
                    <a:cubicBezTo>
                      <a:pt x="384" y="1470"/>
                      <a:pt x="383" y="1470"/>
                      <a:pt x="382" y="1469"/>
                    </a:cubicBezTo>
                    <a:lnTo>
                      <a:pt x="318" y="1429"/>
                    </a:lnTo>
                    <a:cubicBezTo>
                      <a:pt x="317" y="1428"/>
                      <a:pt x="316" y="1428"/>
                      <a:pt x="316" y="1427"/>
                    </a:cubicBezTo>
                    <a:lnTo>
                      <a:pt x="291" y="1395"/>
                    </a:lnTo>
                    <a:cubicBezTo>
                      <a:pt x="291" y="1394"/>
                      <a:pt x="291" y="1394"/>
                      <a:pt x="291" y="1393"/>
                    </a:cubicBezTo>
                    <a:lnTo>
                      <a:pt x="226" y="1257"/>
                    </a:lnTo>
                    <a:cubicBezTo>
                      <a:pt x="226" y="1256"/>
                      <a:pt x="226" y="1255"/>
                      <a:pt x="226" y="1254"/>
                    </a:cubicBezTo>
                    <a:lnTo>
                      <a:pt x="210" y="1102"/>
                    </a:lnTo>
                    <a:lnTo>
                      <a:pt x="193" y="957"/>
                    </a:lnTo>
                    <a:lnTo>
                      <a:pt x="194" y="960"/>
                    </a:lnTo>
                    <a:lnTo>
                      <a:pt x="154" y="880"/>
                    </a:lnTo>
                    <a:lnTo>
                      <a:pt x="155" y="881"/>
                    </a:lnTo>
                    <a:lnTo>
                      <a:pt x="98" y="800"/>
                    </a:lnTo>
                    <a:lnTo>
                      <a:pt x="99" y="801"/>
                    </a:lnTo>
                    <a:lnTo>
                      <a:pt x="43" y="745"/>
                    </a:lnTo>
                    <a:cubicBezTo>
                      <a:pt x="42" y="744"/>
                      <a:pt x="42" y="744"/>
                      <a:pt x="41" y="743"/>
                    </a:cubicBezTo>
                    <a:lnTo>
                      <a:pt x="1" y="654"/>
                    </a:lnTo>
                    <a:close/>
                    <a:moveTo>
                      <a:pt x="56" y="736"/>
                    </a:moveTo>
                    <a:lnTo>
                      <a:pt x="54" y="734"/>
                    </a:lnTo>
                    <a:lnTo>
                      <a:pt x="111" y="790"/>
                    </a:lnTo>
                    <a:cubicBezTo>
                      <a:pt x="111" y="790"/>
                      <a:pt x="111" y="791"/>
                      <a:pt x="111" y="791"/>
                    </a:cubicBezTo>
                    <a:lnTo>
                      <a:pt x="168" y="871"/>
                    </a:lnTo>
                    <a:cubicBezTo>
                      <a:pt x="168" y="872"/>
                      <a:pt x="168" y="872"/>
                      <a:pt x="168" y="872"/>
                    </a:cubicBezTo>
                    <a:lnTo>
                      <a:pt x="209" y="953"/>
                    </a:lnTo>
                    <a:cubicBezTo>
                      <a:pt x="209" y="954"/>
                      <a:pt x="209" y="954"/>
                      <a:pt x="209" y="955"/>
                    </a:cubicBezTo>
                    <a:lnTo>
                      <a:pt x="225" y="1100"/>
                    </a:lnTo>
                    <a:lnTo>
                      <a:pt x="242" y="1253"/>
                    </a:lnTo>
                    <a:lnTo>
                      <a:pt x="241" y="1250"/>
                    </a:lnTo>
                    <a:lnTo>
                      <a:pt x="305" y="1387"/>
                    </a:lnTo>
                    <a:lnTo>
                      <a:pt x="304" y="1385"/>
                    </a:lnTo>
                    <a:lnTo>
                      <a:pt x="328" y="1417"/>
                    </a:lnTo>
                    <a:lnTo>
                      <a:pt x="326" y="1415"/>
                    </a:lnTo>
                    <a:lnTo>
                      <a:pt x="391" y="1456"/>
                    </a:lnTo>
                    <a:lnTo>
                      <a:pt x="388" y="1454"/>
                    </a:lnTo>
                    <a:lnTo>
                      <a:pt x="436" y="1463"/>
                    </a:lnTo>
                    <a:lnTo>
                      <a:pt x="750" y="1527"/>
                    </a:lnTo>
                    <a:lnTo>
                      <a:pt x="747" y="1527"/>
                    </a:lnTo>
                    <a:lnTo>
                      <a:pt x="908" y="1511"/>
                    </a:lnTo>
                    <a:cubicBezTo>
                      <a:pt x="911" y="1510"/>
                      <a:pt x="913" y="1511"/>
                      <a:pt x="915" y="1513"/>
                    </a:cubicBezTo>
                    <a:cubicBezTo>
                      <a:pt x="916" y="1515"/>
                      <a:pt x="917" y="1517"/>
                      <a:pt x="917" y="1520"/>
                    </a:cubicBezTo>
                    <a:lnTo>
                      <a:pt x="885" y="1744"/>
                    </a:lnTo>
                    <a:lnTo>
                      <a:pt x="869" y="1977"/>
                    </a:lnTo>
                    <a:lnTo>
                      <a:pt x="858" y="1969"/>
                    </a:lnTo>
                    <a:lnTo>
                      <a:pt x="995" y="1929"/>
                    </a:lnTo>
                    <a:lnTo>
                      <a:pt x="994" y="1929"/>
                    </a:lnTo>
                    <a:lnTo>
                      <a:pt x="1268" y="1800"/>
                    </a:lnTo>
                    <a:lnTo>
                      <a:pt x="1460" y="1720"/>
                    </a:lnTo>
                    <a:lnTo>
                      <a:pt x="1637" y="1624"/>
                    </a:lnTo>
                    <a:lnTo>
                      <a:pt x="1633" y="1634"/>
                    </a:lnTo>
                    <a:lnTo>
                      <a:pt x="1569" y="1433"/>
                    </a:lnTo>
                    <a:lnTo>
                      <a:pt x="1488" y="1241"/>
                    </a:lnTo>
                    <a:lnTo>
                      <a:pt x="1490" y="1243"/>
                    </a:lnTo>
                    <a:lnTo>
                      <a:pt x="1466" y="1219"/>
                    </a:lnTo>
                    <a:cubicBezTo>
                      <a:pt x="1466" y="1219"/>
                      <a:pt x="1465" y="1218"/>
                      <a:pt x="1465" y="1218"/>
                    </a:cubicBezTo>
                    <a:lnTo>
                      <a:pt x="1449" y="1194"/>
                    </a:lnTo>
                    <a:lnTo>
                      <a:pt x="1453" y="1197"/>
                    </a:lnTo>
                    <a:lnTo>
                      <a:pt x="1388" y="1173"/>
                    </a:lnTo>
                    <a:cubicBezTo>
                      <a:pt x="1388" y="1172"/>
                      <a:pt x="1387" y="1172"/>
                      <a:pt x="1387" y="1172"/>
                    </a:cubicBezTo>
                    <a:lnTo>
                      <a:pt x="1364" y="1156"/>
                    </a:lnTo>
                    <a:lnTo>
                      <a:pt x="1331" y="1140"/>
                    </a:lnTo>
                    <a:lnTo>
                      <a:pt x="1282" y="1108"/>
                    </a:lnTo>
                    <a:cubicBezTo>
                      <a:pt x="1282" y="1107"/>
                      <a:pt x="1281" y="1107"/>
                      <a:pt x="1281" y="1107"/>
                    </a:cubicBezTo>
                    <a:lnTo>
                      <a:pt x="1241" y="1066"/>
                    </a:lnTo>
                    <a:lnTo>
                      <a:pt x="1242" y="1067"/>
                    </a:lnTo>
                    <a:lnTo>
                      <a:pt x="1194" y="1035"/>
                    </a:lnTo>
                    <a:lnTo>
                      <a:pt x="1201" y="1036"/>
                    </a:lnTo>
                    <a:lnTo>
                      <a:pt x="1128" y="1060"/>
                    </a:lnTo>
                    <a:lnTo>
                      <a:pt x="1130" y="1060"/>
                    </a:lnTo>
                    <a:lnTo>
                      <a:pt x="1057" y="1100"/>
                    </a:lnTo>
                    <a:lnTo>
                      <a:pt x="984" y="1132"/>
                    </a:lnTo>
                    <a:cubicBezTo>
                      <a:pt x="982" y="1133"/>
                      <a:pt x="980" y="1133"/>
                      <a:pt x="978" y="1132"/>
                    </a:cubicBezTo>
                    <a:cubicBezTo>
                      <a:pt x="975" y="1131"/>
                      <a:pt x="974" y="1129"/>
                      <a:pt x="973" y="1127"/>
                    </a:cubicBezTo>
                    <a:lnTo>
                      <a:pt x="957" y="1054"/>
                    </a:lnTo>
                    <a:cubicBezTo>
                      <a:pt x="957" y="1054"/>
                      <a:pt x="957" y="1053"/>
                      <a:pt x="957" y="1053"/>
                    </a:cubicBezTo>
                    <a:lnTo>
                      <a:pt x="957" y="981"/>
                    </a:lnTo>
                    <a:lnTo>
                      <a:pt x="949" y="909"/>
                    </a:lnTo>
                    <a:lnTo>
                      <a:pt x="950" y="912"/>
                    </a:lnTo>
                    <a:lnTo>
                      <a:pt x="918" y="847"/>
                    </a:lnTo>
                    <a:lnTo>
                      <a:pt x="919" y="849"/>
                    </a:lnTo>
                    <a:lnTo>
                      <a:pt x="871" y="793"/>
                    </a:lnTo>
                    <a:lnTo>
                      <a:pt x="872" y="794"/>
                    </a:lnTo>
                    <a:lnTo>
                      <a:pt x="816" y="754"/>
                    </a:lnTo>
                    <a:lnTo>
                      <a:pt x="818" y="755"/>
                    </a:lnTo>
                    <a:lnTo>
                      <a:pt x="746" y="731"/>
                    </a:lnTo>
                    <a:cubicBezTo>
                      <a:pt x="745" y="731"/>
                      <a:pt x="745" y="731"/>
                      <a:pt x="745" y="731"/>
                    </a:cubicBezTo>
                    <a:lnTo>
                      <a:pt x="680" y="698"/>
                    </a:lnTo>
                    <a:cubicBezTo>
                      <a:pt x="679" y="698"/>
                      <a:pt x="679" y="698"/>
                      <a:pt x="678" y="697"/>
                    </a:cubicBezTo>
                    <a:lnTo>
                      <a:pt x="638" y="657"/>
                    </a:lnTo>
                    <a:cubicBezTo>
                      <a:pt x="637" y="656"/>
                      <a:pt x="636" y="654"/>
                      <a:pt x="636" y="652"/>
                    </a:cubicBezTo>
                    <a:lnTo>
                      <a:pt x="612" y="475"/>
                    </a:lnTo>
                    <a:lnTo>
                      <a:pt x="612" y="477"/>
                    </a:lnTo>
                    <a:lnTo>
                      <a:pt x="548" y="317"/>
                    </a:lnTo>
                    <a:lnTo>
                      <a:pt x="468" y="157"/>
                    </a:lnTo>
                    <a:lnTo>
                      <a:pt x="372" y="13"/>
                    </a:lnTo>
                    <a:lnTo>
                      <a:pt x="383" y="15"/>
                    </a:lnTo>
                    <a:lnTo>
                      <a:pt x="254" y="103"/>
                    </a:lnTo>
                    <a:lnTo>
                      <a:pt x="256" y="102"/>
                    </a:lnTo>
                    <a:lnTo>
                      <a:pt x="151" y="215"/>
                    </a:lnTo>
                    <a:lnTo>
                      <a:pt x="152" y="213"/>
                    </a:lnTo>
                    <a:lnTo>
                      <a:pt x="88" y="348"/>
                    </a:lnTo>
                    <a:lnTo>
                      <a:pt x="40" y="493"/>
                    </a:lnTo>
                    <a:lnTo>
                      <a:pt x="40" y="492"/>
                    </a:lnTo>
                    <a:lnTo>
                      <a:pt x="16" y="652"/>
                    </a:lnTo>
                    <a:lnTo>
                      <a:pt x="16" y="648"/>
                    </a:lnTo>
                    <a:lnTo>
                      <a:pt x="56" y="736"/>
                    </a:lnTo>
                    <a:close/>
                    <a:moveTo>
                      <a:pt x="316" y="193"/>
                    </a:moveTo>
                    <a:lnTo>
                      <a:pt x="320" y="191"/>
                    </a:lnTo>
                    <a:lnTo>
                      <a:pt x="239" y="271"/>
                    </a:lnTo>
                    <a:lnTo>
                      <a:pt x="241" y="269"/>
                    </a:lnTo>
                    <a:lnTo>
                      <a:pt x="193" y="373"/>
                    </a:lnTo>
                    <a:lnTo>
                      <a:pt x="153" y="485"/>
                    </a:lnTo>
                    <a:lnTo>
                      <a:pt x="153" y="484"/>
                    </a:lnTo>
                    <a:lnTo>
                      <a:pt x="137" y="588"/>
                    </a:lnTo>
                    <a:lnTo>
                      <a:pt x="137" y="587"/>
                    </a:lnTo>
                    <a:lnTo>
                      <a:pt x="137" y="643"/>
                    </a:lnTo>
                    <a:lnTo>
                      <a:pt x="136" y="639"/>
                    </a:lnTo>
                    <a:lnTo>
                      <a:pt x="168" y="687"/>
                    </a:lnTo>
                    <a:lnTo>
                      <a:pt x="167" y="686"/>
                    </a:lnTo>
                    <a:lnTo>
                      <a:pt x="215" y="734"/>
                    </a:lnTo>
                    <a:lnTo>
                      <a:pt x="255" y="774"/>
                    </a:lnTo>
                    <a:lnTo>
                      <a:pt x="248" y="772"/>
                    </a:lnTo>
                    <a:lnTo>
                      <a:pt x="401" y="748"/>
                    </a:lnTo>
                    <a:lnTo>
                      <a:pt x="537" y="708"/>
                    </a:lnTo>
                    <a:lnTo>
                      <a:pt x="531" y="716"/>
                    </a:lnTo>
                    <a:lnTo>
                      <a:pt x="515" y="588"/>
                    </a:lnTo>
                    <a:lnTo>
                      <a:pt x="507" y="451"/>
                    </a:lnTo>
                    <a:lnTo>
                      <a:pt x="507" y="453"/>
                    </a:lnTo>
                    <a:lnTo>
                      <a:pt x="459" y="325"/>
                    </a:lnTo>
                    <a:lnTo>
                      <a:pt x="464" y="329"/>
                    </a:lnTo>
                    <a:lnTo>
                      <a:pt x="440" y="321"/>
                    </a:lnTo>
                    <a:cubicBezTo>
                      <a:pt x="438" y="321"/>
                      <a:pt x="436" y="319"/>
                      <a:pt x="435" y="316"/>
                    </a:cubicBezTo>
                    <a:lnTo>
                      <a:pt x="427" y="292"/>
                    </a:lnTo>
                    <a:lnTo>
                      <a:pt x="428" y="294"/>
                    </a:lnTo>
                    <a:lnTo>
                      <a:pt x="412" y="270"/>
                    </a:lnTo>
                    <a:cubicBezTo>
                      <a:pt x="411" y="269"/>
                      <a:pt x="411" y="269"/>
                      <a:pt x="411" y="268"/>
                    </a:cubicBezTo>
                    <a:lnTo>
                      <a:pt x="403" y="244"/>
                    </a:lnTo>
                    <a:lnTo>
                      <a:pt x="405" y="247"/>
                    </a:lnTo>
                    <a:lnTo>
                      <a:pt x="381" y="223"/>
                    </a:lnTo>
                    <a:cubicBezTo>
                      <a:pt x="380" y="222"/>
                      <a:pt x="380" y="222"/>
                      <a:pt x="379" y="221"/>
                    </a:cubicBezTo>
                    <a:lnTo>
                      <a:pt x="371" y="205"/>
                    </a:lnTo>
                    <a:lnTo>
                      <a:pt x="374" y="208"/>
                    </a:lnTo>
                    <a:lnTo>
                      <a:pt x="334" y="184"/>
                    </a:lnTo>
                    <a:lnTo>
                      <a:pt x="341" y="185"/>
                    </a:lnTo>
                    <a:lnTo>
                      <a:pt x="316" y="193"/>
                    </a:lnTo>
                    <a:close/>
                    <a:moveTo>
                      <a:pt x="336" y="170"/>
                    </a:moveTo>
                    <a:cubicBezTo>
                      <a:pt x="338" y="169"/>
                      <a:pt x="340" y="169"/>
                      <a:pt x="342" y="170"/>
                    </a:cubicBezTo>
                    <a:lnTo>
                      <a:pt x="382" y="194"/>
                    </a:lnTo>
                    <a:cubicBezTo>
                      <a:pt x="384" y="195"/>
                      <a:pt x="385" y="196"/>
                      <a:pt x="385" y="198"/>
                    </a:cubicBezTo>
                    <a:lnTo>
                      <a:pt x="393" y="214"/>
                    </a:lnTo>
                    <a:lnTo>
                      <a:pt x="392" y="212"/>
                    </a:lnTo>
                    <a:lnTo>
                      <a:pt x="416" y="236"/>
                    </a:lnTo>
                    <a:cubicBezTo>
                      <a:pt x="417" y="237"/>
                      <a:pt x="418" y="238"/>
                      <a:pt x="418" y="239"/>
                    </a:cubicBezTo>
                    <a:lnTo>
                      <a:pt x="426" y="263"/>
                    </a:lnTo>
                    <a:lnTo>
                      <a:pt x="425" y="261"/>
                    </a:lnTo>
                    <a:lnTo>
                      <a:pt x="441" y="285"/>
                    </a:lnTo>
                    <a:cubicBezTo>
                      <a:pt x="442" y="286"/>
                      <a:pt x="442" y="286"/>
                      <a:pt x="442" y="287"/>
                    </a:cubicBezTo>
                    <a:lnTo>
                      <a:pt x="450" y="311"/>
                    </a:lnTo>
                    <a:lnTo>
                      <a:pt x="445" y="306"/>
                    </a:lnTo>
                    <a:lnTo>
                      <a:pt x="469" y="314"/>
                    </a:lnTo>
                    <a:cubicBezTo>
                      <a:pt x="472" y="315"/>
                      <a:pt x="473" y="317"/>
                      <a:pt x="474" y="319"/>
                    </a:cubicBezTo>
                    <a:lnTo>
                      <a:pt x="522" y="447"/>
                    </a:lnTo>
                    <a:cubicBezTo>
                      <a:pt x="523" y="448"/>
                      <a:pt x="523" y="449"/>
                      <a:pt x="523" y="450"/>
                    </a:cubicBezTo>
                    <a:lnTo>
                      <a:pt x="531" y="586"/>
                    </a:lnTo>
                    <a:lnTo>
                      <a:pt x="547" y="714"/>
                    </a:lnTo>
                    <a:cubicBezTo>
                      <a:pt x="547" y="718"/>
                      <a:pt x="545" y="722"/>
                      <a:pt x="541" y="723"/>
                    </a:cubicBezTo>
                    <a:lnTo>
                      <a:pt x="404" y="763"/>
                    </a:lnTo>
                    <a:lnTo>
                      <a:pt x="251" y="788"/>
                    </a:lnTo>
                    <a:cubicBezTo>
                      <a:pt x="248" y="788"/>
                      <a:pt x="246" y="787"/>
                      <a:pt x="244" y="785"/>
                    </a:cubicBezTo>
                    <a:lnTo>
                      <a:pt x="204" y="745"/>
                    </a:lnTo>
                    <a:lnTo>
                      <a:pt x="156" y="697"/>
                    </a:lnTo>
                    <a:cubicBezTo>
                      <a:pt x="155" y="697"/>
                      <a:pt x="155" y="696"/>
                      <a:pt x="155" y="696"/>
                    </a:cubicBezTo>
                    <a:lnTo>
                      <a:pt x="122" y="647"/>
                    </a:lnTo>
                    <a:cubicBezTo>
                      <a:pt x="122" y="646"/>
                      <a:pt x="121" y="645"/>
                      <a:pt x="121" y="643"/>
                    </a:cubicBezTo>
                    <a:lnTo>
                      <a:pt x="121" y="587"/>
                    </a:lnTo>
                    <a:cubicBezTo>
                      <a:pt x="121" y="586"/>
                      <a:pt x="121" y="586"/>
                      <a:pt x="121" y="586"/>
                    </a:cubicBezTo>
                    <a:lnTo>
                      <a:pt x="137" y="481"/>
                    </a:lnTo>
                    <a:cubicBezTo>
                      <a:pt x="137" y="481"/>
                      <a:pt x="137" y="480"/>
                      <a:pt x="138" y="480"/>
                    </a:cubicBezTo>
                    <a:lnTo>
                      <a:pt x="178" y="367"/>
                    </a:lnTo>
                    <a:lnTo>
                      <a:pt x="226" y="262"/>
                    </a:lnTo>
                    <a:cubicBezTo>
                      <a:pt x="227" y="261"/>
                      <a:pt x="227" y="261"/>
                      <a:pt x="228" y="260"/>
                    </a:cubicBezTo>
                    <a:lnTo>
                      <a:pt x="308" y="180"/>
                    </a:lnTo>
                    <a:cubicBezTo>
                      <a:pt x="309" y="179"/>
                      <a:pt x="310" y="178"/>
                      <a:pt x="311" y="178"/>
                    </a:cubicBezTo>
                    <a:lnTo>
                      <a:pt x="336" y="170"/>
                    </a:lnTo>
                    <a:close/>
                    <a:moveTo>
                      <a:pt x="651" y="820"/>
                    </a:moveTo>
                    <a:lnTo>
                      <a:pt x="653" y="820"/>
                    </a:lnTo>
                    <a:lnTo>
                      <a:pt x="492" y="852"/>
                    </a:lnTo>
                    <a:lnTo>
                      <a:pt x="323" y="884"/>
                    </a:lnTo>
                    <a:lnTo>
                      <a:pt x="330" y="877"/>
                    </a:lnTo>
                    <a:lnTo>
                      <a:pt x="322" y="989"/>
                    </a:lnTo>
                    <a:lnTo>
                      <a:pt x="322" y="1101"/>
                    </a:lnTo>
                    <a:lnTo>
                      <a:pt x="322" y="1099"/>
                    </a:lnTo>
                    <a:lnTo>
                      <a:pt x="346" y="1220"/>
                    </a:lnTo>
                    <a:lnTo>
                      <a:pt x="346" y="1219"/>
                    </a:lnTo>
                    <a:lnTo>
                      <a:pt x="386" y="1323"/>
                    </a:lnTo>
                    <a:lnTo>
                      <a:pt x="382" y="1319"/>
                    </a:lnTo>
                    <a:lnTo>
                      <a:pt x="470" y="1359"/>
                    </a:lnTo>
                    <a:lnTo>
                      <a:pt x="469" y="1358"/>
                    </a:lnTo>
                    <a:lnTo>
                      <a:pt x="557" y="1382"/>
                    </a:lnTo>
                    <a:lnTo>
                      <a:pt x="645" y="1398"/>
                    </a:lnTo>
                    <a:cubicBezTo>
                      <a:pt x="646" y="1398"/>
                      <a:pt x="646" y="1399"/>
                      <a:pt x="647" y="1399"/>
                    </a:cubicBezTo>
                    <a:lnTo>
                      <a:pt x="695" y="1423"/>
                    </a:lnTo>
                    <a:lnTo>
                      <a:pt x="692" y="1422"/>
                    </a:lnTo>
                    <a:lnTo>
                      <a:pt x="812" y="1422"/>
                    </a:lnTo>
                    <a:lnTo>
                      <a:pt x="807" y="1424"/>
                    </a:lnTo>
                    <a:lnTo>
                      <a:pt x="848" y="1392"/>
                    </a:lnTo>
                    <a:lnTo>
                      <a:pt x="845" y="1398"/>
                    </a:lnTo>
                    <a:lnTo>
                      <a:pt x="853" y="1149"/>
                    </a:lnTo>
                    <a:lnTo>
                      <a:pt x="853" y="908"/>
                    </a:lnTo>
                    <a:lnTo>
                      <a:pt x="856" y="915"/>
                    </a:lnTo>
                    <a:lnTo>
                      <a:pt x="792" y="866"/>
                    </a:lnTo>
                    <a:lnTo>
                      <a:pt x="720" y="827"/>
                    </a:lnTo>
                    <a:lnTo>
                      <a:pt x="723" y="828"/>
                    </a:lnTo>
                    <a:lnTo>
                      <a:pt x="651" y="820"/>
                    </a:lnTo>
                    <a:close/>
                    <a:moveTo>
                      <a:pt x="725" y="812"/>
                    </a:moveTo>
                    <a:cubicBezTo>
                      <a:pt x="726" y="812"/>
                      <a:pt x="727" y="812"/>
                      <a:pt x="728" y="813"/>
                    </a:cubicBezTo>
                    <a:lnTo>
                      <a:pt x="801" y="854"/>
                    </a:lnTo>
                    <a:lnTo>
                      <a:pt x="865" y="902"/>
                    </a:lnTo>
                    <a:cubicBezTo>
                      <a:pt x="867" y="903"/>
                      <a:pt x="869" y="906"/>
                      <a:pt x="869" y="908"/>
                    </a:cubicBezTo>
                    <a:lnTo>
                      <a:pt x="869" y="1149"/>
                    </a:lnTo>
                    <a:lnTo>
                      <a:pt x="861" y="1398"/>
                    </a:lnTo>
                    <a:cubicBezTo>
                      <a:pt x="861" y="1401"/>
                      <a:pt x="859" y="1403"/>
                      <a:pt x="858" y="1404"/>
                    </a:cubicBezTo>
                    <a:lnTo>
                      <a:pt x="817" y="1437"/>
                    </a:lnTo>
                    <a:cubicBezTo>
                      <a:pt x="816" y="1438"/>
                      <a:pt x="814" y="1438"/>
                      <a:pt x="812" y="1438"/>
                    </a:cubicBezTo>
                    <a:lnTo>
                      <a:pt x="692" y="1438"/>
                    </a:lnTo>
                    <a:cubicBezTo>
                      <a:pt x="691" y="1438"/>
                      <a:pt x="689" y="1438"/>
                      <a:pt x="688" y="1437"/>
                    </a:cubicBezTo>
                    <a:lnTo>
                      <a:pt x="640" y="1413"/>
                    </a:lnTo>
                    <a:lnTo>
                      <a:pt x="642" y="1414"/>
                    </a:lnTo>
                    <a:lnTo>
                      <a:pt x="553" y="1398"/>
                    </a:lnTo>
                    <a:lnTo>
                      <a:pt x="465" y="1374"/>
                    </a:lnTo>
                    <a:cubicBezTo>
                      <a:pt x="464" y="1374"/>
                      <a:pt x="464" y="1373"/>
                      <a:pt x="463" y="1373"/>
                    </a:cubicBezTo>
                    <a:lnTo>
                      <a:pt x="375" y="1333"/>
                    </a:lnTo>
                    <a:cubicBezTo>
                      <a:pt x="373" y="1332"/>
                      <a:pt x="372" y="1331"/>
                      <a:pt x="371" y="1329"/>
                    </a:cubicBezTo>
                    <a:lnTo>
                      <a:pt x="331" y="1224"/>
                    </a:lnTo>
                    <a:cubicBezTo>
                      <a:pt x="330" y="1224"/>
                      <a:pt x="330" y="1223"/>
                      <a:pt x="330" y="1223"/>
                    </a:cubicBezTo>
                    <a:lnTo>
                      <a:pt x="306" y="1102"/>
                    </a:lnTo>
                    <a:cubicBezTo>
                      <a:pt x="306" y="1102"/>
                      <a:pt x="306" y="1101"/>
                      <a:pt x="306" y="1101"/>
                    </a:cubicBezTo>
                    <a:lnTo>
                      <a:pt x="306" y="988"/>
                    </a:lnTo>
                    <a:lnTo>
                      <a:pt x="314" y="875"/>
                    </a:lnTo>
                    <a:cubicBezTo>
                      <a:pt x="314" y="872"/>
                      <a:pt x="317" y="869"/>
                      <a:pt x="320" y="868"/>
                    </a:cubicBezTo>
                    <a:lnTo>
                      <a:pt x="489" y="836"/>
                    </a:lnTo>
                    <a:lnTo>
                      <a:pt x="650" y="804"/>
                    </a:lnTo>
                    <a:cubicBezTo>
                      <a:pt x="651" y="804"/>
                      <a:pt x="652" y="804"/>
                      <a:pt x="652" y="804"/>
                    </a:cubicBezTo>
                    <a:lnTo>
                      <a:pt x="725" y="812"/>
                    </a:lnTo>
                    <a:close/>
                    <a:moveTo>
                      <a:pt x="1061" y="1264"/>
                    </a:moveTo>
                    <a:lnTo>
                      <a:pt x="1005" y="1544"/>
                    </a:lnTo>
                    <a:lnTo>
                      <a:pt x="973" y="1833"/>
                    </a:lnTo>
                    <a:lnTo>
                      <a:pt x="962" y="1824"/>
                    </a:lnTo>
                    <a:lnTo>
                      <a:pt x="1251" y="1704"/>
                    </a:lnTo>
                    <a:lnTo>
                      <a:pt x="1524" y="1568"/>
                    </a:lnTo>
                    <a:lnTo>
                      <a:pt x="1521" y="1578"/>
                    </a:lnTo>
                    <a:lnTo>
                      <a:pt x="1456" y="1425"/>
                    </a:lnTo>
                    <a:lnTo>
                      <a:pt x="1384" y="1273"/>
                    </a:lnTo>
                    <a:lnTo>
                      <a:pt x="1393" y="1277"/>
                    </a:lnTo>
                    <a:lnTo>
                      <a:pt x="1264" y="1302"/>
                    </a:lnTo>
                    <a:cubicBezTo>
                      <a:pt x="1261" y="1302"/>
                      <a:pt x="1258" y="1301"/>
                      <a:pt x="1256" y="1299"/>
                    </a:cubicBezTo>
                    <a:lnTo>
                      <a:pt x="1224" y="1259"/>
                    </a:lnTo>
                    <a:cubicBezTo>
                      <a:pt x="1224" y="1258"/>
                      <a:pt x="1224" y="1258"/>
                      <a:pt x="1223" y="1257"/>
                    </a:cubicBezTo>
                    <a:lnTo>
                      <a:pt x="1207" y="1225"/>
                    </a:lnTo>
                    <a:lnTo>
                      <a:pt x="1209" y="1227"/>
                    </a:lnTo>
                    <a:lnTo>
                      <a:pt x="1144" y="1163"/>
                    </a:lnTo>
                    <a:lnTo>
                      <a:pt x="1156" y="1163"/>
                    </a:lnTo>
                    <a:lnTo>
                      <a:pt x="1132" y="1187"/>
                    </a:lnTo>
                    <a:cubicBezTo>
                      <a:pt x="1131" y="1188"/>
                      <a:pt x="1129" y="1189"/>
                      <a:pt x="1128" y="1189"/>
                    </a:cubicBezTo>
                    <a:lnTo>
                      <a:pt x="1096" y="1197"/>
                    </a:lnTo>
                    <a:lnTo>
                      <a:pt x="1100" y="1194"/>
                    </a:lnTo>
                    <a:lnTo>
                      <a:pt x="1084" y="1218"/>
                    </a:lnTo>
                    <a:cubicBezTo>
                      <a:pt x="1084" y="1218"/>
                      <a:pt x="1084" y="1219"/>
                      <a:pt x="1083" y="1219"/>
                    </a:cubicBezTo>
                    <a:lnTo>
                      <a:pt x="1067" y="1235"/>
                    </a:lnTo>
                    <a:lnTo>
                      <a:pt x="1069" y="1231"/>
                    </a:lnTo>
                    <a:lnTo>
                      <a:pt x="1061" y="1264"/>
                    </a:lnTo>
                    <a:close/>
                    <a:moveTo>
                      <a:pt x="1054" y="1227"/>
                    </a:moveTo>
                    <a:cubicBezTo>
                      <a:pt x="1054" y="1226"/>
                      <a:pt x="1055" y="1225"/>
                      <a:pt x="1056" y="1224"/>
                    </a:cubicBezTo>
                    <a:lnTo>
                      <a:pt x="1072" y="1208"/>
                    </a:lnTo>
                    <a:lnTo>
                      <a:pt x="1071" y="1209"/>
                    </a:lnTo>
                    <a:lnTo>
                      <a:pt x="1087" y="1185"/>
                    </a:lnTo>
                    <a:cubicBezTo>
                      <a:pt x="1088" y="1183"/>
                      <a:pt x="1090" y="1182"/>
                      <a:pt x="1092" y="1181"/>
                    </a:cubicBezTo>
                    <a:lnTo>
                      <a:pt x="1124" y="1173"/>
                    </a:lnTo>
                    <a:lnTo>
                      <a:pt x="1120" y="1176"/>
                    </a:lnTo>
                    <a:lnTo>
                      <a:pt x="1144" y="1151"/>
                    </a:lnTo>
                    <a:cubicBezTo>
                      <a:pt x="1148" y="1148"/>
                      <a:pt x="1153" y="1148"/>
                      <a:pt x="1156" y="1151"/>
                    </a:cubicBezTo>
                    <a:lnTo>
                      <a:pt x="1220" y="1216"/>
                    </a:lnTo>
                    <a:cubicBezTo>
                      <a:pt x="1221" y="1216"/>
                      <a:pt x="1221" y="1217"/>
                      <a:pt x="1222" y="1218"/>
                    </a:cubicBezTo>
                    <a:lnTo>
                      <a:pt x="1238" y="1250"/>
                    </a:lnTo>
                    <a:lnTo>
                      <a:pt x="1237" y="1249"/>
                    </a:lnTo>
                    <a:lnTo>
                      <a:pt x="1269" y="1289"/>
                    </a:lnTo>
                    <a:lnTo>
                      <a:pt x="1261" y="1286"/>
                    </a:lnTo>
                    <a:lnTo>
                      <a:pt x="1390" y="1262"/>
                    </a:lnTo>
                    <a:cubicBezTo>
                      <a:pt x="1393" y="1261"/>
                      <a:pt x="1397" y="1263"/>
                      <a:pt x="1398" y="1266"/>
                    </a:cubicBezTo>
                    <a:lnTo>
                      <a:pt x="1471" y="1419"/>
                    </a:lnTo>
                    <a:lnTo>
                      <a:pt x="1535" y="1572"/>
                    </a:lnTo>
                    <a:cubicBezTo>
                      <a:pt x="1537" y="1576"/>
                      <a:pt x="1535" y="1580"/>
                      <a:pt x="1531" y="1582"/>
                    </a:cubicBezTo>
                    <a:lnTo>
                      <a:pt x="1258" y="1719"/>
                    </a:lnTo>
                    <a:lnTo>
                      <a:pt x="968" y="1839"/>
                    </a:lnTo>
                    <a:cubicBezTo>
                      <a:pt x="966" y="1840"/>
                      <a:pt x="963" y="1840"/>
                      <a:pt x="960" y="1838"/>
                    </a:cubicBezTo>
                    <a:cubicBezTo>
                      <a:pt x="958" y="1837"/>
                      <a:pt x="957" y="1834"/>
                      <a:pt x="957" y="1831"/>
                    </a:cubicBezTo>
                    <a:lnTo>
                      <a:pt x="989" y="1541"/>
                    </a:lnTo>
                    <a:lnTo>
                      <a:pt x="1046" y="1260"/>
                    </a:lnTo>
                    <a:lnTo>
                      <a:pt x="1054" y="122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56"/>
              <p:cNvSpPr>
                <a:spLocks noEditPoints="1"/>
              </p:cNvSpPr>
              <p:nvPr/>
            </p:nvSpPr>
            <p:spPr bwMode="auto">
              <a:xfrm>
                <a:off x="5596884" y="1496129"/>
                <a:ext cx="166960" cy="12329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5" y="37"/>
                  </a:cxn>
                  <a:cxn ang="0">
                    <a:pos x="50" y="25"/>
                  </a:cxn>
                  <a:cxn ang="0">
                    <a:pos x="76" y="14"/>
                  </a:cxn>
                  <a:cxn ang="0">
                    <a:pos x="102" y="3"/>
                  </a:cxn>
                  <a:cxn ang="0">
                    <a:pos x="130" y="0"/>
                  </a:cxn>
                  <a:cxn ang="0">
                    <a:pos x="130" y="32"/>
                  </a:cxn>
                  <a:cxn ang="0">
                    <a:pos x="124" y="65"/>
                  </a:cxn>
                  <a:cxn ang="0">
                    <a:pos x="119" y="75"/>
                  </a:cxn>
                  <a:cxn ang="0">
                    <a:pos x="111" y="80"/>
                  </a:cxn>
                  <a:cxn ang="0">
                    <a:pos x="100" y="82"/>
                  </a:cxn>
                  <a:cxn ang="0">
                    <a:pos x="88" y="85"/>
                  </a:cxn>
                  <a:cxn ang="0">
                    <a:pos x="78" y="88"/>
                  </a:cxn>
                  <a:cxn ang="0">
                    <a:pos x="66" y="90"/>
                  </a:cxn>
                  <a:cxn ang="0">
                    <a:pos x="51" y="93"/>
                  </a:cxn>
                  <a:cxn ang="0">
                    <a:pos x="38" y="96"/>
                  </a:cxn>
                  <a:cxn ang="0">
                    <a:pos x="25" y="92"/>
                  </a:cxn>
                  <a:cxn ang="0">
                    <a:pos x="15" y="78"/>
                  </a:cxn>
                  <a:cxn ang="0">
                    <a:pos x="7" y="64"/>
                  </a:cxn>
                  <a:cxn ang="0">
                    <a:pos x="0" y="48"/>
                  </a:cxn>
                  <a:cxn ang="0">
                    <a:pos x="27" y="55"/>
                  </a:cxn>
                  <a:cxn ang="0">
                    <a:pos x="34" y="76"/>
                  </a:cxn>
                  <a:cxn ang="0">
                    <a:pos x="71" y="71"/>
                  </a:cxn>
                  <a:cxn ang="0">
                    <a:pos x="106" y="64"/>
                  </a:cxn>
                  <a:cxn ang="0">
                    <a:pos x="114" y="18"/>
                  </a:cxn>
                  <a:cxn ang="0">
                    <a:pos x="68" y="36"/>
                  </a:cxn>
                  <a:cxn ang="0">
                    <a:pos x="27" y="55"/>
                  </a:cxn>
                </a:cxnLst>
                <a:rect l="0" t="0" r="r" b="b"/>
                <a:pathLst>
                  <a:path w="130" h="96">
                    <a:moveTo>
                      <a:pt x="0" y="48"/>
                    </a:moveTo>
                    <a:lnTo>
                      <a:pt x="25" y="37"/>
                    </a:lnTo>
                    <a:lnTo>
                      <a:pt x="50" y="25"/>
                    </a:lnTo>
                    <a:lnTo>
                      <a:pt x="76" y="14"/>
                    </a:lnTo>
                    <a:lnTo>
                      <a:pt x="102" y="3"/>
                    </a:lnTo>
                    <a:lnTo>
                      <a:pt x="130" y="0"/>
                    </a:lnTo>
                    <a:lnTo>
                      <a:pt x="130" y="32"/>
                    </a:lnTo>
                    <a:lnTo>
                      <a:pt x="124" y="65"/>
                    </a:lnTo>
                    <a:lnTo>
                      <a:pt x="119" y="75"/>
                    </a:lnTo>
                    <a:lnTo>
                      <a:pt x="111" y="80"/>
                    </a:lnTo>
                    <a:lnTo>
                      <a:pt x="100" y="82"/>
                    </a:lnTo>
                    <a:lnTo>
                      <a:pt x="88" y="85"/>
                    </a:lnTo>
                    <a:lnTo>
                      <a:pt x="78" y="88"/>
                    </a:lnTo>
                    <a:lnTo>
                      <a:pt x="66" y="90"/>
                    </a:lnTo>
                    <a:lnTo>
                      <a:pt x="51" y="93"/>
                    </a:lnTo>
                    <a:lnTo>
                      <a:pt x="38" y="96"/>
                    </a:lnTo>
                    <a:lnTo>
                      <a:pt x="25" y="92"/>
                    </a:lnTo>
                    <a:lnTo>
                      <a:pt x="15" y="78"/>
                    </a:lnTo>
                    <a:lnTo>
                      <a:pt x="7" y="64"/>
                    </a:lnTo>
                    <a:lnTo>
                      <a:pt x="0" y="48"/>
                    </a:lnTo>
                    <a:close/>
                    <a:moveTo>
                      <a:pt x="27" y="55"/>
                    </a:moveTo>
                    <a:lnTo>
                      <a:pt x="34" y="76"/>
                    </a:lnTo>
                    <a:lnTo>
                      <a:pt x="71" y="71"/>
                    </a:lnTo>
                    <a:lnTo>
                      <a:pt x="106" y="64"/>
                    </a:lnTo>
                    <a:lnTo>
                      <a:pt x="114" y="18"/>
                    </a:lnTo>
                    <a:lnTo>
                      <a:pt x="68" y="36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57"/>
              <p:cNvSpPr>
                <a:spLocks noEditPoints="1"/>
              </p:cNvSpPr>
              <p:nvPr/>
            </p:nvSpPr>
            <p:spPr bwMode="auto">
              <a:xfrm>
                <a:off x="5595600" y="1494845"/>
                <a:ext cx="169529" cy="125862"/>
              </a:xfrm>
              <a:custGeom>
                <a:avLst/>
                <a:gdLst/>
                <a:ahLst/>
                <a:cxnLst>
                  <a:cxn ang="0">
                    <a:pos x="1" y="293"/>
                  </a:cxn>
                  <a:cxn ang="0">
                    <a:pos x="159" y="225"/>
                  </a:cxn>
                  <a:cxn ang="0">
                    <a:pos x="466" y="81"/>
                  </a:cxn>
                  <a:cxn ang="0">
                    <a:pos x="622" y="16"/>
                  </a:cxn>
                  <a:cxn ang="0">
                    <a:pos x="798" y="3"/>
                  </a:cxn>
                  <a:cxn ang="0">
                    <a:pos x="800" y="200"/>
                  </a:cxn>
                  <a:cxn ang="0">
                    <a:pos x="768" y="402"/>
                  </a:cxn>
                  <a:cxn ang="0">
                    <a:pos x="735" y="460"/>
                  </a:cxn>
                  <a:cxn ang="0">
                    <a:pos x="684" y="495"/>
                  </a:cxn>
                  <a:cxn ang="0">
                    <a:pos x="617" y="512"/>
                  </a:cxn>
                  <a:cxn ang="0">
                    <a:pos x="479" y="544"/>
                  </a:cxn>
                  <a:cxn ang="0">
                    <a:pos x="317" y="576"/>
                  </a:cxn>
                  <a:cxn ang="0">
                    <a:pos x="232" y="592"/>
                  </a:cxn>
                  <a:cxn ang="0">
                    <a:pos x="156" y="566"/>
                  </a:cxn>
                  <a:cxn ang="0">
                    <a:pos x="90" y="484"/>
                  </a:cxn>
                  <a:cxn ang="0">
                    <a:pos x="1" y="300"/>
                  </a:cxn>
                  <a:cxn ang="0">
                    <a:pos x="104" y="477"/>
                  </a:cxn>
                  <a:cxn ang="0">
                    <a:pos x="168" y="555"/>
                  </a:cxn>
                  <a:cxn ang="0">
                    <a:pos x="237" y="577"/>
                  </a:cxn>
                  <a:cxn ang="0">
                    <a:pos x="314" y="561"/>
                  </a:cxn>
                  <a:cxn ang="0">
                    <a:pos x="475" y="529"/>
                  </a:cxn>
                  <a:cxn ang="0">
                    <a:pos x="613" y="497"/>
                  </a:cxn>
                  <a:cxn ang="0">
                    <a:pos x="675" y="482"/>
                  </a:cxn>
                  <a:cxn ang="0">
                    <a:pos x="721" y="452"/>
                  </a:cxn>
                  <a:cxn ang="0">
                    <a:pos x="752" y="399"/>
                  </a:cxn>
                  <a:cxn ang="0">
                    <a:pos x="784" y="200"/>
                  </a:cxn>
                  <a:cxn ang="0">
                    <a:pos x="793" y="16"/>
                  </a:cxn>
                  <a:cxn ang="0">
                    <a:pos x="626" y="32"/>
                  </a:cxn>
                  <a:cxn ang="0">
                    <a:pos x="311" y="168"/>
                  </a:cxn>
                  <a:cxn ang="0">
                    <a:pos x="12" y="304"/>
                  </a:cxn>
                  <a:cxn ang="0">
                    <a:pos x="56" y="389"/>
                  </a:cxn>
                  <a:cxn ang="0">
                    <a:pos x="178" y="334"/>
                  </a:cxn>
                  <a:cxn ang="0">
                    <a:pos x="209" y="457"/>
                  </a:cxn>
                  <a:cxn ang="0">
                    <a:pos x="645" y="385"/>
                  </a:cxn>
                  <a:cxn ang="0">
                    <a:pos x="688" y="111"/>
                  </a:cxn>
                  <a:cxn ang="0">
                    <a:pos x="424" y="232"/>
                  </a:cxn>
                  <a:cxn ang="0">
                    <a:pos x="418" y="217"/>
                  </a:cxn>
                  <a:cxn ang="0">
                    <a:pos x="700" y="106"/>
                  </a:cxn>
                  <a:cxn ang="0">
                    <a:pos x="655" y="394"/>
                  </a:cxn>
                  <a:cxn ang="0">
                    <a:pos x="438" y="440"/>
                  </a:cxn>
                  <a:cxn ang="0">
                    <a:pos x="203" y="467"/>
                  </a:cxn>
                  <a:cxn ang="0">
                    <a:pos x="167" y="329"/>
                  </a:cxn>
                </a:cxnLst>
                <a:rect l="0" t="0" r="r" b="b"/>
                <a:pathLst>
                  <a:path w="800" h="593">
                    <a:moveTo>
                      <a:pt x="1" y="300"/>
                    </a:moveTo>
                    <a:cubicBezTo>
                      <a:pt x="0" y="298"/>
                      <a:pt x="0" y="295"/>
                      <a:pt x="1" y="293"/>
                    </a:cubicBezTo>
                    <a:cubicBezTo>
                      <a:pt x="2" y="291"/>
                      <a:pt x="3" y="290"/>
                      <a:pt x="5" y="289"/>
                    </a:cubicBezTo>
                    <a:lnTo>
                      <a:pt x="159" y="225"/>
                    </a:lnTo>
                    <a:lnTo>
                      <a:pt x="304" y="153"/>
                    </a:lnTo>
                    <a:lnTo>
                      <a:pt x="466" y="81"/>
                    </a:lnTo>
                    <a:lnTo>
                      <a:pt x="620" y="17"/>
                    </a:lnTo>
                    <a:cubicBezTo>
                      <a:pt x="620" y="17"/>
                      <a:pt x="621" y="17"/>
                      <a:pt x="622" y="16"/>
                    </a:cubicBezTo>
                    <a:lnTo>
                      <a:pt x="792" y="0"/>
                    </a:lnTo>
                    <a:cubicBezTo>
                      <a:pt x="794" y="0"/>
                      <a:pt x="796" y="1"/>
                      <a:pt x="798" y="3"/>
                    </a:cubicBezTo>
                    <a:cubicBezTo>
                      <a:pt x="800" y="4"/>
                      <a:pt x="800" y="6"/>
                      <a:pt x="800" y="8"/>
                    </a:cubicBezTo>
                    <a:lnTo>
                      <a:pt x="800" y="200"/>
                    </a:lnTo>
                    <a:cubicBezTo>
                      <a:pt x="800" y="201"/>
                      <a:pt x="800" y="201"/>
                      <a:pt x="800" y="202"/>
                    </a:cubicBezTo>
                    <a:lnTo>
                      <a:pt x="768" y="402"/>
                    </a:lnTo>
                    <a:cubicBezTo>
                      <a:pt x="768" y="403"/>
                      <a:pt x="768" y="404"/>
                      <a:pt x="767" y="404"/>
                    </a:cubicBezTo>
                    <a:lnTo>
                      <a:pt x="735" y="460"/>
                    </a:lnTo>
                    <a:cubicBezTo>
                      <a:pt x="734" y="462"/>
                      <a:pt x="733" y="462"/>
                      <a:pt x="732" y="463"/>
                    </a:cubicBezTo>
                    <a:lnTo>
                      <a:pt x="684" y="495"/>
                    </a:lnTo>
                    <a:cubicBezTo>
                      <a:pt x="683" y="496"/>
                      <a:pt x="682" y="496"/>
                      <a:pt x="681" y="496"/>
                    </a:cubicBezTo>
                    <a:lnTo>
                      <a:pt x="617" y="512"/>
                    </a:lnTo>
                    <a:lnTo>
                      <a:pt x="544" y="528"/>
                    </a:lnTo>
                    <a:lnTo>
                      <a:pt x="479" y="544"/>
                    </a:lnTo>
                    <a:lnTo>
                      <a:pt x="406" y="560"/>
                    </a:lnTo>
                    <a:lnTo>
                      <a:pt x="317" y="576"/>
                    </a:lnTo>
                    <a:lnTo>
                      <a:pt x="236" y="592"/>
                    </a:lnTo>
                    <a:cubicBezTo>
                      <a:pt x="235" y="593"/>
                      <a:pt x="234" y="593"/>
                      <a:pt x="232" y="592"/>
                    </a:cubicBezTo>
                    <a:lnTo>
                      <a:pt x="160" y="568"/>
                    </a:lnTo>
                    <a:cubicBezTo>
                      <a:pt x="158" y="568"/>
                      <a:pt x="157" y="567"/>
                      <a:pt x="156" y="566"/>
                    </a:cubicBezTo>
                    <a:lnTo>
                      <a:pt x="91" y="486"/>
                    </a:lnTo>
                    <a:cubicBezTo>
                      <a:pt x="91" y="485"/>
                      <a:pt x="91" y="485"/>
                      <a:pt x="90" y="484"/>
                    </a:cubicBezTo>
                    <a:lnTo>
                      <a:pt x="42" y="396"/>
                    </a:lnTo>
                    <a:lnTo>
                      <a:pt x="1" y="300"/>
                    </a:lnTo>
                    <a:close/>
                    <a:moveTo>
                      <a:pt x="56" y="389"/>
                    </a:moveTo>
                    <a:lnTo>
                      <a:pt x="104" y="477"/>
                    </a:lnTo>
                    <a:lnTo>
                      <a:pt x="104" y="475"/>
                    </a:lnTo>
                    <a:lnTo>
                      <a:pt x="168" y="555"/>
                    </a:lnTo>
                    <a:lnTo>
                      <a:pt x="165" y="553"/>
                    </a:lnTo>
                    <a:lnTo>
                      <a:pt x="237" y="577"/>
                    </a:lnTo>
                    <a:lnTo>
                      <a:pt x="233" y="577"/>
                    </a:lnTo>
                    <a:lnTo>
                      <a:pt x="314" y="561"/>
                    </a:lnTo>
                    <a:lnTo>
                      <a:pt x="403" y="545"/>
                    </a:lnTo>
                    <a:lnTo>
                      <a:pt x="475" y="529"/>
                    </a:lnTo>
                    <a:lnTo>
                      <a:pt x="540" y="513"/>
                    </a:lnTo>
                    <a:lnTo>
                      <a:pt x="613" y="497"/>
                    </a:lnTo>
                    <a:lnTo>
                      <a:pt x="677" y="481"/>
                    </a:lnTo>
                    <a:lnTo>
                      <a:pt x="675" y="482"/>
                    </a:lnTo>
                    <a:lnTo>
                      <a:pt x="723" y="450"/>
                    </a:lnTo>
                    <a:lnTo>
                      <a:pt x="721" y="452"/>
                    </a:lnTo>
                    <a:lnTo>
                      <a:pt x="753" y="396"/>
                    </a:lnTo>
                    <a:lnTo>
                      <a:pt x="752" y="399"/>
                    </a:lnTo>
                    <a:lnTo>
                      <a:pt x="785" y="199"/>
                    </a:lnTo>
                    <a:lnTo>
                      <a:pt x="784" y="200"/>
                    </a:lnTo>
                    <a:lnTo>
                      <a:pt x="784" y="8"/>
                    </a:lnTo>
                    <a:lnTo>
                      <a:pt x="793" y="16"/>
                    </a:lnTo>
                    <a:lnTo>
                      <a:pt x="623" y="32"/>
                    </a:lnTo>
                    <a:lnTo>
                      <a:pt x="626" y="32"/>
                    </a:lnTo>
                    <a:lnTo>
                      <a:pt x="472" y="96"/>
                    </a:lnTo>
                    <a:lnTo>
                      <a:pt x="311" y="168"/>
                    </a:lnTo>
                    <a:lnTo>
                      <a:pt x="165" y="240"/>
                    </a:lnTo>
                    <a:lnTo>
                      <a:pt x="12" y="304"/>
                    </a:lnTo>
                    <a:lnTo>
                      <a:pt x="16" y="293"/>
                    </a:lnTo>
                    <a:lnTo>
                      <a:pt x="56" y="389"/>
                    </a:lnTo>
                    <a:close/>
                    <a:moveTo>
                      <a:pt x="173" y="344"/>
                    </a:moveTo>
                    <a:lnTo>
                      <a:pt x="178" y="334"/>
                    </a:lnTo>
                    <a:lnTo>
                      <a:pt x="218" y="462"/>
                    </a:lnTo>
                    <a:lnTo>
                      <a:pt x="209" y="457"/>
                    </a:lnTo>
                    <a:lnTo>
                      <a:pt x="436" y="425"/>
                    </a:lnTo>
                    <a:lnTo>
                      <a:pt x="645" y="385"/>
                    </a:lnTo>
                    <a:lnTo>
                      <a:pt x="639" y="391"/>
                    </a:lnTo>
                    <a:lnTo>
                      <a:pt x="688" y="111"/>
                    </a:lnTo>
                    <a:lnTo>
                      <a:pt x="698" y="120"/>
                    </a:lnTo>
                    <a:lnTo>
                      <a:pt x="424" y="232"/>
                    </a:lnTo>
                    <a:lnTo>
                      <a:pt x="173" y="344"/>
                    </a:lnTo>
                    <a:close/>
                    <a:moveTo>
                      <a:pt x="418" y="217"/>
                    </a:moveTo>
                    <a:lnTo>
                      <a:pt x="692" y="105"/>
                    </a:lnTo>
                    <a:cubicBezTo>
                      <a:pt x="695" y="104"/>
                      <a:pt x="698" y="104"/>
                      <a:pt x="700" y="106"/>
                    </a:cubicBezTo>
                    <a:cubicBezTo>
                      <a:pt x="703" y="108"/>
                      <a:pt x="704" y="111"/>
                      <a:pt x="703" y="114"/>
                    </a:cubicBezTo>
                    <a:lnTo>
                      <a:pt x="655" y="394"/>
                    </a:lnTo>
                    <a:cubicBezTo>
                      <a:pt x="654" y="397"/>
                      <a:pt x="652" y="400"/>
                      <a:pt x="648" y="400"/>
                    </a:cubicBezTo>
                    <a:lnTo>
                      <a:pt x="438" y="440"/>
                    </a:lnTo>
                    <a:lnTo>
                      <a:pt x="212" y="472"/>
                    </a:lnTo>
                    <a:cubicBezTo>
                      <a:pt x="208" y="473"/>
                      <a:pt x="204" y="471"/>
                      <a:pt x="203" y="467"/>
                    </a:cubicBezTo>
                    <a:lnTo>
                      <a:pt x="162" y="339"/>
                    </a:lnTo>
                    <a:cubicBezTo>
                      <a:pt x="161" y="335"/>
                      <a:pt x="163" y="331"/>
                      <a:pt x="167" y="329"/>
                    </a:cubicBezTo>
                    <a:lnTo>
                      <a:pt x="418" y="21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58"/>
              <p:cNvSpPr>
                <a:spLocks noEditPoints="1"/>
              </p:cNvSpPr>
              <p:nvPr/>
            </p:nvSpPr>
            <p:spPr bwMode="auto">
              <a:xfrm>
                <a:off x="5392679" y="1578325"/>
                <a:ext cx="220901" cy="220901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42" y="0"/>
                  </a:cxn>
                  <a:cxn ang="0">
                    <a:pos x="147" y="1"/>
                  </a:cxn>
                  <a:cxn ang="0">
                    <a:pos x="155" y="5"/>
                  </a:cxn>
                  <a:cxn ang="0">
                    <a:pos x="158" y="11"/>
                  </a:cxn>
                  <a:cxn ang="0">
                    <a:pos x="162" y="13"/>
                  </a:cxn>
                  <a:cxn ang="0">
                    <a:pos x="163" y="17"/>
                  </a:cxn>
                  <a:cxn ang="0">
                    <a:pos x="168" y="36"/>
                  </a:cxn>
                  <a:cxn ang="0">
                    <a:pos x="172" y="56"/>
                  </a:cxn>
                  <a:cxn ang="0">
                    <a:pos x="168" y="76"/>
                  </a:cxn>
                  <a:cxn ang="0">
                    <a:pos x="160" y="93"/>
                  </a:cxn>
                  <a:cxn ang="0">
                    <a:pos x="140" y="121"/>
                  </a:cxn>
                  <a:cxn ang="0">
                    <a:pos x="119" y="148"/>
                  </a:cxn>
                  <a:cxn ang="0">
                    <a:pos x="94" y="171"/>
                  </a:cxn>
                  <a:cxn ang="0">
                    <a:pos x="73" y="172"/>
                  </a:cxn>
                  <a:cxn ang="0">
                    <a:pos x="52" y="168"/>
                  </a:cxn>
                  <a:cxn ang="0">
                    <a:pos x="33" y="163"/>
                  </a:cxn>
                  <a:cxn ang="0">
                    <a:pos x="24" y="160"/>
                  </a:cxn>
                  <a:cxn ang="0">
                    <a:pos x="17" y="155"/>
                  </a:cxn>
                  <a:cxn ang="0">
                    <a:pos x="13" y="148"/>
                  </a:cxn>
                  <a:cxn ang="0">
                    <a:pos x="12" y="141"/>
                  </a:cxn>
                  <a:cxn ang="0">
                    <a:pos x="11" y="132"/>
                  </a:cxn>
                  <a:cxn ang="0">
                    <a:pos x="4" y="96"/>
                  </a:cxn>
                  <a:cxn ang="0">
                    <a:pos x="0" y="59"/>
                  </a:cxn>
                  <a:cxn ang="0">
                    <a:pos x="60" y="59"/>
                  </a:cxn>
                  <a:cxn ang="0">
                    <a:pos x="54" y="41"/>
                  </a:cxn>
                  <a:cxn ang="0">
                    <a:pos x="50" y="24"/>
                  </a:cxn>
                  <a:cxn ang="0">
                    <a:pos x="94" y="16"/>
                  </a:cxn>
                  <a:cxn ang="0">
                    <a:pos x="138" y="1"/>
                  </a:cxn>
                  <a:cxn ang="0">
                    <a:pos x="111" y="48"/>
                  </a:cxn>
                  <a:cxn ang="0">
                    <a:pos x="133" y="61"/>
                  </a:cxn>
                  <a:cxn ang="0">
                    <a:pos x="155" y="71"/>
                  </a:cxn>
                  <a:cxn ang="0">
                    <a:pos x="151" y="45"/>
                  </a:cxn>
                  <a:cxn ang="0">
                    <a:pos x="146" y="17"/>
                  </a:cxn>
                  <a:cxn ang="0">
                    <a:pos x="139" y="20"/>
                  </a:cxn>
                  <a:cxn ang="0">
                    <a:pos x="129" y="23"/>
                  </a:cxn>
                  <a:cxn ang="0">
                    <a:pos x="119" y="25"/>
                  </a:cxn>
                  <a:cxn ang="0">
                    <a:pos x="113" y="31"/>
                  </a:cxn>
                  <a:cxn ang="0">
                    <a:pos x="110" y="39"/>
                  </a:cxn>
                  <a:cxn ang="0">
                    <a:pos x="111" y="48"/>
                  </a:cxn>
                  <a:cxn ang="0">
                    <a:pos x="74" y="39"/>
                  </a:cxn>
                  <a:cxn ang="0">
                    <a:pos x="84" y="75"/>
                  </a:cxn>
                  <a:cxn ang="0">
                    <a:pos x="50" y="75"/>
                  </a:cxn>
                  <a:cxn ang="0">
                    <a:pos x="17" y="73"/>
                  </a:cxn>
                  <a:cxn ang="0">
                    <a:pos x="21" y="96"/>
                  </a:cxn>
                  <a:cxn ang="0">
                    <a:pos x="24" y="120"/>
                  </a:cxn>
                  <a:cxn ang="0">
                    <a:pos x="32" y="143"/>
                  </a:cxn>
                  <a:cxn ang="0">
                    <a:pos x="50" y="149"/>
                  </a:cxn>
                  <a:cxn ang="0">
                    <a:pos x="72" y="155"/>
                  </a:cxn>
                  <a:cxn ang="0">
                    <a:pos x="90" y="152"/>
                  </a:cxn>
                  <a:cxn ang="0">
                    <a:pos x="106" y="138"/>
                  </a:cxn>
                  <a:cxn ang="0">
                    <a:pos x="119" y="120"/>
                  </a:cxn>
                  <a:cxn ang="0">
                    <a:pos x="133" y="103"/>
                  </a:cxn>
                  <a:cxn ang="0">
                    <a:pos x="146" y="85"/>
                  </a:cxn>
                  <a:cxn ang="0">
                    <a:pos x="114" y="71"/>
                  </a:cxn>
                  <a:cxn ang="0">
                    <a:pos x="99" y="61"/>
                  </a:cxn>
                  <a:cxn ang="0">
                    <a:pos x="89" y="35"/>
                  </a:cxn>
                  <a:cxn ang="0">
                    <a:pos x="74" y="39"/>
                  </a:cxn>
                </a:cxnLst>
                <a:rect l="0" t="0" r="r" b="b"/>
                <a:pathLst>
                  <a:path w="172" h="172">
                    <a:moveTo>
                      <a:pt x="138" y="1"/>
                    </a:moveTo>
                    <a:lnTo>
                      <a:pt x="142" y="0"/>
                    </a:lnTo>
                    <a:lnTo>
                      <a:pt x="147" y="1"/>
                    </a:lnTo>
                    <a:lnTo>
                      <a:pt x="155" y="5"/>
                    </a:lnTo>
                    <a:lnTo>
                      <a:pt x="158" y="11"/>
                    </a:lnTo>
                    <a:lnTo>
                      <a:pt x="162" y="13"/>
                    </a:lnTo>
                    <a:lnTo>
                      <a:pt x="163" y="17"/>
                    </a:lnTo>
                    <a:lnTo>
                      <a:pt x="168" y="36"/>
                    </a:lnTo>
                    <a:lnTo>
                      <a:pt x="172" y="56"/>
                    </a:lnTo>
                    <a:lnTo>
                      <a:pt x="168" y="76"/>
                    </a:lnTo>
                    <a:lnTo>
                      <a:pt x="160" y="93"/>
                    </a:lnTo>
                    <a:lnTo>
                      <a:pt x="140" y="121"/>
                    </a:lnTo>
                    <a:lnTo>
                      <a:pt x="119" y="148"/>
                    </a:lnTo>
                    <a:lnTo>
                      <a:pt x="94" y="171"/>
                    </a:lnTo>
                    <a:lnTo>
                      <a:pt x="73" y="172"/>
                    </a:lnTo>
                    <a:lnTo>
                      <a:pt x="52" y="168"/>
                    </a:lnTo>
                    <a:lnTo>
                      <a:pt x="33" y="163"/>
                    </a:lnTo>
                    <a:lnTo>
                      <a:pt x="24" y="160"/>
                    </a:lnTo>
                    <a:lnTo>
                      <a:pt x="17" y="155"/>
                    </a:lnTo>
                    <a:lnTo>
                      <a:pt x="13" y="148"/>
                    </a:lnTo>
                    <a:lnTo>
                      <a:pt x="12" y="141"/>
                    </a:lnTo>
                    <a:lnTo>
                      <a:pt x="11" y="132"/>
                    </a:lnTo>
                    <a:lnTo>
                      <a:pt x="4" y="96"/>
                    </a:lnTo>
                    <a:lnTo>
                      <a:pt x="0" y="59"/>
                    </a:lnTo>
                    <a:lnTo>
                      <a:pt x="60" y="59"/>
                    </a:lnTo>
                    <a:lnTo>
                      <a:pt x="54" y="41"/>
                    </a:lnTo>
                    <a:lnTo>
                      <a:pt x="50" y="24"/>
                    </a:lnTo>
                    <a:lnTo>
                      <a:pt x="94" y="16"/>
                    </a:lnTo>
                    <a:lnTo>
                      <a:pt x="138" y="1"/>
                    </a:lnTo>
                    <a:close/>
                    <a:moveTo>
                      <a:pt x="111" y="48"/>
                    </a:moveTo>
                    <a:lnTo>
                      <a:pt x="133" y="61"/>
                    </a:lnTo>
                    <a:lnTo>
                      <a:pt x="155" y="71"/>
                    </a:lnTo>
                    <a:lnTo>
                      <a:pt x="151" y="45"/>
                    </a:lnTo>
                    <a:lnTo>
                      <a:pt x="146" y="17"/>
                    </a:lnTo>
                    <a:lnTo>
                      <a:pt x="139" y="20"/>
                    </a:lnTo>
                    <a:lnTo>
                      <a:pt x="129" y="23"/>
                    </a:lnTo>
                    <a:lnTo>
                      <a:pt x="119" y="25"/>
                    </a:lnTo>
                    <a:lnTo>
                      <a:pt x="113" y="31"/>
                    </a:lnTo>
                    <a:lnTo>
                      <a:pt x="110" y="39"/>
                    </a:lnTo>
                    <a:lnTo>
                      <a:pt x="111" y="48"/>
                    </a:lnTo>
                    <a:close/>
                    <a:moveTo>
                      <a:pt x="74" y="39"/>
                    </a:moveTo>
                    <a:lnTo>
                      <a:pt x="84" y="75"/>
                    </a:lnTo>
                    <a:lnTo>
                      <a:pt x="50" y="75"/>
                    </a:lnTo>
                    <a:lnTo>
                      <a:pt x="17" y="73"/>
                    </a:lnTo>
                    <a:lnTo>
                      <a:pt x="21" y="96"/>
                    </a:lnTo>
                    <a:lnTo>
                      <a:pt x="24" y="120"/>
                    </a:lnTo>
                    <a:lnTo>
                      <a:pt x="32" y="143"/>
                    </a:lnTo>
                    <a:lnTo>
                      <a:pt x="50" y="149"/>
                    </a:lnTo>
                    <a:lnTo>
                      <a:pt x="72" y="155"/>
                    </a:lnTo>
                    <a:lnTo>
                      <a:pt x="90" y="152"/>
                    </a:lnTo>
                    <a:lnTo>
                      <a:pt x="106" y="138"/>
                    </a:lnTo>
                    <a:lnTo>
                      <a:pt x="119" y="120"/>
                    </a:lnTo>
                    <a:lnTo>
                      <a:pt x="133" y="103"/>
                    </a:lnTo>
                    <a:lnTo>
                      <a:pt x="146" y="85"/>
                    </a:lnTo>
                    <a:lnTo>
                      <a:pt x="114" y="71"/>
                    </a:lnTo>
                    <a:lnTo>
                      <a:pt x="99" y="61"/>
                    </a:lnTo>
                    <a:lnTo>
                      <a:pt x="89" y="35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59"/>
              <p:cNvSpPr>
                <a:spLocks noEditPoints="1"/>
              </p:cNvSpPr>
              <p:nvPr/>
            </p:nvSpPr>
            <p:spPr bwMode="auto">
              <a:xfrm>
                <a:off x="5391395" y="1577041"/>
                <a:ext cx="224754" cy="224754"/>
              </a:xfrm>
              <a:custGeom>
                <a:avLst/>
                <a:gdLst/>
                <a:ahLst/>
                <a:cxnLst>
                  <a:cxn ang="0">
                    <a:pos x="898" y="9"/>
                  </a:cxn>
                  <a:cxn ang="0">
                    <a:pos x="968" y="69"/>
                  </a:cxn>
                  <a:cxn ang="0">
                    <a:pos x="1000" y="111"/>
                  </a:cxn>
                  <a:cxn ang="0">
                    <a:pos x="1032" y="470"/>
                  </a:cxn>
                  <a:cxn ang="0">
                    <a:pos x="863" y="747"/>
                  </a:cxn>
                  <a:cxn ang="0">
                    <a:pos x="577" y="1048"/>
                  </a:cxn>
                  <a:cxn ang="0">
                    <a:pos x="206" y="1000"/>
                  </a:cxn>
                  <a:cxn ang="0">
                    <a:pos x="106" y="948"/>
                  </a:cxn>
                  <a:cxn ang="0">
                    <a:pos x="65" y="808"/>
                  </a:cxn>
                  <a:cxn ang="0">
                    <a:pos x="8" y="355"/>
                  </a:cxn>
                  <a:cxn ang="0">
                    <a:pos x="305" y="155"/>
                  </a:cxn>
                  <a:cxn ang="0">
                    <a:pos x="574" y="98"/>
                  </a:cxn>
                  <a:cxn ang="0">
                    <a:pos x="314" y="161"/>
                  </a:cxn>
                  <a:cxn ang="0">
                    <a:pos x="375" y="368"/>
                  </a:cxn>
                  <a:cxn ang="0">
                    <a:pos x="40" y="587"/>
                  </a:cxn>
                  <a:cxn ang="0">
                    <a:pos x="95" y="899"/>
                  </a:cxn>
                  <a:cxn ang="0">
                    <a:pos x="155" y="968"/>
                  </a:cxn>
                  <a:cxn ang="0">
                    <a:pos x="448" y="1040"/>
                  </a:cxn>
                  <a:cxn ang="0">
                    <a:pos x="722" y="898"/>
                  </a:cxn>
                  <a:cxn ang="0">
                    <a:pos x="1017" y="465"/>
                  </a:cxn>
                  <a:cxn ang="0">
                    <a:pos x="1017" y="228"/>
                  </a:cxn>
                  <a:cxn ang="0">
                    <a:pos x="956" y="80"/>
                  </a:cxn>
                  <a:cxn ang="0">
                    <a:pos x="893" y="24"/>
                  </a:cxn>
                  <a:cxn ang="0">
                    <a:pos x="843" y="24"/>
                  </a:cxn>
                  <a:cxn ang="0">
                    <a:pos x="813" y="373"/>
                  </a:cxn>
                  <a:cxn ang="0">
                    <a:pos x="913" y="284"/>
                  </a:cxn>
                  <a:cxn ang="0">
                    <a:pos x="786" y="153"/>
                  </a:cxn>
                  <a:cxn ang="0">
                    <a:pos x="696" y="196"/>
                  </a:cxn>
                  <a:cxn ang="0">
                    <a:pos x="665" y="243"/>
                  </a:cxn>
                  <a:cxn ang="0">
                    <a:pos x="723" y="155"/>
                  </a:cxn>
                  <a:cxn ang="0">
                    <a:pos x="885" y="106"/>
                  </a:cxn>
                  <a:cxn ang="0">
                    <a:pos x="952" y="435"/>
                  </a:cxn>
                  <a:cxn ang="0">
                    <a:pos x="804" y="386"/>
                  </a:cxn>
                  <a:cxn ang="0">
                    <a:pos x="459" y="250"/>
                  </a:cxn>
                  <a:cxn ang="0">
                    <a:pos x="512" y="468"/>
                  </a:cxn>
                  <a:cxn ang="0">
                    <a:pos x="144" y="588"/>
                  </a:cxn>
                  <a:cxn ang="0">
                    <a:pos x="203" y="864"/>
                  </a:cxn>
                  <a:cxn ang="0">
                    <a:pos x="551" y="920"/>
                  </a:cxn>
                  <a:cxn ang="0">
                    <a:pos x="722" y="729"/>
                  </a:cxn>
                  <a:cxn ang="0">
                    <a:pos x="693" y="443"/>
                  </a:cxn>
                  <a:cxn ang="0">
                    <a:pos x="547" y="226"/>
                  </a:cxn>
                  <a:cxn ang="0">
                    <a:pos x="616" y="376"/>
                  </a:cxn>
                  <a:cxn ang="0">
                    <a:pos x="896" y="523"/>
                  </a:cxn>
                  <a:cxn ang="0">
                    <a:pos x="655" y="844"/>
                  </a:cxn>
                  <a:cxn ang="0">
                    <a:pos x="442" y="952"/>
                  </a:cxn>
                  <a:cxn ang="0">
                    <a:pos x="193" y="874"/>
                  </a:cxn>
                  <a:cxn ang="0">
                    <a:pos x="105" y="453"/>
                  </a:cxn>
                  <a:cxn ang="0">
                    <a:pos x="512" y="452"/>
                  </a:cxn>
                  <a:cxn ang="0">
                    <a:pos x="542" y="210"/>
                  </a:cxn>
                </a:cxnLst>
                <a:rect l="0" t="0" r="r" b="b"/>
                <a:pathLst>
                  <a:path w="1057" h="1057">
                    <a:moveTo>
                      <a:pt x="838" y="9"/>
                    </a:moveTo>
                    <a:lnTo>
                      <a:pt x="862" y="1"/>
                    </a:lnTo>
                    <a:cubicBezTo>
                      <a:pt x="863" y="0"/>
                      <a:pt x="865" y="0"/>
                      <a:pt x="866" y="1"/>
                    </a:cubicBezTo>
                    <a:lnTo>
                      <a:pt x="898" y="9"/>
                    </a:lnTo>
                    <a:cubicBezTo>
                      <a:pt x="899" y="9"/>
                      <a:pt x="900" y="9"/>
                      <a:pt x="900" y="9"/>
                    </a:cubicBezTo>
                    <a:lnTo>
                      <a:pt x="948" y="34"/>
                    </a:lnTo>
                    <a:cubicBezTo>
                      <a:pt x="950" y="34"/>
                      <a:pt x="951" y="36"/>
                      <a:pt x="952" y="37"/>
                    </a:cubicBezTo>
                    <a:lnTo>
                      <a:pt x="968" y="69"/>
                    </a:lnTo>
                    <a:lnTo>
                      <a:pt x="965" y="66"/>
                    </a:lnTo>
                    <a:lnTo>
                      <a:pt x="989" y="82"/>
                    </a:lnTo>
                    <a:cubicBezTo>
                      <a:pt x="990" y="83"/>
                      <a:pt x="992" y="85"/>
                      <a:pt x="992" y="87"/>
                    </a:cubicBezTo>
                    <a:lnTo>
                      <a:pt x="1000" y="111"/>
                    </a:lnTo>
                    <a:lnTo>
                      <a:pt x="1032" y="224"/>
                    </a:lnTo>
                    <a:lnTo>
                      <a:pt x="1056" y="346"/>
                    </a:lnTo>
                    <a:cubicBezTo>
                      <a:pt x="1057" y="347"/>
                      <a:pt x="1057" y="348"/>
                      <a:pt x="1056" y="349"/>
                    </a:cubicBezTo>
                    <a:lnTo>
                      <a:pt x="1032" y="470"/>
                    </a:lnTo>
                    <a:cubicBezTo>
                      <a:pt x="1032" y="470"/>
                      <a:pt x="1032" y="471"/>
                      <a:pt x="1032" y="471"/>
                    </a:cubicBezTo>
                    <a:lnTo>
                      <a:pt x="984" y="576"/>
                    </a:lnTo>
                    <a:cubicBezTo>
                      <a:pt x="984" y="577"/>
                      <a:pt x="983" y="577"/>
                      <a:pt x="983" y="577"/>
                    </a:cubicBezTo>
                    <a:lnTo>
                      <a:pt x="863" y="747"/>
                    </a:lnTo>
                    <a:lnTo>
                      <a:pt x="735" y="908"/>
                    </a:lnTo>
                    <a:cubicBezTo>
                      <a:pt x="734" y="909"/>
                      <a:pt x="734" y="909"/>
                      <a:pt x="734" y="909"/>
                    </a:cubicBezTo>
                    <a:lnTo>
                      <a:pt x="582" y="1046"/>
                    </a:lnTo>
                    <a:cubicBezTo>
                      <a:pt x="580" y="1048"/>
                      <a:pt x="579" y="1048"/>
                      <a:pt x="577" y="1048"/>
                    </a:cubicBezTo>
                    <a:lnTo>
                      <a:pt x="449" y="1056"/>
                    </a:lnTo>
                    <a:cubicBezTo>
                      <a:pt x="448" y="1057"/>
                      <a:pt x="448" y="1056"/>
                      <a:pt x="447" y="1056"/>
                    </a:cubicBezTo>
                    <a:lnTo>
                      <a:pt x="319" y="1032"/>
                    </a:lnTo>
                    <a:lnTo>
                      <a:pt x="206" y="1000"/>
                    </a:lnTo>
                    <a:lnTo>
                      <a:pt x="150" y="984"/>
                    </a:lnTo>
                    <a:cubicBezTo>
                      <a:pt x="149" y="983"/>
                      <a:pt x="148" y="983"/>
                      <a:pt x="147" y="982"/>
                    </a:cubicBezTo>
                    <a:lnTo>
                      <a:pt x="107" y="950"/>
                    </a:lnTo>
                    <a:cubicBezTo>
                      <a:pt x="107" y="949"/>
                      <a:pt x="106" y="949"/>
                      <a:pt x="106" y="948"/>
                    </a:cubicBezTo>
                    <a:lnTo>
                      <a:pt x="82" y="907"/>
                    </a:lnTo>
                    <a:cubicBezTo>
                      <a:pt x="81" y="907"/>
                      <a:pt x="81" y="906"/>
                      <a:pt x="81" y="905"/>
                    </a:cubicBezTo>
                    <a:lnTo>
                      <a:pt x="73" y="865"/>
                    </a:lnTo>
                    <a:lnTo>
                      <a:pt x="65" y="808"/>
                    </a:lnTo>
                    <a:lnTo>
                      <a:pt x="25" y="590"/>
                    </a:lnTo>
                    <a:lnTo>
                      <a:pt x="0" y="364"/>
                    </a:lnTo>
                    <a:cubicBezTo>
                      <a:pt x="0" y="362"/>
                      <a:pt x="1" y="360"/>
                      <a:pt x="3" y="358"/>
                    </a:cubicBezTo>
                    <a:cubicBezTo>
                      <a:pt x="4" y="356"/>
                      <a:pt x="6" y="355"/>
                      <a:pt x="8" y="355"/>
                    </a:cubicBezTo>
                    <a:lnTo>
                      <a:pt x="368" y="355"/>
                    </a:lnTo>
                    <a:lnTo>
                      <a:pt x="361" y="366"/>
                    </a:lnTo>
                    <a:lnTo>
                      <a:pt x="329" y="261"/>
                    </a:lnTo>
                    <a:lnTo>
                      <a:pt x="305" y="155"/>
                    </a:lnTo>
                    <a:cubicBezTo>
                      <a:pt x="304" y="153"/>
                      <a:pt x="305" y="151"/>
                      <a:pt x="306" y="149"/>
                    </a:cubicBezTo>
                    <a:cubicBezTo>
                      <a:pt x="307" y="147"/>
                      <a:pt x="309" y="146"/>
                      <a:pt x="311" y="146"/>
                    </a:cubicBezTo>
                    <a:lnTo>
                      <a:pt x="575" y="97"/>
                    </a:lnTo>
                    <a:lnTo>
                      <a:pt x="574" y="98"/>
                    </a:lnTo>
                    <a:lnTo>
                      <a:pt x="838" y="9"/>
                    </a:lnTo>
                    <a:close/>
                    <a:moveTo>
                      <a:pt x="579" y="113"/>
                    </a:moveTo>
                    <a:cubicBezTo>
                      <a:pt x="579" y="113"/>
                      <a:pt x="578" y="113"/>
                      <a:pt x="578" y="113"/>
                    </a:cubicBezTo>
                    <a:lnTo>
                      <a:pt x="314" y="161"/>
                    </a:lnTo>
                    <a:lnTo>
                      <a:pt x="320" y="152"/>
                    </a:lnTo>
                    <a:lnTo>
                      <a:pt x="344" y="256"/>
                    </a:lnTo>
                    <a:lnTo>
                      <a:pt x="376" y="361"/>
                    </a:lnTo>
                    <a:cubicBezTo>
                      <a:pt x="377" y="363"/>
                      <a:pt x="376" y="366"/>
                      <a:pt x="375" y="368"/>
                    </a:cubicBezTo>
                    <a:cubicBezTo>
                      <a:pt x="373" y="370"/>
                      <a:pt x="371" y="371"/>
                      <a:pt x="368" y="371"/>
                    </a:cubicBezTo>
                    <a:lnTo>
                      <a:pt x="8" y="371"/>
                    </a:lnTo>
                    <a:lnTo>
                      <a:pt x="16" y="362"/>
                    </a:lnTo>
                    <a:lnTo>
                      <a:pt x="40" y="587"/>
                    </a:lnTo>
                    <a:lnTo>
                      <a:pt x="80" y="805"/>
                    </a:lnTo>
                    <a:lnTo>
                      <a:pt x="88" y="861"/>
                    </a:lnTo>
                    <a:lnTo>
                      <a:pt x="96" y="902"/>
                    </a:lnTo>
                    <a:lnTo>
                      <a:pt x="95" y="899"/>
                    </a:lnTo>
                    <a:lnTo>
                      <a:pt x="119" y="940"/>
                    </a:lnTo>
                    <a:lnTo>
                      <a:pt x="117" y="937"/>
                    </a:lnTo>
                    <a:lnTo>
                      <a:pt x="157" y="970"/>
                    </a:lnTo>
                    <a:lnTo>
                      <a:pt x="155" y="968"/>
                    </a:lnTo>
                    <a:lnTo>
                      <a:pt x="211" y="984"/>
                    </a:lnTo>
                    <a:lnTo>
                      <a:pt x="322" y="1016"/>
                    </a:lnTo>
                    <a:lnTo>
                      <a:pt x="450" y="1041"/>
                    </a:lnTo>
                    <a:lnTo>
                      <a:pt x="448" y="1040"/>
                    </a:lnTo>
                    <a:lnTo>
                      <a:pt x="576" y="1032"/>
                    </a:lnTo>
                    <a:lnTo>
                      <a:pt x="571" y="1034"/>
                    </a:lnTo>
                    <a:lnTo>
                      <a:pt x="723" y="897"/>
                    </a:lnTo>
                    <a:lnTo>
                      <a:pt x="722" y="898"/>
                    </a:lnTo>
                    <a:lnTo>
                      <a:pt x="850" y="737"/>
                    </a:lnTo>
                    <a:lnTo>
                      <a:pt x="970" y="568"/>
                    </a:lnTo>
                    <a:lnTo>
                      <a:pt x="969" y="569"/>
                    </a:lnTo>
                    <a:lnTo>
                      <a:pt x="1017" y="465"/>
                    </a:lnTo>
                    <a:lnTo>
                      <a:pt x="1017" y="466"/>
                    </a:lnTo>
                    <a:lnTo>
                      <a:pt x="1041" y="346"/>
                    </a:lnTo>
                    <a:lnTo>
                      <a:pt x="1041" y="349"/>
                    </a:lnTo>
                    <a:lnTo>
                      <a:pt x="1017" y="228"/>
                    </a:lnTo>
                    <a:lnTo>
                      <a:pt x="985" y="116"/>
                    </a:lnTo>
                    <a:lnTo>
                      <a:pt x="977" y="92"/>
                    </a:lnTo>
                    <a:lnTo>
                      <a:pt x="980" y="96"/>
                    </a:lnTo>
                    <a:lnTo>
                      <a:pt x="956" y="80"/>
                    </a:lnTo>
                    <a:cubicBezTo>
                      <a:pt x="955" y="79"/>
                      <a:pt x="954" y="78"/>
                      <a:pt x="953" y="77"/>
                    </a:cubicBezTo>
                    <a:lnTo>
                      <a:pt x="937" y="44"/>
                    </a:lnTo>
                    <a:lnTo>
                      <a:pt x="941" y="48"/>
                    </a:lnTo>
                    <a:lnTo>
                      <a:pt x="893" y="24"/>
                    </a:lnTo>
                    <a:lnTo>
                      <a:pt x="895" y="24"/>
                    </a:lnTo>
                    <a:lnTo>
                      <a:pt x="863" y="16"/>
                    </a:lnTo>
                    <a:lnTo>
                      <a:pt x="867" y="16"/>
                    </a:lnTo>
                    <a:lnTo>
                      <a:pt x="843" y="24"/>
                    </a:lnTo>
                    <a:lnTo>
                      <a:pt x="579" y="113"/>
                    </a:lnTo>
                    <a:close/>
                    <a:moveTo>
                      <a:pt x="688" y="298"/>
                    </a:moveTo>
                    <a:lnTo>
                      <a:pt x="685" y="292"/>
                    </a:lnTo>
                    <a:lnTo>
                      <a:pt x="813" y="373"/>
                    </a:lnTo>
                    <a:lnTo>
                      <a:pt x="812" y="372"/>
                    </a:lnTo>
                    <a:lnTo>
                      <a:pt x="948" y="428"/>
                    </a:lnTo>
                    <a:lnTo>
                      <a:pt x="937" y="437"/>
                    </a:lnTo>
                    <a:lnTo>
                      <a:pt x="913" y="284"/>
                    </a:lnTo>
                    <a:lnTo>
                      <a:pt x="881" y="115"/>
                    </a:lnTo>
                    <a:lnTo>
                      <a:pt x="891" y="121"/>
                    </a:lnTo>
                    <a:lnTo>
                      <a:pt x="851" y="137"/>
                    </a:lnTo>
                    <a:lnTo>
                      <a:pt x="786" y="153"/>
                    </a:lnTo>
                    <a:lnTo>
                      <a:pt x="731" y="169"/>
                    </a:lnTo>
                    <a:lnTo>
                      <a:pt x="733" y="168"/>
                    </a:lnTo>
                    <a:lnTo>
                      <a:pt x="693" y="200"/>
                    </a:lnTo>
                    <a:lnTo>
                      <a:pt x="696" y="196"/>
                    </a:lnTo>
                    <a:lnTo>
                      <a:pt x="680" y="245"/>
                    </a:lnTo>
                    <a:lnTo>
                      <a:pt x="680" y="241"/>
                    </a:lnTo>
                    <a:lnTo>
                      <a:pt x="688" y="298"/>
                    </a:lnTo>
                    <a:close/>
                    <a:moveTo>
                      <a:pt x="665" y="243"/>
                    </a:moveTo>
                    <a:cubicBezTo>
                      <a:pt x="664" y="242"/>
                      <a:pt x="664" y="241"/>
                      <a:pt x="665" y="240"/>
                    </a:cubicBezTo>
                    <a:lnTo>
                      <a:pt x="681" y="191"/>
                    </a:lnTo>
                    <a:cubicBezTo>
                      <a:pt x="681" y="190"/>
                      <a:pt x="682" y="189"/>
                      <a:pt x="683" y="188"/>
                    </a:cubicBezTo>
                    <a:lnTo>
                      <a:pt x="723" y="155"/>
                    </a:lnTo>
                    <a:cubicBezTo>
                      <a:pt x="724" y="155"/>
                      <a:pt x="725" y="154"/>
                      <a:pt x="726" y="154"/>
                    </a:cubicBezTo>
                    <a:lnTo>
                      <a:pt x="783" y="138"/>
                    </a:lnTo>
                    <a:lnTo>
                      <a:pt x="845" y="122"/>
                    </a:lnTo>
                    <a:lnTo>
                      <a:pt x="885" y="106"/>
                    </a:lnTo>
                    <a:cubicBezTo>
                      <a:pt x="888" y="105"/>
                      <a:pt x="890" y="105"/>
                      <a:pt x="892" y="106"/>
                    </a:cubicBezTo>
                    <a:cubicBezTo>
                      <a:pt x="894" y="107"/>
                      <a:pt x="896" y="109"/>
                      <a:pt x="896" y="112"/>
                    </a:cubicBezTo>
                    <a:lnTo>
                      <a:pt x="928" y="281"/>
                    </a:lnTo>
                    <a:lnTo>
                      <a:pt x="952" y="435"/>
                    </a:lnTo>
                    <a:cubicBezTo>
                      <a:pt x="953" y="437"/>
                      <a:pt x="952" y="440"/>
                      <a:pt x="949" y="442"/>
                    </a:cubicBezTo>
                    <a:cubicBezTo>
                      <a:pt x="947" y="444"/>
                      <a:pt x="944" y="444"/>
                      <a:pt x="941" y="443"/>
                    </a:cubicBezTo>
                    <a:lnTo>
                      <a:pt x="805" y="387"/>
                    </a:lnTo>
                    <a:cubicBezTo>
                      <a:pt x="805" y="387"/>
                      <a:pt x="805" y="386"/>
                      <a:pt x="804" y="386"/>
                    </a:cubicBezTo>
                    <a:lnTo>
                      <a:pt x="676" y="305"/>
                    </a:lnTo>
                    <a:cubicBezTo>
                      <a:pt x="674" y="304"/>
                      <a:pt x="673" y="302"/>
                      <a:pt x="673" y="300"/>
                    </a:cubicBezTo>
                    <a:lnTo>
                      <a:pt x="665" y="243"/>
                    </a:lnTo>
                    <a:close/>
                    <a:moveTo>
                      <a:pt x="459" y="250"/>
                    </a:moveTo>
                    <a:lnTo>
                      <a:pt x="464" y="240"/>
                    </a:lnTo>
                    <a:lnTo>
                      <a:pt x="520" y="458"/>
                    </a:lnTo>
                    <a:cubicBezTo>
                      <a:pt x="521" y="460"/>
                      <a:pt x="520" y="463"/>
                      <a:pt x="519" y="465"/>
                    </a:cubicBezTo>
                    <a:cubicBezTo>
                      <a:pt x="517" y="467"/>
                      <a:pt x="515" y="468"/>
                      <a:pt x="512" y="468"/>
                    </a:cubicBezTo>
                    <a:lnTo>
                      <a:pt x="312" y="468"/>
                    </a:lnTo>
                    <a:lnTo>
                      <a:pt x="112" y="460"/>
                    </a:lnTo>
                    <a:lnTo>
                      <a:pt x="120" y="450"/>
                    </a:lnTo>
                    <a:lnTo>
                      <a:pt x="144" y="588"/>
                    </a:lnTo>
                    <a:lnTo>
                      <a:pt x="160" y="733"/>
                    </a:lnTo>
                    <a:lnTo>
                      <a:pt x="160" y="731"/>
                    </a:lnTo>
                    <a:lnTo>
                      <a:pt x="208" y="868"/>
                    </a:lnTo>
                    <a:lnTo>
                      <a:pt x="203" y="864"/>
                    </a:lnTo>
                    <a:lnTo>
                      <a:pt x="315" y="904"/>
                    </a:lnTo>
                    <a:lnTo>
                      <a:pt x="442" y="936"/>
                    </a:lnTo>
                    <a:lnTo>
                      <a:pt x="439" y="936"/>
                    </a:lnTo>
                    <a:lnTo>
                      <a:pt x="551" y="920"/>
                    </a:lnTo>
                    <a:lnTo>
                      <a:pt x="547" y="922"/>
                    </a:lnTo>
                    <a:lnTo>
                      <a:pt x="643" y="833"/>
                    </a:lnTo>
                    <a:lnTo>
                      <a:pt x="642" y="834"/>
                    </a:lnTo>
                    <a:lnTo>
                      <a:pt x="722" y="729"/>
                    </a:lnTo>
                    <a:lnTo>
                      <a:pt x="802" y="624"/>
                    </a:lnTo>
                    <a:lnTo>
                      <a:pt x="882" y="520"/>
                    </a:lnTo>
                    <a:lnTo>
                      <a:pt x="885" y="532"/>
                    </a:lnTo>
                    <a:lnTo>
                      <a:pt x="693" y="443"/>
                    </a:lnTo>
                    <a:lnTo>
                      <a:pt x="604" y="386"/>
                    </a:lnTo>
                    <a:cubicBezTo>
                      <a:pt x="603" y="385"/>
                      <a:pt x="602" y="384"/>
                      <a:pt x="601" y="382"/>
                    </a:cubicBezTo>
                    <a:lnTo>
                      <a:pt x="537" y="221"/>
                    </a:lnTo>
                    <a:lnTo>
                      <a:pt x="547" y="226"/>
                    </a:lnTo>
                    <a:lnTo>
                      <a:pt x="459" y="250"/>
                    </a:lnTo>
                    <a:close/>
                    <a:moveTo>
                      <a:pt x="542" y="210"/>
                    </a:moveTo>
                    <a:cubicBezTo>
                      <a:pt x="546" y="209"/>
                      <a:pt x="550" y="211"/>
                      <a:pt x="552" y="215"/>
                    </a:cubicBezTo>
                    <a:lnTo>
                      <a:pt x="616" y="376"/>
                    </a:lnTo>
                    <a:lnTo>
                      <a:pt x="613" y="373"/>
                    </a:lnTo>
                    <a:lnTo>
                      <a:pt x="700" y="428"/>
                    </a:lnTo>
                    <a:lnTo>
                      <a:pt x="892" y="517"/>
                    </a:lnTo>
                    <a:cubicBezTo>
                      <a:pt x="894" y="518"/>
                      <a:pt x="896" y="520"/>
                      <a:pt x="896" y="523"/>
                    </a:cubicBezTo>
                    <a:cubicBezTo>
                      <a:pt x="897" y="525"/>
                      <a:pt x="896" y="527"/>
                      <a:pt x="895" y="529"/>
                    </a:cubicBezTo>
                    <a:lnTo>
                      <a:pt x="815" y="634"/>
                    </a:lnTo>
                    <a:lnTo>
                      <a:pt x="735" y="739"/>
                    </a:lnTo>
                    <a:lnTo>
                      <a:pt x="655" y="844"/>
                    </a:lnTo>
                    <a:cubicBezTo>
                      <a:pt x="655" y="844"/>
                      <a:pt x="654" y="844"/>
                      <a:pt x="654" y="845"/>
                    </a:cubicBezTo>
                    <a:lnTo>
                      <a:pt x="558" y="933"/>
                    </a:lnTo>
                    <a:cubicBezTo>
                      <a:pt x="557" y="935"/>
                      <a:pt x="555" y="935"/>
                      <a:pt x="554" y="935"/>
                    </a:cubicBezTo>
                    <a:lnTo>
                      <a:pt x="442" y="952"/>
                    </a:lnTo>
                    <a:cubicBezTo>
                      <a:pt x="441" y="952"/>
                      <a:pt x="440" y="952"/>
                      <a:pt x="439" y="951"/>
                    </a:cubicBezTo>
                    <a:lnTo>
                      <a:pt x="310" y="919"/>
                    </a:lnTo>
                    <a:lnTo>
                      <a:pt x="198" y="879"/>
                    </a:lnTo>
                    <a:cubicBezTo>
                      <a:pt x="195" y="878"/>
                      <a:pt x="194" y="876"/>
                      <a:pt x="193" y="874"/>
                    </a:cubicBezTo>
                    <a:lnTo>
                      <a:pt x="145" y="737"/>
                    </a:lnTo>
                    <a:cubicBezTo>
                      <a:pt x="145" y="736"/>
                      <a:pt x="145" y="736"/>
                      <a:pt x="144" y="735"/>
                    </a:cubicBezTo>
                    <a:lnTo>
                      <a:pt x="129" y="590"/>
                    </a:lnTo>
                    <a:lnTo>
                      <a:pt x="105" y="453"/>
                    </a:lnTo>
                    <a:cubicBezTo>
                      <a:pt x="104" y="451"/>
                      <a:pt x="105" y="448"/>
                      <a:pt x="106" y="447"/>
                    </a:cubicBezTo>
                    <a:cubicBezTo>
                      <a:pt x="108" y="445"/>
                      <a:pt x="110" y="444"/>
                      <a:pt x="113" y="444"/>
                    </a:cubicBezTo>
                    <a:lnTo>
                      <a:pt x="312" y="452"/>
                    </a:lnTo>
                    <a:lnTo>
                      <a:pt x="512" y="452"/>
                    </a:lnTo>
                    <a:lnTo>
                      <a:pt x="505" y="462"/>
                    </a:lnTo>
                    <a:lnTo>
                      <a:pt x="449" y="244"/>
                    </a:lnTo>
                    <a:cubicBezTo>
                      <a:pt x="448" y="240"/>
                      <a:pt x="450" y="236"/>
                      <a:pt x="454" y="235"/>
                    </a:cubicBezTo>
                    <a:lnTo>
                      <a:pt x="542" y="21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60"/>
              <p:cNvSpPr>
                <a:spLocks noEditPoints="1"/>
              </p:cNvSpPr>
              <p:nvPr/>
            </p:nvSpPr>
            <p:spPr bwMode="auto">
              <a:xfrm>
                <a:off x="5613580" y="1782530"/>
                <a:ext cx="132284" cy="1220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6" y="9"/>
                  </a:cxn>
                  <a:cxn ang="0">
                    <a:pos x="36" y="0"/>
                  </a:cxn>
                  <a:cxn ang="0">
                    <a:pos x="62" y="0"/>
                  </a:cxn>
                  <a:cxn ang="0">
                    <a:pos x="85" y="4"/>
                  </a:cxn>
                  <a:cxn ang="0">
                    <a:pos x="103" y="16"/>
                  </a:cxn>
                  <a:cxn ang="0">
                    <a:pos x="103" y="21"/>
                  </a:cxn>
                  <a:cxn ang="0">
                    <a:pos x="102" y="26"/>
                  </a:cxn>
                  <a:cxn ang="0">
                    <a:pos x="102" y="31"/>
                  </a:cxn>
                  <a:cxn ang="0">
                    <a:pos x="70" y="54"/>
                  </a:cxn>
                  <a:cxn ang="0">
                    <a:pos x="41" y="77"/>
                  </a:cxn>
                  <a:cxn ang="0">
                    <a:pos x="8" y="95"/>
                  </a:cxn>
                  <a:cxn ang="0">
                    <a:pos x="2" y="60"/>
                  </a:cxn>
                  <a:cxn ang="0">
                    <a:pos x="0" y="26"/>
                  </a:cxn>
                  <a:cxn ang="0">
                    <a:pos x="16" y="27"/>
                  </a:cxn>
                  <a:cxn ang="0">
                    <a:pos x="20" y="68"/>
                  </a:cxn>
                  <a:cxn ang="0">
                    <a:pos x="53" y="46"/>
                  </a:cxn>
                  <a:cxn ang="0">
                    <a:pos x="81" y="20"/>
                  </a:cxn>
                  <a:cxn ang="0">
                    <a:pos x="59" y="17"/>
                  </a:cxn>
                  <a:cxn ang="0">
                    <a:pos x="36" y="21"/>
                  </a:cxn>
                  <a:cxn ang="0">
                    <a:pos x="16" y="27"/>
                  </a:cxn>
                </a:cxnLst>
                <a:rect l="0" t="0" r="r" b="b"/>
                <a:pathLst>
                  <a:path w="103" h="95">
                    <a:moveTo>
                      <a:pt x="0" y="26"/>
                    </a:moveTo>
                    <a:lnTo>
                      <a:pt x="16" y="9"/>
                    </a:lnTo>
                    <a:lnTo>
                      <a:pt x="36" y="0"/>
                    </a:lnTo>
                    <a:lnTo>
                      <a:pt x="62" y="0"/>
                    </a:lnTo>
                    <a:lnTo>
                      <a:pt x="85" y="4"/>
                    </a:lnTo>
                    <a:lnTo>
                      <a:pt x="103" y="16"/>
                    </a:lnTo>
                    <a:lnTo>
                      <a:pt x="103" y="21"/>
                    </a:lnTo>
                    <a:lnTo>
                      <a:pt x="102" y="26"/>
                    </a:lnTo>
                    <a:lnTo>
                      <a:pt x="102" y="31"/>
                    </a:lnTo>
                    <a:lnTo>
                      <a:pt x="70" y="54"/>
                    </a:lnTo>
                    <a:lnTo>
                      <a:pt x="41" y="77"/>
                    </a:lnTo>
                    <a:lnTo>
                      <a:pt x="8" y="95"/>
                    </a:lnTo>
                    <a:lnTo>
                      <a:pt x="2" y="60"/>
                    </a:lnTo>
                    <a:lnTo>
                      <a:pt x="0" y="26"/>
                    </a:lnTo>
                    <a:close/>
                    <a:moveTo>
                      <a:pt x="16" y="27"/>
                    </a:moveTo>
                    <a:lnTo>
                      <a:pt x="20" y="68"/>
                    </a:lnTo>
                    <a:lnTo>
                      <a:pt x="53" y="46"/>
                    </a:lnTo>
                    <a:lnTo>
                      <a:pt x="81" y="20"/>
                    </a:lnTo>
                    <a:lnTo>
                      <a:pt x="59" y="17"/>
                    </a:lnTo>
                    <a:lnTo>
                      <a:pt x="36" y="21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61"/>
              <p:cNvSpPr>
                <a:spLocks noEditPoints="1"/>
              </p:cNvSpPr>
              <p:nvPr/>
            </p:nvSpPr>
            <p:spPr bwMode="auto">
              <a:xfrm>
                <a:off x="5612295" y="1781245"/>
                <a:ext cx="136137" cy="125862"/>
              </a:xfrm>
              <a:custGeom>
                <a:avLst/>
                <a:gdLst/>
                <a:ahLst/>
                <a:cxnLst>
                  <a:cxn ang="0">
                    <a:pos x="3" y="157"/>
                  </a:cxn>
                  <a:cxn ang="0">
                    <a:pos x="102" y="58"/>
                  </a:cxn>
                  <a:cxn ang="0">
                    <a:pos x="227" y="0"/>
                  </a:cxn>
                  <a:cxn ang="0">
                    <a:pos x="383" y="1"/>
                  </a:cxn>
                  <a:cxn ang="0">
                    <a:pos x="523" y="26"/>
                  </a:cxn>
                  <a:cxn ang="0">
                    <a:pos x="640" y="106"/>
                  </a:cxn>
                  <a:cxn ang="0">
                    <a:pos x="640" y="141"/>
                  </a:cxn>
                  <a:cxn ang="0">
                    <a:pos x="632" y="163"/>
                  </a:cxn>
                  <a:cxn ang="0">
                    <a:pos x="629" y="202"/>
                  </a:cxn>
                  <a:cxn ang="0">
                    <a:pos x="256" y="477"/>
                  </a:cxn>
                  <a:cxn ang="0">
                    <a:pos x="54" y="592"/>
                  </a:cxn>
                  <a:cxn ang="0">
                    <a:pos x="9" y="375"/>
                  </a:cxn>
                  <a:cxn ang="0">
                    <a:pos x="0" y="163"/>
                  </a:cxn>
                  <a:cxn ang="0">
                    <a:pos x="24" y="372"/>
                  </a:cxn>
                  <a:cxn ang="0">
                    <a:pos x="53" y="578"/>
                  </a:cxn>
                  <a:cxn ang="0">
                    <a:pos x="425" y="326"/>
                  </a:cxn>
                  <a:cxn ang="0">
                    <a:pos x="616" y="195"/>
                  </a:cxn>
                  <a:cxn ang="0">
                    <a:pos x="617" y="160"/>
                  </a:cxn>
                  <a:cxn ang="0">
                    <a:pos x="624" y="138"/>
                  </a:cxn>
                  <a:cxn ang="0">
                    <a:pos x="628" y="113"/>
                  </a:cxn>
                  <a:cxn ang="0">
                    <a:pos x="518" y="41"/>
                  </a:cxn>
                  <a:cxn ang="0">
                    <a:pos x="381" y="16"/>
                  </a:cxn>
                  <a:cxn ang="0">
                    <a:pos x="231" y="16"/>
                  </a:cxn>
                  <a:cxn ang="0">
                    <a:pos x="111" y="71"/>
                  </a:cxn>
                  <a:cxn ang="0">
                    <a:pos x="16" y="162"/>
                  </a:cxn>
                  <a:cxn ang="0">
                    <a:pos x="108" y="178"/>
                  </a:cxn>
                  <a:cxn ang="0">
                    <a:pos x="138" y="421"/>
                  </a:cxn>
                  <a:cxn ang="0">
                    <a:pos x="320" y="278"/>
                  </a:cxn>
                  <a:cxn ang="0">
                    <a:pos x="494" y="138"/>
                  </a:cxn>
                  <a:cxn ang="0">
                    <a:pos x="366" y="122"/>
                  </a:cxn>
                  <a:cxn ang="0">
                    <a:pos x="108" y="178"/>
                  </a:cxn>
                  <a:cxn ang="0">
                    <a:pos x="364" y="106"/>
                  </a:cxn>
                  <a:cxn ang="0">
                    <a:pos x="496" y="122"/>
                  </a:cxn>
                  <a:cxn ang="0">
                    <a:pos x="500" y="136"/>
                  </a:cxn>
                  <a:cxn ang="0">
                    <a:pos x="135" y="429"/>
                  </a:cxn>
                  <a:cxn ang="0">
                    <a:pos x="122" y="423"/>
                  </a:cxn>
                  <a:cxn ang="0">
                    <a:pos x="104" y="163"/>
                  </a:cxn>
                </a:cxnLst>
                <a:rect l="0" t="0" r="r" b="b"/>
                <a:pathLst>
                  <a:path w="640" h="593">
                    <a:moveTo>
                      <a:pt x="0" y="163"/>
                    </a:moveTo>
                    <a:cubicBezTo>
                      <a:pt x="0" y="161"/>
                      <a:pt x="1" y="159"/>
                      <a:pt x="3" y="157"/>
                    </a:cubicBezTo>
                    <a:lnTo>
                      <a:pt x="100" y="60"/>
                    </a:lnTo>
                    <a:cubicBezTo>
                      <a:pt x="101" y="59"/>
                      <a:pt x="101" y="58"/>
                      <a:pt x="102" y="58"/>
                    </a:cubicBezTo>
                    <a:lnTo>
                      <a:pt x="224" y="1"/>
                    </a:lnTo>
                    <a:cubicBezTo>
                      <a:pt x="225" y="1"/>
                      <a:pt x="226" y="0"/>
                      <a:pt x="227" y="0"/>
                    </a:cubicBezTo>
                    <a:lnTo>
                      <a:pt x="381" y="0"/>
                    </a:lnTo>
                    <a:cubicBezTo>
                      <a:pt x="382" y="0"/>
                      <a:pt x="382" y="0"/>
                      <a:pt x="383" y="1"/>
                    </a:cubicBezTo>
                    <a:lnTo>
                      <a:pt x="520" y="25"/>
                    </a:lnTo>
                    <a:cubicBezTo>
                      <a:pt x="521" y="25"/>
                      <a:pt x="522" y="25"/>
                      <a:pt x="523" y="26"/>
                    </a:cubicBezTo>
                    <a:lnTo>
                      <a:pt x="637" y="99"/>
                    </a:lnTo>
                    <a:cubicBezTo>
                      <a:pt x="639" y="101"/>
                      <a:pt x="640" y="103"/>
                      <a:pt x="640" y="106"/>
                    </a:cubicBezTo>
                    <a:lnTo>
                      <a:pt x="640" y="138"/>
                    </a:lnTo>
                    <a:cubicBezTo>
                      <a:pt x="640" y="139"/>
                      <a:pt x="640" y="140"/>
                      <a:pt x="640" y="141"/>
                    </a:cubicBezTo>
                    <a:lnTo>
                      <a:pt x="632" y="165"/>
                    </a:lnTo>
                    <a:lnTo>
                      <a:pt x="632" y="163"/>
                    </a:lnTo>
                    <a:lnTo>
                      <a:pt x="632" y="195"/>
                    </a:lnTo>
                    <a:cubicBezTo>
                      <a:pt x="632" y="198"/>
                      <a:pt x="631" y="200"/>
                      <a:pt x="629" y="202"/>
                    </a:cubicBezTo>
                    <a:lnTo>
                      <a:pt x="434" y="340"/>
                    </a:lnTo>
                    <a:lnTo>
                      <a:pt x="256" y="477"/>
                    </a:lnTo>
                    <a:lnTo>
                      <a:pt x="61" y="591"/>
                    </a:lnTo>
                    <a:cubicBezTo>
                      <a:pt x="59" y="593"/>
                      <a:pt x="56" y="593"/>
                      <a:pt x="54" y="592"/>
                    </a:cubicBezTo>
                    <a:cubicBezTo>
                      <a:pt x="51" y="591"/>
                      <a:pt x="50" y="589"/>
                      <a:pt x="49" y="586"/>
                    </a:cubicBezTo>
                    <a:lnTo>
                      <a:pt x="9" y="375"/>
                    </a:lnTo>
                    <a:cubicBezTo>
                      <a:pt x="9" y="375"/>
                      <a:pt x="9" y="374"/>
                      <a:pt x="9" y="374"/>
                    </a:cubicBezTo>
                    <a:lnTo>
                      <a:pt x="0" y="163"/>
                    </a:lnTo>
                    <a:close/>
                    <a:moveTo>
                      <a:pt x="25" y="373"/>
                    </a:moveTo>
                    <a:lnTo>
                      <a:pt x="24" y="372"/>
                    </a:lnTo>
                    <a:lnTo>
                      <a:pt x="65" y="583"/>
                    </a:lnTo>
                    <a:lnTo>
                      <a:pt x="53" y="578"/>
                    </a:lnTo>
                    <a:lnTo>
                      <a:pt x="247" y="465"/>
                    </a:lnTo>
                    <a:lnTo>
                      <a:pt x="425" y="326"/>
                    </a:lnTo>
                    <a:lnTo>
                      <a:pt x="620" y="189"/>
                    </a:lnTo>
                    <a:lnTo>
                      <a:pt x="616" y="195"/>
                    </a:lnTo>
                    <a:lnTo>
                      <a:pt x="616" y="163"/>
                    </a:lnTo>
                    <a:cubicBezTo>
                      <a:pt x="616" y="162"/>
                      <a:pt x="616" y="161"/>
                      <a:pt x="617" y="160"/>
                    </a:cubicBezTo>
                    <a:lnTo>
                      <a:pt x="625" y="136"/>
                    </a:lnTo>
                    <a:lnTo>
                      <a:pt x="624" y="138"/>
                    </a:lnTo>
                    <a:lnTo>
                      <a:pt x="624" y="106"/>
                    </a:lnTo>
                    <a:lnTo>
                      <a:pt x="628" y="113"/>
                    </a:lnTo>
                    <a:lnTo>
                      <a:pt x="515" y="40"/>
                    </a:lnTo>
                    <a:lnTo>
                      <a:pt x="518" y="41"/>
                    </a:lnTo>
                    <a:lnTo>
                      <a:pt x="380" y="16"/>
                    </a:lnTo>
                    <a:lnTo>
                      <a:pt x="381" y="16"/>
                    </a:lnTo>
                    <a:lnTo>
                      <a:pt x="227" y="16"/>
                    </a:lnTo>
                    <a:lnTo>
                      <a:pt x="231" y="16"/>
                    </a:lnTo>
                    <a:lnTo>
                      <a:pt x="109" y="73"/>
                    </a:lnTo>
                    <a:lnTo>
                      <a:pt x="111" y="71"/>
                    </a:lnTo>
                    <a:lnTo>
                      <a:pt x="14" y="168"/>
                    </a:lnTo>
                    <a:lnTo>
                      <a:pt x="16" y="162"/>
                    </a:lnTo>
                    <a:lnTo>
                      <a:pt x="25" y="373"/>
                    </a:lnTo>
                    <a:close/>
                    <a:moveTo>
                      <a:pt x="108" y="178"/>
                    </a:moveTo>
                    <a:lnTo>
                      <a:pt x="114" y="170"/>
                    </a:lnTo>
                    <a:lnTo>
                      <a:pt x="138" y="421"/>
                    </a:lnTo>
                    <a:lnTo>
                      <a:pt x="125" y="416"/>
                    </a:lnTo>
                    <a:lnTo>
                      <a:pt x="320" y="278"/>
                    </a:lnTo>
                    <a:lnTo>
                      <a:pt x="489" y="124"/>
                    </a:lnTo>
                    <a:lnTo>
                      <a:pt x="494" y="138"/>
                    </a:lnTo>
                    <a:lnTo>
                      <a:pt x="364" y="122"/>
                    </a:lnTo>
                    <a:lnTo>
                      <a:pt x="366" y="122"/>
                    </a:lnTo>
                    <a:lnTo>
                      <a:pt x="229" y="146"/>
                    </a:lnTo>
                    <a:lnTo>
                      <a:pt x="108" y="178"/>
                    </a:lnTo>
                    <a:close/>
                    <a:moveTo>
                      <a:pt x="226" y="130"/>
                    </a:moveTo>
                    <a:lnTo>
                      <a:pt x="364" y="106"/>
                    </a:lnTo>
                    <a:cubicBezTo>
                      <a:pt x="364" y="106"/>
                      <a:pt x="365" y="106"/>
                      <a:pt x="366" y="106"/>
                    </a:cubicBezTo>
                    <a:lnTo>
                      <a:pt x="496" y="122"/>
                    </a:lnTo>
                    <a:cubicBezTo>
                      <a:pt x="499" y="123"/>
                      <a:pt x="501" y="125"/>
                      <a:pt x="502" y="128"/>
                    </a:cubicBezTo>
                    <a:cubicBezTo>
                      <a:pt x="503" y="131"/>
                      <a:pt x="502" y="134"/>
                      <a:pt x="500" y="136"/>
                    </a:cubicBezTo>
                    <a:lnTo>
                      <a:pt x="329" y="291"/>
                    </a:lnTo>
                    <a:lnTo>
                      <a:pt x="135" y="429"/>
                    </a:lnTo>
                    <a:cubicBezTo>
                      <a:pt x="132" y="430"/>
                      <a:pt x="129" y="431"/>
                      <a:pt x="127" y="429"/>
                    </a:cubicBezTo>
                    <a:cubicBezTo>
                      <a:pt x="124" y="428"/>
                      <a:pt x="122" y="426"/>
                      <a:pt x="122" y="423"/>
                    </a:cubicBezTo>
                    <a:lnTo>
                      <a:pt x="98" y="171"/>
                    </a:lnTo>
                    <a:cubicBezTo>
                      <a:pt x="97" y="168"/>
                      <a:pt x="100" y="164"/>
                      <a:pt x="104" y="163"/>
                    </a:cubicBezTo>
                    <a:lnTo>
                      <a:pt x="226" y="13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62"/>
              <p:cNvSpPr>
                <a:spLocks/>
              </p:cNvSpPr>
              <p:nvPr/>
            </p:nvSpPr>
            <p:spPr bwMode="auto">
              <a:xfrm>
                <a:off x="5628992" y="1519247"/>
                <a:ext cx="111735" cy="7449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42" y="18"/>
                  </a:cxn>
                  <a:cxn ang="0">
                    <a:pos x="87" y="0"/>
                  </a:cxn>
                  <a:cxn ang="0">
                    <a:pos x="79" y="46"/>
                  </a:cxn>
                  <a:cxn ang="0">
                    <a:pos x="45" y="53"/>
                  </a:cxn>
                  <a:cxn ang="0">
                    <a:pos x="7" y="58"/>
                  </a:cxn>
                  <a:cxn ang="0">
                    <a:pos x="0" y="37"/>
                  </a:cxn>
                </a:cxnLst>
                <a:rect l="0" t="0" r="r" b="b"/>
                <a:pathLst>
                  <a:path w="87" h="58">
                    <a:moveTo>
                      <a:pt x="0" y="37"/>
                    </a:moveTo>
                    <a:lnTo>
                      <a:pt x="42" y="18"/>
                    </a:lnTo>
                    <a:lnTo>
                      <a:pt x="87" y="0"/>
                    </a:lnTo>
                    <a:lnTo>
                      <a:pt x="79" y="46"/>
                    </a:lnTo>
                    <a:lnTo>
                      <a:pt x="45" y="53"/>
                    </a:lnTo>
                    <a:lnTo>
                      <a:pt x="7" y="5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63"/>
              <p:cNvSpPr>
                <a:spLocks/>
              </p:cNvSpPr>
              <p:nvPr/>
            </p:nvSpPr>
            <p:spPr bwMode="auto">
              <a:xfrm>
                <a:off x="4796761" y="1562913"/>
                <a:ext cx="1872520" cy="2246254"/>
              </a:xfrm>
              <a:custGeom>
                <a:avLst/>
                <a:gdLst/>
                <a:ahLst/>
                <a:cxnLst>
                  <a:cxn ang="0">
                    <a:pos x="1362" y="66"/>
                  </a:cxn>
                  <a:cxn ang="0">
                    <a:pos x="1331" y="175"/>
                  </a:cxn>
                  <a:cxn ang="0">
                    <a:pos x="1425" y="217"/>
                  </a:cxn>
                  <a:cxn ang="0">
                    <a:pos x="1452" y="286"/>
                  </a:cxn>
                  <a:cxn ang="0">
                    <a:pos x="1394" y="375"/>
                  </a:cxn>
                  <a:cxn ang="0">
                    <a:pos x="1400" y="415"/>
                  </a:cxn>
                  <a:cxn ang="0">
                    <a:pos x="1413" y="460"/>
                  </a:cxn>
                  <a:cxn ang="0">
                    <a:pos x="1419" y="542"/>
                  </a:cxn>
                  <a:cxn ang="0">
                    <a:pos x="1345" y="604"/>
                  </a:cxn>
                  <a:cxn ang="0">
                    <a:pos x="1329" y="714"/>
                  </a:cxn>
                  <a:cxn ang="0">
                    <a:pos x="1390" y="798"/>
                  </a:cxn>
                  <a:cxn ang="0">
                    <a:pos x="1356" y="889"/>
                  </a:cxn>
                  <a:cxn ang="0">
                    <a:pos x="1263" y="918"/>
                  </a:cxn>
                  <a:cxn ang="0">
                    <a:pos x="1275" y="1017"/>
                  </a:cxn>
                  <a:cxn ang="0">
                    <a:pos x="1303" y="1112"/>
                  </a:cxn>
                  <a:cxn ang="0">
                    <a:pos x="1262" y="1228"/>
                  </a:cxn>
                  <a:cxn ang="0">
                    <a:pos x="1184" y="1425"/>
                  </a:cxn>
                  <a:cxn ang="0">
                    <a:pos x="1243" y="1500"/>
                  </a:cxn>
                  <a:cxn ang="0">
                    <a:pos x="1246" y="1616"/>
                  </a:cxn>
                  <a:cxn ang="0">
                    <a:pos x="1191" y="1665"/>
                  </a:cxn>
                  <a:cxn ang="0">
                    <a:pos x="1085" y="1712"/>
                  </a:cxn>
                  <a:cxn ang="0">
                    <a:pos x="995" y="1716"/>
                  </a:cxn>
                  <a:cxn ang="0">
                    <a:pos x="840" y="1717"/>
                  </a:cxn>
                  <a:cxn ang="0">
                    <a:pos x="738" y="1688"/>
                  </a:cxn>
                  <a:cxn ang="0">
                    <a:pos x="614" y="1588"/>
                  </a:cxn>
                  <a:cxn ang="0">
                    <a:pos x="487" y="1588"/>
                  </a:cxn>
                  <a:cxn ang="0">
                    <a:pos x="448" y="1693"/>
                  </a:cxn>
                  <a:cxn ang="0">
                    <a:pos x="329" y="1728"/>
                  </a:cxn>
                  <a:cxn ang="0">
                    <a:pos x="303" y="1559"/>
                  </a:cxn>
                  <a:cxn ang="0">
                    <a:pos x="247" y="1455"/>
                  </a:cxn>
                  <a:cxn ang="0">
                    <a:pos x="186" y="1388"/>
                  </a:cxn>
                  <a:cxn ang="0">
                    <a:pos x="75" y="1341"/>
                  </a:cxn>
                  <a:cxn ang="0">
                    <a:pos x="81" y="1243"/>
                  </a:cxn>
                  <a:cxn ang="0">
                    <a:pos x="41" y="1147"/>
                  </a:cxn>
                  <a:cxn ang="0">
                    <a:pos x="40" y="1008"/>
                  </a:cxn>
                  <a:cxn ang="0">
                    <a:pos x="9" y="935"/>
                  </a:cxn>
                  <a:cxn ang="0">
                    <a:pos x="73" y="902"/>
                  </a:cxn>
                  <a:cxn ang="0">
                    <a:pos x="118" y="787"/>
                  </a:cxn>
                  <a:cxn ang="0">
                    <a:pos x="107" y="714"/>
                  </a:cxn>
                  <a:cxn ang="0">
                    <a:pos x="34" y="566"/>
                  </a:cxn>
                  <a:cxn ang="0">
                    <a:pos x="106" y="555"/>
                  </a:cxn>
                  <a:cxn ang="0">
                    <a:pos x="192" y="531"/>
                  </a:cxn>
                  <a:cxn ang="0">
                    <a:pos x="282" y="533"/>
                  </a:cxn>
                  <a:cxn ang="0">
                    <a:pos x="317" y="446"/>
                  </a:cxn>
                  <a:cxn ang="0">
                    <a:pos x="405" y="419"/>
                  </a:cxn>
                  <a:cxn ang="0">
                    <a:pos x="455" y="498"/>
                  </a:cxn>
                  <a:cxn ang="0">
                    <a:pos x="615" y="563"/>
                  </a:cxn>
                  <a:cxn ang="0">
                    <a:pos x="655" y="472"/>
                  </a:cxn>
                  <a:cxn ang="0">
                    <a:pos x="745" y="391"/>
                  </a:cxn>
                  <a:cxn ang="0">
                    <a:pos x="712" y="310"/>
                  </a:cxn>
                  <a:cxn ang="0">
                    <a:pos x="761" y="245"/>
                  </a:cxn>
                  <a:cxn ang="0">
                    <a:pos x="885" y="163"/>
                  </a:cxn>
                  <a:cxn ang="0">
                    <a:pos x="968" y="185"/>
                  </a:cxn>
                  <a:cxn ang="0">
                    <a:pos x="1102" y="57"/>
                  </a:cxn>
                  <a:cxn ang="0">
                    <a:pos x="1197" y="23"/>
                  </a:cxn>
                  <a:cxn ang="0">
                    <a:pos x="1275" y="23"/>
                  </a:cxn>
                </a:cxnLst>
                <a:rect l="0" t="0" r="r" b="b"/>
                <a:pathLst>
                  <a:path w="1458" h="1749">
                    <a:moveTo>
                      <a:pt x="1290" y="0"/>
                    </a:moveTo>
                    <a:lnTo>
                      <a:pt x="1319" y="11"/>
                    </a:lnTo>
                    <a:lnTo>
                      <a:pt x="1349" y="24"/>
                    </a:lnTo>
                    <a:lnTo>
                      <a:pt x="1373" y="44"/>
                    </a:lnTo>
                    <a:lnTo>
                      <a:pt x="1362" y="66"/>
                    </a:lnTo>
                    <a:lnTo>
                      <a:pt x="1353" y="90"/>
                    </a:lnTo>
                    <a:lnTo>
                      <a:pt x="1341" y="113"/>
                    </a:lnTo>
                    <a:lnTo>
                      <a:pt x="1331" y="131"/>
                    </a:lnTo>
                    <a:lnTo>
                      <a:pt x="1328" y="155"/>
                    </a:lnTo>
                    <a:lnTo>
                      <a:pt x="1331" y="175"/>
                    </a:lnTo>
                    <a:lnTo>
                      <a:pt x="1341" y="195"/>
                    </a:lnTo>
                    <a:lnTo>
                      <a:pt x="1357" y="208"/>
                    </a:lnTo>
                    <a:lnTo>
                      <a:pt x="1380" y="213"/>
                    </a:lnTo>
                    <a:lnTo>
                      <a:pt x="1402" y="213"/>
                    </a:lnTo>
                    <a:lnTo>
                      <a:pt x="1425" y="217"/>
                    </a:lnTo>
                    <a:lnTo>
                      <a:pt x="1437" y="228"/>
                    </a:lnTo>
                    <a:lnTo>
                      <a:pt x="1450" y="241"/>
                    </a:lnTo>
                    <a:lnTo>
                      <a:pt x="1458" y="256"/>
                    </a:lnTo>
                    <a:lnTo>
                      <a:pt x="1456" y="270"/>
                    </a:lnTo>
                    <a:lnTo>
                      <a:pt x="1452" y="286"/>
                    </a:lnTo>
                    <a:lnTo>
                      <a:pt x="1431" y="297"/>
                    </a:lnTo>
                    <a:lnTo>
                      <a:pt x="1423" y="303"/>
                    </a:lnTo>
                    <a:lnTo>
                      <a:pt x="1396" y="330"/>
                    </a:lnTo>
                    <a:lnTo>
                      <a:pt x="1366" y="351"/>
                    </a:lnTo>
                    <a:lnTo>
                      <a:pt x="1394" y="375"/>
                    </a:lnTo>
                    <a:lnTo>
                      <a:pt x="1390" y="388"/>
                    </a:lnTo>
                    <a:lnTo>
                      <a:pt x="1385" y="404"/>
                    </a:lnTo>
                    <a:lnTo>
                      <a:pt x="1389" y="408"/>
                    </a:lnTo>
                    <a:lnTo>
                      <a:pt x="1394" y="409"/>
                    </a:lnTo>
                    <a:lnTo>
                      <a:pt x="1400" y="415"/>
                    </a:lnTo>
                    <a:lnTo>
                      <a:pt x="1403" y="416"/>
                    </a:lnTo>
                    <a:lnTo>
                      <a:pt x="1407" y="420"/>
                    </a:lnTo>
                    <a:lnTo>
                      <a:pt x="1409" y="435"/>
                    </a:lnTo>
                    <a:lnTo>
                      <a:pt x="1409" y="446"/>
                    </a:lnTo>
                    <a:lnTo>
                      <a:pt x="1413" y="460"/>
                    </a:lnTo>
                    <a:lnTo>
                      <a:pt x="1430" y="480"/>
                    </a:lnTo>
                    <a:lnTo>
                      <a:pt x="1446" y="498"/>
                    </a:lnTo>
                    <a:lnTo>
                      <a:pt x="1437" y="513"/>
                    </a:lnTo>
                    <a:lnTo>
                      <a:pt x="1426" y="526"/>
                    </a:lnTo>
                    <a:lnTo>
                      <a:pt x="1419" y="542"/>
                    </a:lnTo>
                    <a:lnTo>
                      <a:pt x="1418" y="559"/>
                    </a:lnTo>
                    <a:lnTo>
                      <a:pt x="1402" y="559"/>
                    </a:lnTo>
                    <a:lnTo>
                      <a:pt x="1396" y="560"/>
                    </a:lnTo>
                    <a:lnTo>
                      <a:pt x="1369" y="582"/>
                    </a:lnTo>
                    <a:lnTo>
                      <a:pt x="1345" y="604"/>
                    </a:lnTo>
                    <a:lnTo>
                      <a:pt x="1359" y="620"/>
                    </a:lnTo>
                    <a:lnTo>
                      <a:pt x="1373" y="637"/>
                    </a:lnTo>
                    <a:lnTo>
                      <a:pt x="1324" y="664"/>
                    </a:lnTo>
                    <a:lnTo>
                      <a:pt x="1324" y="689"/>
                    </a:lnTo>
                    <a:lnTo>
                      <a:pt x="1329" y="714"/>
                    </a:lnTo>
                    <a:lnTo>
                      <a:pt x="1340" y="738"/>
                    </a:lnTo>
                    <a:lnTo>
                      <a:pt x="1353" y="759"/>
                    </a:lnTo>
                    <a:lnTo>
                      <a:pt x="1366" y="771"/>
                    </a:lnTo>
                    <a:lnTo>
                      <a:pt x="1380" y="783"/>
                    </a:lnTo>
                    <a:lnTo>
                      <a:pt x="1390" y="798"/>
                    </a:lnTo>
                    <a:lnTo>
                      <a:pt x="1400" y="832"/>
                    </a:lnTo>
                    <a:lnTo>
                      <a:pt x="1403" y="866"/>
                    </a:lnTo>
                    <a:lnTo>
                      <a:pt x="1386" y="866"/>
                    </a:lnTo>
                    <a:lnTo>
                      <a:pt x="1369" y="865"/>
                    </a:lnTo>
                    <a:lnTo>
                      <a:pt x="1356" y="889"/>
                    </a:lnTo>
                    <a:lnTo>
                      <a:pt x="1347" y="900"/>
                    </a:lnTo>
                    <a:lnTo>
                      <a:pt x="1329" y="906"/>
                    </a:lnTo>
                    <a:lnTo>
                      <a:pt x="1308" y="907"/>
                    </a:lnTo>
                    <a:lnTo>
                      <a:pt x="1269" y="907"/>
                    </a:lnTo>
                    <a:lnTo>
                      <a:pt x="1263" y="918"/>
                    </a:lnTo>
                    <a:lnTo>
                      <a:pt x="1261" y="929"/>
                    </a:lnTo>
                    <a:lnTo>
                      <a:pt x="1262" y="939"/>
                    </a:lnTo>
                    <a:lnTo>
                      <a:pt x="1290" y="999"/>
                    </a:lnTo>
                    <a:lnTo>
                      <a:pt x="1283" y="1007"/>
                    </a:lnTo>
                    <a:lnTo>
                      <a:pt x="1275" y="1017"/>
                    </a:lnTo>
                    <a:lnTo>
                      <a:pt x="1271" y="1028"/>
                    </a:lnTo>
                    <a:lnTo>
                      <a:pt x="1271" y="1040"/>
                    </a:lnTo>
                    <a:lnTo>
                      <a:pt x="1275" y="1066"/>
                    </a:lnTo>
                    <a:lnTo>
                      <a:pt x="1288" y="1089"/>
                    </a:lnTo>
                    <a:lnTo>
                      <a:pt x="1303" y="1112"/>
                    </a:lnTo>
                    <a:lnTo>
                      <a:pt x="1339" y="1153"/>
                    </a:lnTo>
                    <a:lnTo>
                      <a:pt x="1325" y="1157"/>
                    </a:lnTo>
                    <a:lnTo>
                      <a:pt x="1312" y="1159"/>
                    </a:lnTo>
                    <a:lnTo>
                      <a:pt x="1307" y="1214"/>
                    </a:lnTo>
                    <a:lnTo>
                      <a:pt x="1262" y="1228"/>
                    </a:lnTo>
                    <a:lnTo>
                      <a:pt x="1266" y="1269"/>
                    </a:lnTo>
                    <a:lnTo>
                      <a:pt x="1196" y="1308"/>
                    </a:lnTo>
                    <a:lnTo>
                      <a:pt x="1197" y="1347"/>
                    </a:lnTo>
                    <a:lnTo>
                      <a:pt x="1197" y="1402"/>
                    </a:lnTo>
                    <a:lnTo>
                      <a:pt x="1184" y="1425"/>
                    </a:lnTo>
                    <a:lnTo>
                      <a:pt x="1201" y="1435"/>
                    </a:lnTo>
                    <a:lnTo>
                      <a:pt x="1217" y="1444"/>
                    </a:lnTo>
                    <a:lnTo>
                      <a:pt x="1210" y="1482"/>
                    </a:lnTo>
                    <a:lnTo>
                      <a:pt x="1225" y="1492"/>
                    </a:lnTo>
                    <a:lnTo>
                      <a:pt x="1243" y="1500"/>
                    </a:lnTo>
                    <a:lnTo>
                      <a:pt x="1255" y="1514"/>
                    </a:lnTo>
                    <a:lnTo>
                      <a:pt x="1257" y="1545"/>
                    </a:lnTo>
                    <a:lnTo>
                      <a:pt x="1261" y="1577"/>
                    </a:lnTo>
                    <a:lnTo>
                      <a:pt x="1267" y="1606"/>
                    </a:lnTo>
                    <a:lnTo>
                      <a:pt x="1246" y="1616"/>
                    </a:lnTo>
                    <a:lnTo>
                      <a:pt x="1228" y="1626"/>
                    </a:lnTo>
                    <a:lnTo>
                      <a:pt x="1218" y="1636"/>
                    </a:lnTo>
                    <a:lnTo>
                      <a:pt x="1212" y="1648"/>
                    </a:lnTo>
                    <a:lnTo>
                      <a:pt x="1202" y="1659"/>
                    </a:lnTo>
                    <a:lnTo>
                      <a:pt x="1191" y="1665"/>
                    </a:lnTo>
                    <a:lnTo>
                      <a:pt x="1165" y="1673"/>
                    </a:lnTo>
                    <a:lnTo>
                      <a:pt x="1140" y="1686"/>
                    </a:lnTo>
                    <a:lnTo>
                      <a:pt x="1118" y="1701"/>
                    </a:lnTo>
                    <a:lnTo>
                      <a:pt x="1101" y="1709"/>
                    </a:lnTo>
                    <a:lnTo>
                      <a:pt x="1085" y="1712"/>
                    </a:lnTo>
                    <a:lnTo>
                      <a:pt x="1067" y="1714"/>
                    </a:lnTo>
                    <a:lnTo>
                      <a:pt x="1050" y="1717"/>
                    </a:lnTo>
                    <a:lnTo>
                      <a:pt x="1032" y="1722"/>
                    </a:lnTo>
                    <a:lnTo>
                      <a:pt x="1015" y="1722"/>
                    </a:lnTo>
                    <a:lnTo>
                      <a:pt x="995" y="1716"/>
                    </a:lnTo>
                    <a:lnTo>
                      <a:pt x="976" y="1706"/>
                    </a:lnTo>
                    <a:lnTo>
                      <a:pt x="951" y="1714"/>
                    </a:lnTo>
                    <a:lnTo>
                      <a:pt x="926" y="1721"/>
                    </a:lnTo>
                    <a:lnTo>
                      <a:pt x="884" y="1722"/>
                    </a:lnTo>
                    <a:lnTo>
                      <a:pt x="840" y="1717"/>
                    </a:lnTo>
                    <a:lnTo>
                      <a:pt x="798" y="1749"/>
                    </a:lnTo>
                    <a:lnTo>
                      <a:pt x="780" y="1734"/>
                    </a:lnTo>
                    <a:lnTo>
                      <a:pt x="762" y="1722"/>
                    </a:lnTo>
                    <a:lnTo>
                      <a:pt x="747" y="1706"/>
                    </a:lnTo>
                    <a:lnTo>
                      <a:pt x="738" y="1688"/>
                    </a:lnTo>
                    <a:lnTo>
                      <a:pt x="730" y="1667"/>
                    </a:lnTo>
                    <a:lnTo>
                      <a:pt x="717" y="1648"/>
                    </a:lnTo>
                    <a:lnTo>
                      <a:pt x="659" y="1570"/>
                    </a:lnTo>
                    <a:lnTo>
                      <a:pt x="636" y="1580"/>
                    </a:lnTo>
                    <a:lnTo>
                      <a:pt x="614" y="1588"/>
                    </a:lnTo>
                    <a:lnTo>
                      <a:pt x="570" y="1547"/>
                    </a:lnTo>
                    <a:lnTo>
                      <a:pt x="537" y="1547"/>
                    </a:lnTo>
                    <a:lnTo>
                      <a:pt x="521" y="1549"/>
                    </a:lnTo>
                    <a:lnTo>
                      <a:pt x="505" y="1555"/>
                    </a:lnTo>
                    <a:lnTo>
                      <a:pt x="487" y="1588"/>
                    </a:lnTo>
                    <a:lnTo>
                      <a:pt x="471" y="1623"/>
                    </a:lnTo>
                    <a:lnTo>
                      <a:pt x="466" y="1641"/>
                    </a:lnTo>
                    <a:lnTo>
                      <a:pt x="464" y="1660"/>
                    </a:lnTo>
                    <a:lnTo>
                      <a:pt x="459" y="1677"/>
                    </a:lnTo>
                    <a:lnTo>
                      <a:pt x="448" y="1693"/>
                    </a:lnTo>
                    <a:lnTo>
                      <a:pt x="426" y="1671"/>
                    </a:lnTo>
                    <a:lnTo>
                      <a:pt x="393" y="1688"/>
                    </a:lnTo>
                    <a:lnTo>
                      <a:pt x="364" y="1710"/>
                    </a:lnTo>
                    <a:lnTo>
                      <a:pt x="336" y="1733"/>
                    </a:lnTo>
                    <a:lnTo>
                      <a:pt x="329" y="1728"/>
                    </a:lnTo>
                    <a:lnTo>
                      <a:pt x="320" y="1721"/>
                    </a:lnTo>
                    <a:lnTo>
                      <a:pt x="313" y="1716"/>
                    </a:lnTo>
                    <a:lnTo>
                      <a:pt x="317" y="1643"/>
                    </a:lnTo>
                    <a:lnTo>
                      <a:pt x="324" y="1570"/>
                    </a:lnTo>
                    <a:lnTo>
                      <a:pt x="303" y="1559"/>
                    </a:lnTo>
                    <a:lnTo>
                      <a:pt x="286" y="1543"/>
                    </a:lnTo>
                    <a:lnTo>
                      <a:pt x="274" y="1522"/>
                    </a:lnTo>
                    <a:lnTo>
                      <a:pt x="276" y="1485"/>
                    </a:lnTo>
                    <a:lnTo>
                      <a:pt x="259" y="1472"/>
                    </a:lnTo>
                    <a:lnTo>
                      <a:pt x="247" y="1455"/>
                    </a:lnTo>
                    <a:lnTo>
                      <a:pt x="239" y="1436"/>
                    </a:lnTo>
                    <a:lnTo>
                      <a:pt x="229" y="1416"/>
                    </a:lnTo>
                    <a:lnTo>
                      <a:pt x="216" y="1402"/>
                    </a:lnTo>
                    <a:lnTo>
                      <a:pt x="202" y="1394"/>
                    </a:lnTo>
                    <a:lnTo>
                      <a:pt x="186" y="1388"/>
                    </a:lnTo>
                    <a:lnTo>
                      <a:pt x="190" y="1376"/>
                    </a:lnTo>
                    <a:lnTo>
                      <a:pt x="190" y="1363"/>
                    </a:lnTo>
                    <a:lnTo>
                      <a:pt x="176" y="1342"/>
                    </a:lnTo>
                    <a:lnTo>
                      <a:pt x="126" y="1342"/>
                    </a:lnTo>
                    <a:lnTo>
                      <a:pt x="75" y="1341"/>
                    </a:lnTo>
                    <a:lnTo>
                      <a:pt x="81" y="1308"/>
                    </a:lnTo>
                    <a:lnTo>
                      <a:pt x="87" y="1273"/>
                    </a:lnTo>
                    <a:lnTo>
                      <a:pt x="90" y="1263"/>
                    </a:lnTo>
                    <a:lnTo>
                      <a:pt x="86" y="1253"/>
                    </a:lnTo>
                    <a:lnTo>
                      <a:pt x="81" y="1243"/>
                    </a:lnTo>
                    <a:lnTo>
                      <a:pt x="74" y="1235"/>
                    </a:lnTo>
                    <a:lnTo>
                      <a:pt x="63" y="1217"/>
                    </a:lnTo>
                    <a:lnTo>
                      <a:pt x="50" y="1179"/>
                    </a:lnTo>
                    <a:lnTo>
                      <a:pt x="42" y="1158"/>
                    </a:lnTo>
                    <a:lnTo>
                      <a:pt x="41" y="1147"/>
                    </a:lnTo>
                    <a:lnTo>
                      <a:pt x="46" y="1135"/>
                    </a:lnTo>
                    <a:lnTo>
                      <a:pt x="57" y="1114"/>
                    </a:lnTo>
                    <a:lnTo>
                      <a:pt x="57" y="1102"/>
                    </a:lnTo>
                    <a:lnTo>
                      <a:pt x="50" y="1056"/>
                    </a:lnTo>
                    <a:lnTo>
                      <a:pt x="40" y="1008"/>
                    </a:lnTo>
                    <a:lnTo>
                      <a:pt x="34" y="990"/>
                    </a:lnTo>
                    <a:lnTo>
                      <a:pt x="25" y="974"/>
                    </a:lnTo>
                    <a:lnTo>
                      <a:pt x="13" y="960"/>
                    </a:lnTo>
                    <a:lnTo>
                      <a:pt x="0" y="949"/>
                    </a:lnTo>
                    <a:lnTo>
                      <a:pt x="9" y="935"/>
                    </a:lnTo>
                    <a:lnTo>
                      <a:pt x="20" y="926"/>
                    </a:lnTo>
                    <a:lnTo>
                      <a:pt x="33" y="917"/>
                    </a:lnTo>
                    <a:lnTo>
                      <a:pt x="46" y="913"/>
                    </a:lnTo>
                    <a:lnTo>
                      <a:pt x="58" y="910"/>
                    </a:lnTo>
                    <a:lnTo>
                      <a:pt x="73" y="902"/>
                    </a:lnTo>
                    <a:lnTo>
                      <a:pt x="78" y="877"/>
                    </a:lnTo>
                    <a:lnTo>
                      <a:pt x="83" y="849"/>
                    </a:lnTo>
                    <a:lnTo>
                      <a:pt x="87" y="823"/>
                    </a:lnTo>
                    <a:lnTo>
                      <a:pt x="102" y="804"/>
                    </a:lnTo>
                    <a:lnTo>
                      <a:pt x="118" y="787"/>
                    </a:lnTo>
                    <a:lnTo>
                      <a:pt x="131" y="770"/>
                    </a:lnTo>
                    <a:lnTo>
                      <a:pt x="133" y="766"/>
                    </a:lnTo>
                    <a:lnTo>
                      <a:pt x="133" y="756"/>
                    </a:lnTo>
                    <a:lnTo>
                      <a:pt x="130" y="750"/>
                    </a:lnTo>
                    <a:lnTo>
                      <a:pt x="107" y="714"/>
                    </a:lnTo>
                    <a:lnTo>
                      <a:pt x="83" y="681"/>
                    </a:lnTo>
                    <a:lnTo>
                      <a:pt x="55" y="650"/>
                    </a:lnTo>
                    <a:lnTo>
                      <a:pt x="42" y="623"/>
                    </a:lnTo>
                    <a:lnTo>
                      <a:pt x="37" y="594"/>
                    </a:lnTo>
                    <a:lnTo>
                      <a:pt x="34" y="566"/>
                    </a:lnTo>
                    <a:lnTo>
                      <a:pt x="65" y="548"/>
                    </a:lnTo>
                    <a:lnTo>
                      <a:pt x="81" y="578"/>
                    </a:lnTo>
                    <a:lnTo>
                      <a:pt x="92" y="578"/>
                    </a:lnTo>
                    <a:lnTo>
                      <a:pt x="100" y="566"/>
                    </a:lnTo>
                    <a:lnTo>
                      <a:pt x="106" y="555"/>
                    </a:lnTo>
                    <a:lnTo>
                      <a:pt x="114" y="544"/>
                    </a:lnTo>
                    <a:lnTo>
                      <a:pt x="124" y="538"/>
                    </a:lnTo>
                    <a:lnTo>
                      <a:pt x="153" y="530"/>
                    </a:lnTo>
                    <a:lnTo>
                      <a:pt x="185" y="522"/>
                    </a:lnTo>
                    <a:lnTo>
                      <a:pt x="192" y="531"/>
                    </a:lnTo>
                    <a:lnTo>
                      <a:pt x="198" y="542"/>
                    </a:lnTo>
                    <a:lnTo>
                      <a:pt x="208" y="550"/>
                    </a:lnTo>
                    <a:lnTo>
                      <a:pt x="218" y="554"/>
                    </a:lnTo>
                    <a:lnTo>
                      <a:pt x="231" y="552"/>
                    </a:lnTo>
                    <a:lnTo>
                      <a:pt x="282" y="533"/>
                    </a:lnTo>
                    <a:lnTo>
                      <a:pt x="332" y="509"/>
                    </a:lnTo>
                    <a:lnTo>
                      <a:pt x="321" y="485"/>
                    </a:lnTo>
                    <a:lnTo>
                      <a:pt x="315" y="462"/>
                    </a:lnTo>
                    <a:lnTo>
                      <a:pt x="313" y="457"/>
                    </a:lnTo>
                    <a:lnTo>
                      <a:pt x="317" y="446"/>
                    </a:lnTo>
                    <a:lnTo>
                      <a:pt x="321" y="442"/>
                    </a:lnTo>
                    <a:lnTo>
                      <a:pt x="327" y="441"/>
                    </a:lnTo>
                    <a:lnTo>
                      <a:pt x="352" y="438"/>
                    </a:lnTo>
                    <a:lnTo>
                      <a:pt x="376" y="438"/>
                    </a:lnTo>
                    <a:lnTo>
                      <a:pt x="405" y="419"/>
                    </a:lnTo>
                    <a:lnTo>
                      <a:pt x="443" y="452"/>
                    </a:lnTo>
                    <a:lnTo>
                      <a:pt x="477" y="485"/>
                    </a:lnTo>
                    <a:lnTo>
                      <a:pt x="471" y="488"/>
                    </a:lnTo>
                    <a:lnTo>
                      <a:pt x="463" y="493"/>
                    </a:lnTo>
                    <a:lnTo>
                      <a:pt x="455" y="498"/>
                    </a:lnTo>
                    <a:lnTo>
                      <a:pt x="483" y="519"/>
                    </a:lnTo>
                    <a:lnTo>
                      <a:pt x="511" y="538"/>
                    </a:lnTo>
                    <a:lnTo>
                      <a:pt x="561" y="558"/>
                    </a:lnTo>
                    <a:lnTo>
                      <a:pt x="611" y="572"/>
                    </a:lnTo>
                    <a:lnTo>
                      <a:pt x="615" y="563"/>
                    </a:lnTo>
                    <a:lnTo>
                      <a:pt x="615" y="552"/>
                    </a:lnTo>
                    <a:lnTo>
                      <a:pt x="598" y="497"/>
                    </a:lnTo>
                    <a:lnTo>
                      <a:pt x="591" y="469"/>
                    </a:lnTo>
                    <a:lnTo>
                      <a:pt x="624" y="470"/>
                    </a:lnTo>
                    <a:lnTo>
                      <a:pt x="655" y="472"/>
                    </a:lnTo>
                    <a:lnTo>
                      <a:pt x="675" y="431"/>
                    </a:lnTo>
                    <a:lnTo>
                      <a:pt x="704" y="424"/>
                    </a:lnTo>
                    <a:lnTo>
                      <a:pt x="733" y="420"/>
                    </a:lnTo>
                    <a:lnTo>
                      <a:pt x="737" y="404"/>
                    </a:lnTo>
                    <a:lnTo>
                      <a:pt x="745" y="391"/>
                    </a:lnTo>
                    <a:lnTo>
                      <a:pt x="766" y="366"/>
                    </a:lnTo>
                    <a:lnTo>
                      <a:pt x="749" y="351"/>
                    </a:lnTo>
                    <a:lnTo>
                      <a:pt x="731" y="336"/>
                    </a:lnTo>
                    <a:lnTo>
                      <a:pt x="716" y="321"/>
                    </a:lnTo>
                    <a:lnTo>
                      <a:pt x="712" y="310"/>
                    </a:lnTo>
                    <a:lnTo>
                      <a:pt x="710" y="298"/>
                    </a:lnTo>
                    <a:lnTo>
                      <a:pt x="709" y="287"/>
                    </a:lnTo>
                    <a:lnTo>
                      <a:pt x="710" y="278"/>
                    </a:lnTo>
                    <a:lnTo>
                      <a:pt x="720" y="269"/>
                    </a:lnTo>
                    <a:lnTo>
                      <a:pt x="761" y="245"/>
                    </a:lnTo>
                    <a:lnTo>
                      <a:pt x="804" y="220"/>
                    </a:lnTo>
                    <a:lnTo>
                      <a:pt x="845" y="192"/>
                    </a:lnTo>
                    <a:lnTo>
                      <a:pt x="860" y="181"/>
                    </a:lnTo>
                    <a:lnTo>
                      <a:pt x="872" y="172"/>
                    </a:lnTo>
                    <a:lnTo>
                      <a:pt x="885" y="163"/>
                    </a:lnTo>
                    <a:lnTo>
                      <a:pt x="899" y="158"/>
                    </a:lnTo>
                    <a:lnTo>
                      <a:pt x="917" y="158"/>
                    </a:lnTo>
                    <a:lnTo>
                      <a:pt x="917" y="178"/>
                    </a:lnTo>
                    <a:lnTo>
                      <a:pt x="915" y="196"/>
                    </a:lnTo>
                    <a:lnTo>
                      <a:pt x="968" y="185"/>
                    </a:lnTo>
                    <a:lnTo>
                      <a:pt x="1021" y="175"/>
                    </a:lnTo>
                    <a:lnTo>
                      <a:pt x="1033" y="172"/>
                    </a:lnTo>
                    <a:lnTo>
                      <a:pt x="1044" y="167"/>
                    </a:lnTo>
                    <a:lnTo>
                      <a:pt x="1050" y="158"/>
                    </a:lnTo>
                    <a:lnTo>
                      <a:pt x="1102" y="57"/>
                    </a:lnTo>
                    <a:lnTo>
                      <a:pt x="1115" y="44"/>
                    </a:lnTo>
                    <a:lnTo>
                      <a:pt x="1149" y="23"/>
                    </a:lnTo>
                    <a:lnTo>
                      <a:pt x="1165" y="17"/>
                    </a:lnTo>
                    <a:lnTo>
                      <a:pt x="1183" y="19"/>
                    </a:lnTo>
                    <a:lnTo>
                      <a:pt x="1197" y="23"/>
                    </a:lnTo>
                    <a:lnTo>
                      <a:pt x="1210" y="30"/>
                    </a:lnTo>
                    <a:lnTo>
                      <a:pt x="1220" y="44"/>
                    </a:lnTo>
                    <a:lnTo>
                      <a:pt x="1230" y="52"/>
                    </a:lnTo>
                    <a:lnTo>
                      <a:pt x="1255" y="40"/>
                    </a:lnTo>
                    <a:lnTo>
                      <a:pt x="1275" y="23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64"/>
              <p:cNvSpPr>
                <a:spLocks/>
              </p:cNvSpPr>
              <p:nvPr/>
            </p:nvSpPr>
            <p:spPr bwMode="auto">
              <a:xfrm>
                <a:off x="5533953" y="1596305"/>
                <a:ext cx="57794" cy="71921"/>
              </a:xfrm>
              <a:custGeom>
                <a:avLst/>
                <a:gdLst/>
                <a:ahLst/>
                <a:cxnLst>
                  <a:cxn ang="0">
                    <a:pos x="1" y="33"/>
                  </a:cxn>
                  <a:cxn ang="0">
                    <a:pos x="0" y="23"/>
                  </a:cxn>
                  <a:cxn ang="0">
                    <a:pos x="3" y="14"/>
                  </a:cxn>
                  <a:cxn ang="0">
                    <a:pos x="9" y="9"/>
                  </a:cxn>
                  <a:cxn ang="0">
                    <a:pos x="19" y="6"/>
                  </a:cxn>
                  <a:cxn ang="0">
                    <a:pos x="29" y="3"/>
                  </a:cxn>
                  <a:cxn ang="0">
                    <a:pos x="36" y="0"/>
                  </a:cxn>
                  <a:cxn ang="0">
                    <a:pos x="41" y="30"/>
                  </a:cxn>
                  <a:cxn ang="0">
                    <a:pos x="45" y="56"/>
                  </a:cxn>
                  <a:cxn ang="0">
                    <a:pos x="23" y="47"/>
                  </a:cxn>
                  <a:cxn ang="0">
                    <a:pos x="1" y="33"/>
                  </a:cxn>
                </a:cxnLst>
                <a:rect l="0" t="0" r="r" b="b"/>
                <a:pathLst>
                  <a:path w="45" h="56">
                    <a:moveTo>
                      <a:pt x="1" y="33"/>
                    </a:moveTo>
                    <a:lnTo>
                      <a:pt x="0" y="23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9" y="6"/>
                    </a:lnTo>
                    <a:lnTo>
                      <a:pt x="29" y="3"/>
                    </a:lnTo>
                    <a:lnTo>
                      <a:pt x="36" y="0"/>
                    </a:lnTo>
                    <a:lnTo>
                      <a:pt x="41" y="30"/>
                    </a:lnTo>
                    <a:lnTo>
                      <a:pt x="45" y="56"/>
                    </a:lnTo>
                    <a:lnTo>
                      <a:pt x="23" y="47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5414512" y="1620707"/>
                <a:ext cx="166960" cy="152833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73" y="0"/>
                  </a:cxn>
                  <a:cxn ang="0">
                    <a:pos x="83" y="27"/>
                  </a:cxn>
                  <a:cxn ang="0">
                    <a:pos x="98" y="36"/>
                  </a:cxn>
                  <a:cxn ang="0">
                    <a:pos x="130" y="50"/>
                  </a:cxn>
                  <a:cxn ang="0">
                    <a:pos x="117" y="68"/>
                  </a:cxn>
                  <a:cxn ang="0">
                    <a:pos x="103" y="85"/>
                  </a:cxn>
                  <a:cxn ang="0">
                    <a:pos x="90" y="102"/>
                  </a:cxn>
                  <a:cxn ang="0">
                    <a:pos x="74" y="117"/>
                  </a:cxn>
                  <a:cxn ang="0">
                    <a:pos x="55" y="119"/>
                  </a:cxn>
                  <a:cxn ang="0">
                    <a:pos x="34" y="114"/>
                  </a:cxn>
                  <a:cxn ang="0">
                    <a:pos x="15" y="107"/>
                  </a:cxn>
                  <a:cxn ang="0">
                    <a:pos x="7" y="85"/>
                  </a:cxn>
                  <a:cxn ang="0">
                    <a:pos x="5" y="61"/>
                  </a:cxn>
                  <a:cxn ang="0">
                    <a:pos x="0" y="38"/>
                  </a:cxn>
                  <a:cxn ang="0">
                    <a:pos x="34" y="40"/>
                  </a:cxn>
                  <a:cxn ang="0">
                    <a:pos x="67" y="40"/>
                  </a:cxn>
                  <a:cxn ang="0">
                    <a:pos x="58" y="4"/>
                  </a:cxn>
                </a:cxnLst>
                <a:rect l="0" t="0" r="r" b="b"/>
                <a:pathLst>
                  <a:path w="130" h="119">
                    <a:moveTo>
                      <a:pt x="58" y="4"/>
                    </a:moveTo>
                    <a:lnTo>
                      <a:pt x="73" y="0"/>
                    </a:lnTo>
                    <a:lnTo>
                      <a:pt x="83" y="27"/>
                    </a:lnTo>
                    <a:lnTo>
                      <a:pt x="98" y="36"/>
                    </a:lnTo>
                    <a:lnTo>
                      <a:pt x="130" y="50"/>
                    </a:lnTo>
                    <a:lnTo>
                      <a:pt x="117" y="68"/>
                    </a:lnTo>
                    <a:lnTo>
                      <a:pt x="103" y="85"/>
                    </a:lnTo>
                    <a:lnTo>
                      <a:pt x="90" y="102"/>
                    </a:lnTo>
                    <a:lnTo>
                      <a:pt x="74" y="117"/>
                    </a:lnTo>
                    <a:lnTo>
                      <a:pt x="55" y="119"/>
                    </a:lnTo>
                    <a:lnTo>
                      <a:pt x="34" y="114"/>
                    </a:lnTo>
                    <a:lnTo>
                      <a:pt x="15" y="107"/>
                    </a:lnTo>
                    <a:lnTo>
                      <a:pt x="7" y="85"/>
                    </a:lnTo>
                    <a:lnTo>
                      <a:pt x="5" y="61"/>
                    </a:lnTo>
                    <a:lnTo>
                      <a:pt x="0" y="38"/>
                    </a:lnTo>
                    <a:lnTo>
                      <a:pt x="34" y="40"/>
                    </a:lnTo>
                    <a:lnTo>
                      <a:pt x="67" y="40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66"/>
              <p:cNvSpPr>
                <a:spLocks/>
              </p:cNvSpPr>
              <p:nvPr/>
            </p:nvSpPr>
            <p:spPr bwMode="auto">
              <a:xfrm>
                <a:off x="5632844" y="1804363"/>
                <a:ext cx="84764" cy="642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0" y="4"/>
                  </a:cxn>
                  <a:cxn ang="0">
                    <a:pos x="44" y="0"/>
                  </a:cxn>
                  <a:cxn ang="0">
                    <a:pos x="66" y="3"/>
                  </a:cxn>
                  <a:cxn ang="0">
                    <a:pos x="37" y="28"/>
                  </a:cxn>
                  <a:cxn ang="0">
                    <a:pos x="4" y="50"/>
                  </a:cxn>
                  <a:cxn ang="0">
                    <a:pos x="0" y="9"/>
                  </a:cxn>
                </a:cxnLst>
                <a:rect l="0" t="0" r="r" b="b"/>
                <a:pathLst>
                  <a:path w="66" h="50">
                    <a:moveTo>
                      <a:pt x="0" y="9"/>
                    </a:moveTo>
                    <a:lnTo>
                      <a:pt x="20" y="4"/>
                    </a:lnTo>
                    <a:lnTo>
                      <a:pt x="44" y="0"/>
                    </a:lnTo>
                    <a:lnTo>
                      <a:pt x="66" y="3"/>
                    </a:lnTo>
                    <a:lnTo>
                      <a:pt x="37" y="28"/>
                    </a:lnTo>
                    <a:lnTo>
                      <a:pt x="4" y="5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67"/>
              <p:cNvSpPr>
                <a:spLocks/>
              </p:cNvSpPr>
              <p:nvPr/>
            </p:nvSpPr>
            <p:spPr bwMode="auto">
              <a:xfrm>
                <a:off x="6512595" y="1804363"/>
                <a:ext cx="683252" cy="925986"/>
              </a:xfrm>
              <a:custGeom>
                <a:avLst/>
                <a:gdLst/>
                <a:ahLst/>
                <a:cxnLst>
                  <a:cxn ang="0">
                    <a:pos x="297" y="14"/>
                  </a:cxn>
                  <a:cxn ang="0">
                    <a:pos x="361" y="31"/>
                  </a:cxn>
                  <a:cxn ang="0">
                    <a:pos x="381" y="43"/>
                  </a:cxn>
                  <a:cxn ang="0">
                    <a:pos x="403" y="73"/>
                  </a:cxn>
                  <a:cxn ang="0">
                    <a:pos x="428" y="91"/>
                  </a:cxn>
                  <a:cxn ang="0">
                    <a:pos x="475" y="113"/>
                  </a:cxn>
                  <a:cxn ang="0">
                    <a:pos x="513" y="152"/>
                  </a:cxn>
                  <a:cxn ang="0">
                    <a:pos x="519" y="172"/>
                  </a:cxn>
                  <a:cxn ang="0">
                    <a:pos x="532" y="244"/>
                  </a:cxn>
                  <a:cxn ang="0">
                    <a:pos x="496" y="233"/>
                  </a:cxn>
                  <a:cxn ang="0">
                    <a:pos x="468" y="208"/>
                  </a:cxn>
                  <a:cxn ang="0">
                    <a:pos x="422" y="241"/>
                  </a:cxn>
                  <a:cxn ang="0">
                    <a:pos x="391" y="297"/>
                  </a:cxn>
                  <a:cxn ang="0">
                    <a:pos x="397" y="319"/>
                  </a:cxn>
                  <a:cxn ang="0">
                    <a:pos x="436" y="448"/>
                  </a:cxn>
                  <a:cxn ang="0">
                    <a:pos x="458" y="489"/>
                  </a:cxn>
                  <a:cxn ang="0">
                    <a:pos x="487" y="500"/>
                  </a:cxn>
                  <a:cxn ang="0">
                    <a:pos x="470" y="545"/>
                  </a:cxn>
                  <a:cxn ang="0">
                    <a:pos x="444" y="633"/>
                  </a:cxn>
                  <a:cxn ang="0">
                    <a:pos x="430" y="591"/>
                  </a:cxn>
                  <a:cxn ang="0">
                    <a:pos x="383" y="601"/>
                  </a:cxn>
                  <a:cxn ang="0">
                    <a:pos x="341" y="628"/>
                  </a:cxn>
                  <a:cxn ang="0">
                    <a:pos x="328" y="664"/>
                  </a:cxn>
                  <a:cxn ang="0">
                    <a:pos x="312" y="698"/>
                  </a:cxn>
                  <a:cxn ang="0">
                    <a:pos x="263" y="706"/>
                  </a:cxn>
                  <a:cxn ang="0">
                    <a:pos x="212" y="712"/>
                  </a:cxn>
                  <a:cxn ang="0">
                    <a:pos x="188" y="706"/>
                  </a:cxn>
                  <a:cxn ang="0">
                    <a:pos x="202" y="676"/>
                  </a:cxn>
                  <a:cxn ang="0">
                    <a:pos x="176" y="640"/>
                  </a:cxn>
                  <a:cxn ang="0">
                    <a:pos x="134" y="618"/>
                  </a:cxn>
                  <a:cxn ang="0">
                    <a:pos x="90" y="625"/>
                  </a:cxn>
                  <a:cxn ang="0">
                    <a:pos x="70" y="620"/>
                  </a:cxn>
                  <a:cxn ang="0">
                    <a:pos x="48" y="589"/>
                  </a:cxn>
                  <a:cxn ang="0">
                    <a:pos x="21" y="559"/>
                  </a:cxn>
                  <a:cxn ang="0">
                    <a:pos x="4" y="523"/>
                  </a:cxn>
                  <a:cxn ang="0">
                    <a:pos x="0" y="482"/>
                  </a:cxn>
                  <a:cxn ang="0">
                    <a:pos x="21" y="416"/>
                  </a:cxn>
                  <a:cxn ang="0">
                    <a:pos x="78" y="383"/>
                  </a:cxn>
                  <a:cxn ang="0">
                    <a:pos x="94" y="353"/>
                  </a:cxn>
                  <a:cxn ang="0">
                    <a:pos x="109" y="291"/>
                  </a:cxn>
                  <a:cxn ang="0">
                    <a:pos x="86" y="261"/>
                  </a:cxn>
                  <a:cxn ang="0">
                    <a:pos x="84" y="228"/>
                  </a:cxn>
                  <a:cxn ang="0">
                    <a:pos x="61" y="213"/>
                  </a:cxn>
                  <a:cxn ang="0">
                    <a:pos x="45" y="162"/>
                  </a:cxn>
                  <a:cxn ang="0">
                    <a:pos x="96" y="124"/>
                  </a:cxn>
                  <a:cxn ang="0">
                    <a:pos x="129" y="92"/>
                  </a:cxn>
                  <a:cxn ang="0">
                    <a:pos x="131" y="61"/>
                  </a:cxn>
                  <a:cxn ang="0">
                    <a:pos x="127" y="41"/>
                  </a:cxn>
                  <a:cxn ang="0">
                    <a:pos x="151" y="57"/>
                  </a:cxn>
                  <a:cxn ang="0">
                    <a:pos x="200" y="61"/>
                  </a:cxn>
                  <a:cxn ang="0">
                    <a:pos x="256" y="29"/>
                  </a:cxn>
                </a:cxnLst>
                <a:rect l="0" t="0" r="r" b="b"/>
                <a:pathLst>
                  <a:path w="532" h="721">
                    <a:moveTo>
                      <a:pt x="256" y="29"/>
                    </a:moveTo>
                    <a:lnTo>
                      <a:pt x="297" y="14"/>
                    </a:lnTo>
                    <a:lnTo>
                      <a:pt x="338" y="0"/>
                    </a:lnTo>
                    <a:lnTo>
                      <a:pt x="361" y="31"/>
                    </a:lnTo>
                    <a:lnTo>
                      <a:pt x="369" y="39"/>
                    </a:lnTo>
                    <a:lnTo>
                      <a:pt x="381" y="43"/>
                    </a:lnTo>
                    <a:lnTo>
                      <a:pt x="394" y="51"/>
                    </a:lnTo>
                    <a:lnTo>
                      <a:pt x="403" y="73"/>
                    </a:lnTo>
                    <a:lnTo>
                      <a:pt x="414" y="97"/>
                    </a:lnTo>
                    <a:lnTo>
                      <a:pt x="428" y="91"/>
                    </a:lnTo>
                    <a:lnTo>
                      <a:pt x="442" y="85"/>
                    </a:lnTo>
                    <a:lnTo>
                      <a:pt x="475" y="113"/>
                    </a:lnTo>
                    <a:lnTo>
                      <a:pt x="507" y="143"/>
                    </a:lnTo>
                    <a:lnTo>
                      <a:pt x="513" y="152"/>
                    </a:lnTo>
                    <a:lnTo>
                      <a:pt x="515" y="162"/>
                    </a:lnTo>
                    <a:lnTo>
                      <a:pt x="519" y="172"/>
                    </a:lnTo>
                    <a:lnTo>
                      <a:pt x="525" y="208"/>
                    </a:lnTo>
                    <a:lnTo>
                      <a:pt x="532" y="244"/>
                    </a:lnTo>
                    <a:lnTo>
                      <a:pt x="513" y="242"/>
                    </a:lnTo>
                    <a:lnTo>
                      <a:pt x="496" y="233"/>
                    </a:lnTo>
                    <a:lnTo>
                      <a:pt x="482" y="221"/>
                    </a:lnTo>
                    <a:lnTo>
                      <a:pt x="468" y="208"/>
                    </a:lnTo>
                    <a:lnTo>
                      <a:pt x="452" y="196"/>
                    </a:lnTo>
                    <a:lnTo>
                      <a:pt x="422" y="241"/>
                    </a:lnTo>
                    <a:lnTo>
                      <a:pt x="395" y="286"/>
                    </a:lnTo>
                    <a:lnTo>
                      <a:pt x="391" y="297"/>
                    </a:lnTo>
                    <a:lnTo>
                      <a:pt x="394" y="309"/>
                    </a:lnTo>
                    <a:lnTo>
                      <a:pt x="397" y="319"/>
                    </a:lnTo>
                    <a:lnTo>
                      <a:pt x="401" y="331"/>
                    </a:lnTo>
                    <a:lnTo>
                      <a:pt x="436" y="448"/>
                    </a:lnTo>
                    <a:lnTo>
                      <a:pt x="446" y="468"/>
                    </a:lnTo>
                    <a:lnTo>
                      <a:pt x="458" y="489"/>
                    </a:lnTo>
                    <a:lnTo>
                      <a:pt x="470" y="508"/>
                    </a:lnTo>
                    <a:lnTo>
                      <a:pt x="487" y="500"/>
                    </a:lnTo>
                    <a:lnTo>
                      <a:pt x="504" y="493"/>
                    </a:lnTo>
                    <a:lnTo>
                      <a:pt x="470" y="545"/>
                    </a:lnTo>
                    <a:lnTo>
                      <a:pt x="458" y="589"/>
                    </a:lnTo>
                    <a:lnTo>
                      <a:pt x="444" y="633"/>
                    </a:lnTo>
                    <a:lnTo>
                      <a:pt x="423" y="629"/>
                    </a:lnTo>
                    <a:lnTo>
                      <a:pt x="430" y="591"/>
                    </a:lnTo>
                    <a:lnTo>
                      <a:pt x="406" y="592"/>
                    </a:lnTo>
                    <a:lnTo>
                      <a:pt x="383" y="601"/>
                    </a:lnTo>
                    <a:lnTo>
                      <a:pt x="362" y="613"/>
                    </a:lnTo>
                    <a:lnTo>
                      <a:pt x="341" y="628"/>
                    </a:lnTo>
                    <a:lnTo>
                      <a:pt x="322" y="640"/>
                    </a:lnTo>
                    <a:lnTo>
                      <a:pt x="328" y="664"/>
                    </a:lnTo>
                    <a:lnTo>
                      <a:pt x="334" y="688"/>
                    </a:lnTo>
                    <a:lnTo>
                      <a:pt x="312" y="698"/>
                    </a:lnTo>
                    <a:lnTo>
                      <a:pt x="288" y="704"/>
                    </a:lnTo>
                    <a:lnTo>
                      <a:pt x="263" y="706"/>
                    </a:lnTo>
                    <a:lnTo>
                      <a:pt x="237" y="708"/>
                    </a:lnTo>
                    <a:lnTo>
                      <a:pt x="212" y="712"/>
                    </a:lnTo>
                    <a:lnTo>
                      <a:pt x="190" y="721"/>
                    </a:lnTo>
                    <a:lnTo>
                      <a:pt x="188" y="706"/>
                    </a:lnTo>
                    <a:lnTo>
                      <a:pt x="194" y="690"/>
                    </a:lnTo>
                    <a:lnTo>
                      <a:pt x="202" y="676"/>
                    </a:lnTo>
                    <a:lnTo>
                      <a:pt x="192" y="656"/>
                    </a:lnTo>
                    <a:lnTo>
                      <a:pt x="176" y="640"/>
                    </a:lnTo>
                    <a:lnTo>
                      <a:pt x="155" y="628"/>
                    </a:lnTo>
                    <a:lnTo>
                      <a:pt x="134" y="618"/>
                    </a:lnTo>
                    <a:lnTo>
                      <a:pt x="110" y="614"/>
                    </a:lnTo>
                    <a:lnTo>
                      <a:pt x="90" y="625"/>
                    </a:lnTo>
                    <a:lnTo>
                      <a:pt x="73" y="640"/>
                    </a:lnTo>
                    <a:lnTo>
                      <a:pt x="70" y="620"/>
                    </a:lnTo>
                    <a:lnTo>
                      <a:pt x="60" y="605"/>
                    </a:lnTo>
                    <a:lnTo>
                      <a:pt x="48" y="589"/>
                    </a:lnTo>
                    <a:lnTo>
                      <a:pt x="36" y="575"/>
                    </a:lnTo>
                    <a:lnTo>
                      <a:pt x="21" y="559"/>
                    </a:lnTo>
                    <a:lnTo>
                      <a:pt x="11" y="544"/>
                    </a:lnTo>
                    <a:lnTo>
                      <a:pt x="4" y="523"/>
                    </a:lnTo>
                    <a:lnTo>
                      <a:pt x="0" y="502"/>
                    </a:lnTo>
                    <a:lnTo>
                      <a:pt x="0" y="482"/>
                    </a:lnTo>
                    <a:lnTo>
                      <a:pt x="53" y="454"/>
                    </a:lnTo>
                    <a:lnTo>
                      <a:pt x="21" y="416"/>
                    </a:lnTo>
                    <a:lnTo>
                      <a:pt x="65" y="379"/>
                    </a:lnTo>
                    <a:lnTo>
                      <a:pt x="78" y="383"/>
                    </a:lnTo>
                    <a:lnTo>
                      <a:pt x="94" y="388"/>
                    </a:lnTo>
                    <a:lnTo>
                      <a:pt x="94" y="353"/>
                    </a:lnTo>
                    <a:lnTo>
                      <a:pt x="123" y="310"/>
                    </a:lnTo>
                    <a:lnTo>
                      <a:pt x="109" y="291"/>
                    </a:lnTo>
                    <a:lnTo>
                      <a:pt x="90" y="271"/>
                    </a:lnTo>
                    <a:lnTo>
                      <a:pt x="86" y="261"/>
                    </a:lnTo>
                    <a:lnTo>
                      <a:pt x="84" y="250"/>
                    </a:lnTo>
                    <a:lnTo>
                      <a:pt x="84" y="228"/>
                    </a:lnTo>
                    <a:lnTo>
                      <a:pt x="72" y="220"/>
                    </a:lnTo>
                    <a:lnTo>
                      <a:pt x="61" y="213"/>
                    </a:lnTo>
                    <a:lnTo>
                      <a:pt x="68" y="185"/>
                    </a:lnTo>
                    <a:lnTo>
                      <a:pt x="45" y="162"/>
                    </a:lnTo>
                    <a:lnTo>
                      <a:pt x="72" y="143"/>
                    </a:lnTo>
                    <a:lnTo>
                      <a:pt x="96" y="124"/>
                    </a:lnTo>
                    <a:lnTo>
                      <a:pt x="122" y="108"/>
                    </a:lnTo>
                    <a:lnTo>
                      <a:pt x="129" y="92"/>
                    </a:lnTo>
                    <a:lnTo>
                      <a:pt x="133" y="76"/>
                    </a:lnTo>
                    <a:lnTo>
                      <a:pt x="131" y="61"/>
                    </a:lnTo>
                    <a:lnTo>
                      <a:pt x="122" y="45"/>
                    </a:lnTo>
                    <a:lnTo>
                      <a:pt x="127" y="41"/>
                    </a:lnTo>
                    <a:lnTo>
                      <a:pt x="134" y="40"/>
                    </a:lnTo>
                    <a:lnTo>
                      <a:pt x="151" y="57"/>
                    </a:lnTo>
                    <a:lnTo>
                      <a:pt x="171" y="71"/>
                    </a:lnTo>
                    <a:lnTo>
                      <a:pt x="200" y="61"/>
                    </a:lnTo>
                    <a:lnTo>
                      <a:pt x="230" y="47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68"/>
              <p:cNvSpPr>
                <a:spLocks noEditPoints="1"/>
              </p:cNvSpPr>
              <p:nvPr/>
            </p:nvSpPr>
            <p:spPr bwMode="auto">
              <a:xfrm>
                <a:off x="2919103" y="1908392"/>
                <a:ext cx="724349" cy="550968"/>
              </a:xfrm>
              <a:custGeom>
                <a:avLst/>
                <a:gdLst/>
                <a:ahLst/>
                <a:cxnLst>
                  <a:cxn ang="0">
                    <a:pos x="488" y="8"/>
                  </a:cxn>
                  <a:cxn ang="0">
                    <a:pos x="525" y="0"/>
                  </a:cxn>
                  <a:cxn ang="0">
                    <a:pos x="564" y="7"/>
                  </a:cxn>
                  <a:cxn ang="0">
                    <a:pos x="553" y="48"/>
                  </a:cxn>
                  <a:cxn ang="0">
                    <a:pos x="522" y="78"/>
                  </a:cxn>
                  <a:cxn ang="0">
                    <a:pos x="404" y="92"/>
                  </a:cxn>
                  <a:cxn ang="0">
                    <a:pos x="348" y="116"/>
                  </a:cxn>
                  <a:cxn ang="0">
                    <a:pos x="286" y="152"/>
                  </a:cxn>
                  <a:cxn ang="0">
                    <a:pos x="222" y="192"/>
                  </a:cxn>
                  <a:cxn ang="0">
                    <a:pos x="172" y="234"/>
                  </a:cxn>
                  <a:cxn ang="0">
                    <a:pos x="125" y="280"/>
                  </a:cxn>
                  <a:cxn ang="0">
                    <a:pos x="108" y="363"/>
                  </a:cxn>
                  <a:cxn ang="0">
                    <a:pos x="105" y="429"/>
                  </a:cxn>
                  <a:cxn ang="0">
                    <a:pos x="64" y="412"/>
                  </a:cxn>
                  <a:cxn ang="0">
                    <a:pos x="32" y="390"/>
                  </a:cxn>
                  <a:cxn ang="0">
                    <a:pos x="7" y="326"/>
                  </a:cxn>
                  <a:cxn ang="0">
                    <a:pos x="2" y="263"/>
                  </a:cxn>
                  <a:cxn ang="0">
                    <a:pos x="13" y="235"/>
                  </a:cxn>
                  <a:cxn ang="0">
                    <a:pos x="48" y="214"/>
                  </a:cxn>
                  <a:cxn ang="0">
                    <a:pos x="87" y="180"/>
                  </a:cxn>
                  <a:cxn ang="0">
                    <a:pos x="130" y="152"/>
                  </a:cxn>
                  <a:cxn ang="0">
                    <a:pos x="166" y="120"/>
                  </a:cxn>
                  <a:cxn ang="0">
                    <a:pos x="203" y="91"/>
                  </a:cxn>
                  <a:cxn ang="0">
                    <a:pos x="254" y="53"/>
                  </a:cxn>
                  <a:cxn ang="0">
                    <a:pos x="327" y="25"/>
                  </a:cxn>
                  <a:cxn ang="0">
                    <a:pos x="468" y="12"/>
                  </a:cxn>
                  <a:cxn ang="0">
                    <a:pos x="287" y="53"/>
                  </a:cxn>
                  <a:cxn ang="0">
                    <a:pos x="181" y="129"/>
                  </a:cxn>
                  <a:cxn ang="0">
                    <a:pos x="152" y="159"/>
                  </a:cxn>
                  <a:cxn ang="0">
                    <a:pos x="109" y="184"/>
                  </a:cxn>
                  <a:cxn ang="0">
                    <a:pos x="69" y="218"/>
                  </a:cxn>
                  <a:cxn ang="0">
                    <a:pos x="25" y="247"/>
                  </a:cxn>
                  <a:cxn ang="0">
                    <a:pos x="17" y="281"/>
                  </a:cxn>
                  <a:cxn ang="0">
                    <a:pos x="24" y="320"/>
                  </a:cxn>
                  <a:cxn ang="0">
                    <a:pos x="37" y="369"/>
                  </a:cxn>
                  <a:cxn ang="0">
                    <a:pos x="64" y="392"/>
                  </a:cxn>
                  <a:cxn ang="0">
                    <a:pos x="93" y="409"/>
                  </a:cxn>
                  <a:cxn ang="0">
                    <a:pos x="88" y="341"/>
                  </a:cxn>
                  <a:cxn ang="0">
                    <a:pos x="96" y="297"/>
                  </a:cxn>
                  <a:cxn ang="0">
                    <a:pos x="132" y="246"/>
                  </a:cxn>
                  <a:cxn ang="0">
                    <a:pos x="230" y="166"/>
                  </a:cxn>
                  <a:cxn ang="0">
                    <a:pos x="273" y="140"/>
                  </a:cxn>
                  <a:cxn ang="0">
                    <a:pos x="354" y="92"/>
                  </a:cxn>
                  <a:cxn ang="0">
                    <a:pos x="428" y="73"/>
                  </a:cxn>
                  <a:cxn ang="0">
                    <a:pos x="518" y="61"/>
                  </a:cxn>
                  <a:cxn ang="0">
                    <a:pos x="538" y="41"/>
                  </a:cxn>
                  <a:cxn ang="0">
                    <a:pos x="544" y="13"/>
                  </a:cxn>
                  <a:cxn ang="0">
                    <a:pos x="421" y="33"/>
                  </a:cxn>
                  <a:cxn ang="0">
                    <a:pos x="301" y="48"/>
                  </a:cxn>
                </a:cxnLst>
                <a:rect l="0" t="0" r="r" b="b"/>
                <a:pathLst>
                  <a:path w="564" h="429">
                    <a:moveTo>
                      <a:pt x="468" y="12"/>
                    </a:moveTo>
                    <a:lnTo>
                      <a:pt x="488" y="8"/>
                    </a:lnTo>
                    <a:lnTo>
                      <a:pt x="507" y="3"/>
                    </a:lnTo>
                    <a:lnTo>
                      <a:pt x="525" y="0"/>
                    </a:lnTo>
                    <a:lnTo>
                      <a:pt x="545" y="0"/>
                    </a:lnTo>
                    <a:lnTo>
                      <a:pt x="564" y="7"/>
                    </a:lnTo>
                    <a:lnTo>
                      <a:pt x="562" y="29"/>
                    </a:lnTo>
                    <a:lnTo>
                      <a:pt x="553" y="48"/>
                    </a:lnTo>
                    <a:lnTo>
                      <a:pt x="541" y="66"/>
                    </a:lnTo>
                    <a:lnTo>
                      <a:pt x="522" y="78"/>
                    </a:lnTo>
                    <a:lnTo>
                      <a:pt x="493" y="83"/>
                    </a:lnTo>
                    <a:lnTo>
                      <a:pt x="404" y="92"/>
                    </a:lnTo>
                    <a:lnTo>
                      <a:pt x="376" y="102"/>
                    </a:lnTo>
                    <a:lnTo>
                      <a:pt x="348" y="116"/>
                    </a:lnTo>
                    <a:lnTo>
                      <a:pt x="316" y="135"/>
                    </a:lnTo>
                    <a:lnTo>
                      <a:pt x="286" y="152"/>
                    </a:lnTo>
                    <a:lnTo>
                      <a:pt x="253" y="170"/>
                    </a:lnTo>
                    <a:lnTo>
                      <a:pt x="222" y="192"/>
                    </a:lnTo>
                    <a:lnTo>
                      <a:pt x="197" y="213"/>
                    </a:lnTo>
                    <a:lnTo>
                      <a:pt x="172" y="234"/>
                    </a:lnTo>
                    <a:lnTo>
                      <a:pt x="148" y="256"/>
                    </a:lnTo>
                    <a:lnTo>
                      <a:pt x="125" y="280"/>
                    </a:lnTo>
                    <a:lnTo>
                      <a:pt x="108" y="308"/>
                    </a:lnTo>
                    <a:lnTo>
                      <a:pt x="108" y="363"/>
                    </a:lnTo>
                    <a:lnTo>
                      <a:pt x="113" y="419"/>
                    </a:lnTo>
                    <a:lnTo>
                      <a:pt x="105" y="429"/>
                    </a:lnTo>
                    <a:lnTo>
                      <a:pt x="83" y="424"/>
                    </a:lnTo>
                    <a:lnTo>
                      <a:pt x="64" y="412"/>
                    </a:lnTo>
                    <a:lnTo>
                      <a:pt x="48" y="402"/>
                    </a:lnTo>
                    <a:lnTo>
                      <a:pt x="32" y="390"/>
                    </a:lnTo>
                    <a:lnTo>
                      <a:pt x="20" y="375"/>
                    </a:lnTo>
                    <a:lnTo>
                      <a:pt x="7" y="326"/>
                    </a:lnTo>
                    <a:lnTo>
                      <a:pt x="0" y="279"/>
                    </a:lnTo>
                    <a:lnTo>
                      <a:pt x="2" y="263"/>
                    </a:lnTo>
                    <a:lnTo>
                      <a:pt x="4" y="247"/>
                    </a:lnTo>
                    <a:lnTo>
                      <a:pt x="13" y="235"/>
                    </a:lnTo>
                    <a:lnTo>
                      <a:pt x="25" y="226"/>
                    </a:lnTo>
                    <a:lnTo>
                      <a:pt x="48" y="214"/>
                    </a:lnTo>
                    <a:lnTo>
                      <a:pt x="69" y="198"/>
                    </a:lnTo>
                    <a:lnTo>
                      <a:pt x="87" y="180"/>
                    </a:lnTo>
                    <a:lnTo>
                      <a:pt x="108" y="164"/>
                    </a:lnTo>
                    <a:lnTo>
                      <a:pt x="130" y="152"/>
                    </a:lnTo>
                    <a:lnTo>
                      <a:pt x="149" y="139"/>
                    </a:lnTo>
                    <a:lnTo>
                      <a:pt x="166" y="120"/>
                    </a:lnTo>
                    <a:lnTo>
                      <a:pt x="184" y="106"/>
                    </a:lnTo>
                    <a:lnTo>
                      <a:pt x="203" y="91"/>
                    </a:lnTo>
                    <a:lnTo>
                      <a:pt x="230" y="73"/>
                    </a:lnTo>
                    <a:lnTo>
                      <a:pt x="254" y="53"/>
                    </a:lnTo>
                    <a:lnTo>
                      <a:pt x="282" y="36"/>
                    </a:lnTo>
                    <a:lnTo>
                      <a:pt x="327" y="25"/>
                    </a:lnTo>
                    <a:lnTo>
                      <a:pt x="421" y="16"/>
                    </a:lnTo>
                    <a:lnTo>
                      <a:pt x="468" y="12"/>
                    </a:lnTo>
                    <a:close/>
                    <a:moveTo>
                      <a:pt x="301" y="48"/>
                    </a:moveTo>
                    <a:lnTo>
                      <a:pt x="287" y="53"/>
                    </a:lnTo>
                    <a:lnTo>
                      <a:pt x="259" y="70"/>
                    </a:lnTo>
                    <a:lnTo>
                      <a:pt x="181" y="129"/>
                    </a:lnTo>
                    <a:lnTo>
                      <a:pt x="165" y="144"/>
                    </a:lnTo>
                    <a:lnTo>
                      <a:pt x="152" y="159"/>
                    </a:lnTo>
                    <a:lnTo>
                      <a:pt x="133" y="173"/>
                    </a:lnTo>
                    <a:lnTo>
                      <a:pt x="109" y="184"/>
                    </a:lnTo>
                    <a:lnTo>
                      <a:pt x="88" y="198"/>
                    </a:lnTo>
                    <a:lnTo>
                      <a:pt x="69" y="218"/>
                    </a:lnTo>
                    <a:lnTo>
                      <a:pt x="48" y="234"/>
                    </a:lnTo>
                    <a:lnTo>
                      <a:pt x="25" y="247"/>
                    </a:lnTo>
                    <a:lnTo>
                      <a:pt x="17" y="264"/>
                    </a:lnTo>
                    <a:lnTo>
                      <a:pt x="17" y="281"/>
                    </a:lnTo>
                    <a:lnTo>
                      <a:pt x="19" y="301"/>
                    </a:lnTo>
                    <a:lnTo>
                      <a:pt x="24" y="320"/>
                    </a:lnTo>
                    <a:lnTo>
                      <a:pt x="31" y="354"/>
                    </a:lnTo>
                    <a:lnTo>
                      <a:pt x="37" y="369"/>
                    </a:lnTo>
                    <a:lnTo>
                      <a:pt x="51" y="380"/>
                    </a:lnTo>
                    <a:lnTo>
                      <a:pt x="64" y="392"/>
                    </a:lnTo>
                    <a:lnTo>
                      <a:pt x="80" y="402"/>
                    </a:lnTo>
                    <a:lnTo>
                      <a:pt x="93" y="409"/>
                    </a:lnTo>
                    <a:lnTo>
                      <a:pt x="91" y="365"/>
                    </a:lnTo>
                    <a:lnTo>
                      <a:pt x="88" y="341"/>
                    </a:lnTo>
                    <a:lnTo>
                      <a:pt x="91" y="318"/>
                    </a:lnTo>
                    <a:lnTo>
                      <a:pt x="96" y="297"/>
                    </a:lnTo>
                    <a:lnTo>
                      <a:pt x="105" y="276"/>
                    </a:lnTo>
                    <a:lnTo>
                      <a:pt x="132" y="246"/>
                    </a:lnTo>
                    <a:lnTo>
                      <a:pt x="164" y="218"/>
                    </a:lnTo>
                    <a:lnTo>
                      <a:pt x="230" y="166"/>
                    </a:lnTo>
                    <a:lnTo>
                      <a:pt x="250" y="151"/>
                    </a:lnTo>
                    <a:lnTo>
                      <a:pt x="273" y="140"/>
                    </a:lnTo>
                    <a:lnTo>
                      <a:pt x="298" y="128"/>
                    </a:lnTo>
                    <a:lnTo>
                      <a:pt x="354" y="92"/>
                    </a:lnTo>
                    <a:lnTo>
                      <a:pt x="383" y="79"/>
                    </a:lnTo>
                    <a:lnTo>
                      <a:pt x="428" y="73"/>
                    </a:lnTo>
                    <a:lnTo>
                      <a:pt x="473" y="69"/>
                    </a:lnTo>
                    <a:lnTo>
                      <a:pt x="518" y="61"/>
                    </a:lnTo>
                    <a:lnTo>
                      <a:pt x="531" y="52"/>
                    </a:lnTo>
                    <a:lnTo>
                      <a:pt x="538" y="41"/>
                    </a:lnTo>
                    <a:lnTo>
                      <a:pt x="541" y="28"/>
                    </a:lnTo>
                    <a:lnTo>
                      <a:pt x="544" y="13"/>
                    </a:lnTo>
                    <a:lnTo>
                      <a:pt x="483" y="25"/>
                    </a:lnTo>
                    <a:lnTo>
                      <a:pt x="421" y="33"/>
                    </a:lnTo>
                    <a:lnTo>
                      <a:pt x="362" y="40"/>
                    </a:lnTo>
                    <a:lnTo>
                      <a:pt x="301" y="4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69"/>
              <p:cNvSpPr>
                <a:spLocks noEditPoints="1"/>
              </p:cNvSpPr>
              <p:nvPr/>
            </p:nvSpPr>
            <p:spPr bwMode="auto">
              <a:xfrm>
                <a:off x="2917818" y="1907107"/>
                <a:ext cx="726918" cy="554821"/>
              </a:xfrm>
              <a:custGeom>
                <a:avLst/>
                <a:gdLst/>
                <a:ahLst/>
                <a:cxnLst>
                  <a:cxn ang="0">
                    <a:pos x="3304" y="0"/>
                  </a:cxn>
                  <a:cxn ang="0">
                    <a:pos x="3416" y="188"/>
                  </a:cxn>
                  <a:cxn ang="0">
                    <a:pos x="3169" y="487"/>
                  </a:cxn>
                  <a:cxn ang="0">
                    <a:pos x="2287" y="630"/>
                  </a:cxn>
                  <a:cxn ang="0">
                    <a:pos x="1355" y="1171"/>
                  </a:cxn>
                  <a:cxn ang="0">
                    <a:pos x="771" y="1703"/>
                  </a:cxn>
                  <a:cxn ang="0">
                    <a:pos x="698" y="2541"/>
                  </a:cxn>
                  <a:cxn ang="0">
                    <a:pos x="390" y="2504"/>
                  </a:cxn>
                  <a:cxn ang="0">
                    <a:pos x="121" y="2276"/>
                  </a:cxn>
                  <a:cxn ang="0">
                    <a:pos x="25" y="1499"/>
                  </a:cxn>
                  <a:cxn ang="0">
                    <a:pos x="157" y="1365"/>
                  </a:cxn>
                  <a:cxn ang="0">
                    <a:pos x="525" y="1088"/>
                  </a:cxn>
                  <a:cxn ang="0">
                    <a:pos x="904" y="839"/>
                  </a:cxn>
                  <a:cxn ang="0">
                    <a:pos x="1394" y="441"/>
                  </a:cxn>
                  <a:cxn ang="0">
                    <a:pos x="2556" y="96"/>
                  </a:cxn>
                  <a:cxn ang="0">
                    <a:pos x="1717" y="231"/>
                  </a:cxn>
                  <a:cxn ang="0">
                    <a:pos x="1019" y="740"/>
                  </a:cxn>
                  <a:cxn ang="0">
                    <a:pos x="664" y="1004"/>
                  </a:cxn>
                  <a:cxn ang="0">
                    <a:pos x="303" y="1307"/>
                  </a:cxn>
                  <a:cxn ang="0">
                    <a:pos x="95" y="1433"/>
                  </a:cxn>
                  <a:cxn ang="0">
                    <a:pos x="16" y="1690"/>
                  </a:cxn>
                  <a:cxn ang="0">
                    <a:pos x="206" y="2355"/>
                  </a:cxn>
                  <a:cxn ang="0">
                    <a:pos x="645" y="2593"/>
                  </a:cxn>
                  <a:cxn ang="0">
                    <a:pos x="652" y="1867"/>
                  </a:cxn>
                  <a:cxn ang="0">
                    <a:pos x="1040" y="1414"/>
                  </a:cxn>
                  <a:cxn ang="0">
                    <a:pos x="1917" y="815"/>
                  </a:cxn>
                  <a:cxn ang="0">
                    <a:pos x="2451" y="559"/>
                  </a:cxn>
                  <a:cxn ang="0">
                    <a:pos x="3273" y="403"/>
                  </a:cxn>
                  <a:cxn ang="0">
                    <a:pos x="3414" y="56"/>
                  </a:cxn>
                  <a:cxn ang="0">
                    <a:pos x="2960" y="64"/>
                  </a:cxn>
                  <a:cxn ang="0">
                    <a:pos x="1748" y="335"/>
                  </a:cxn>
                  <a:cxn ang="0">
                    <a:pos x="931" y="971"/>
                  </a:cxn>
                  <a:cxn ang="0">
                    <a:pos x="672" y="1124"/>
                  </a:cxn>
                  <a:cxn ang="0">
                    <a:pos x="303" y="1427"/>
                  </a:cxn>
                  <a:cxn ang="0">
                    <a:pos x="121" y="1707"/>
                  </a:cxn>
                  <a:cxn ang="0">
                    <a:pos x="201" y="2143"/>
                  </a:cxn>
                  <a:cxn ang="0">
                    <a:pos x="398" y="2370"/>
                  </a:cxn>
                  <a:cxn ang="0">
                    <a:pos x="531" y="2067"/>
                  </a:cxn>
                  <a:cxn ang="0">
                    <a:pos x="636" y="1672"/>
                  </a:cxn>
                  <a:cxn ang="0">
                    <a:pos x="1515" y="911"/>
                  </a:cxn>
                  <a:cxn ang="0">
                    <a:pos x="2143" y="559"/>
                  </a:cxn>
                  <a:cxn ang="0">
                    <a:pos x="3142" y="367"/>
                  </a:cxn>
                  <a:cxn ang="0">
                    <a:pos x="3256" y="254"/>
                  </a:cxn>
                  <a:cxn ang="0">
                    <a:pos x="2557" y="216"/>
                  </a:cxn>
                  <a:cxn ang="0">
                    <a:pos x="2925" y="152"/>
                  </a:cxn>
                  <a:cxn ang="0">
                    <a:pos x="3272" y="257"/>
                  </a:cxn>
                  <a:cxn ang="0">
                    <a:pos x="3145" y="383"/>
                  </a:cxn>
                  <a:cxn ang="0">
                    <a:pos x="2150" y="574"/>
                  </a:cxn>
                  <a:cxn ang="0">
                    <a:pos x="1525" y="924"/>
                  </a:cxn>
                  <a:cxn ang="0">
                    <a:pos x="651" y="1679"/>
                  </a:cxn>
                  <a:cxn ang="0">
                    <a:pos x="547" y="2065"/>
                  </a:cxn>
                  <a:cxn ang="0">
                    <a:pos x="487" y="2440"/>
                  </a:cxn>
                  <a:cxn ang="0">
                    <a:pos x="226" y="2237"/>
                  </a:cxn>
                  <a:cxn ang="0">
                    <a:pos x="113" y="1827"/>
                  </a:cxn>
                  <a:cxn ang="0">
                    <a:pos x="157" y="1493"/>
                  </a:cxn>
                  <a:cxn ang="0">
                    <a:pos x="534" y="1198"/>
                  </a:cxn>
                  <a:cxn ang="0">
                    <a:pos x="920" y="959"/>
                  </a:cxn>
                  <a:cxn ang="0">
                    <a:pos x="1740" y="321"/>
                  </a:cxn>
                </a:cxnLst>
                <a:rect l="0" t="0" r="r" b="b"/>
                <a:pathLst>
                  <a:path w="3425" h="2609">
                    <a:moveTo>
                      <a:pt x="2837" y="72"/>
                    </a:moveTo>
                    <a:lnTo>
                      <a:pt x="2957" y="48"/>
                    </a:lnTo>
                    <a:lnTo>
                      <a:pt x="3069" y="17"/>
                    </a:lnTo>
                    <a:lnTo>
                      <a:pt x="3182" y="1"/>
                    </a:lnTo>
                    <a:lnTo>
                      <a:pt x="3304" y="0"/>
                    </a:lnTo>
                    <a:cubicBezTo>
                      <a:pt x="3305" y="0"/>
                      <a:pt x="3306" y="1"/>
                      <a:pt x="3307" y="1"/>
                    </a:cubicBezTo>
                    <a:lnTo>
                      <a:pt x="3419" y="41"/>
                    </a:lnTo>
                    <a:cubicBezTo>
                      <a:pt x="3422" y="42"/>
                      <a:pt x="3425" y="45"/>
                      <a:pt x="3424" y="49"/>
                    </a:cubicBezTo>
                    <a:lnTo>
                      <a:pt x="3416" y="184"/>
                    </a:lnTo>
                    <a:cubicBezTo>
                      <a:pt x="3416" y="185"/>
                      <a:pt x="3416" y="187"/>
                      <a:pt x="3416" y="188"/>
                    </a:cubicBezTo>
                    <a:lnTo>
                      <a:pt x="3359" y="299"/>
                    </a:lnTo>
                    <a:lnTo>
                      <a:pt x="3287" y="412"/>
                    </a:lnTo>
                    <a:cubicBezTo>
                      <a:pt x="3286" y="413"/>
                      <a:pt x="3285" y="413"/>
                      <a:pt x="3284" y="414"/>
                    </a:cubicBezTo>
                    <a:lnTo>
                      <a:pt x="3172" y="486"/>
                    </a:lnTo>
                    <a:cubicBezTo>
                      <a:pt x="3171" y="486"/>
                      <a:pt x="3170" y="487"/>
                      <a:pt x="3169" y="487"/>
                    </a:cubicBezTo>
                    <a:lnTo>
                      <a:pt x="2992" y="519"/>
                    </a:lnTo>
                    <a:lnTo>
                      <a:pt x="2453" y="575"/>
                    </a:lnTo>
                    <a:lnTo>
                      <a:pt x="2454" y="574"/>
                    </a:lnTo>
                    <a:lnTo>
                      <a:pt x="2286" y="630"/>
                    </a:lnTo>
                    <a:lnTo>
                      <a:pt x="2287" y="630"/>
                    </a:lnTo>
                    <a:lnTo>
                      <a:pt x="2118" y="717"/>
                    </a:lnTo>
                    <a:lnTo>
                      <a:pt x="1925" y="829"/>
                    </a:lnTo>
                    <a:lnTo>
                      <a:pt x="1740" y="933"/>
                    </a:lnTo>
                    <a:lnTo>
                      <a:pt x="1540" y="1044"/>
                    </a:lnTo>
                    <a:lnTo>
                      <a:pt x="1355" y="1171"/>
                    </a:lnTo>
                    <a:lnTo>
                      <a:pt x="1203" y="1299"/>
                    </a:lnTo>
                    <a:lnTo>
                      <a:pt x="1050" y="1426"/>
                    </a:lnTo>
                    <a:lnTo>
                      <a:pt x="906" y="1562"/>
                    </a:lnTo>
                    <a:lnTo>
                      <a:pt x="770" y="1705"/>
                    </a:lnTo>
                    <a:lnTo>
                      <a:pt x="771" y="1703"/>
                    </a:lnTo>
                    <a:lnTo>
                      <a:pt x="666" y="1871"/>
                    </a:lnTo>
                    <a:lnTo>
                      <a:pt x="668" y="1867"/>
                    </a:lnTo>
                    <a:lnTo>
                      <a:pt x="668" y="2202"/>
                    </a:lnTo>
                    <a:lnTo>
                      <a:pt x="700" y="2536"/>
                    </a:lnTo>
                    <a:cubicBezTo>
                      <a:pt x="700" y="2538"/>
                      <a:pt x="699" y="2540"/>
                      <a:pt x="698" y="2541"/>
                    </a:cubicBezTo>
                    <a:lnTo>
                      <a:pt x="650" y="2605"/>
                    </a:lnTo>
                    <a:cubicBezTo>
                      <a:pt x="648" y="2608"/>
                      <a:pt x="645" y="2609"/>
                      <a:pt x="642" y="2608"/>
                    </a:cubicBezTo>
                    <a:lnTo>
                      <a:pt x="505" y="2576"/>
                    </a:lnTo>
                    <a:cubicBezTo>
                      <a:pt x="504" y="2576"/>
                      <a:pt x="503" y="2576"/>
                      <a:pt x="502" y="2575"/>
                    </a:cubicBezTo>
                    <a:lnTo>
                      <a:pt x="390" y="2504"/>
                    </a:lnTo>
                    <a:lnTo>
                      <a:pt x="293" y="2440"/>
                    </a:lnTo>
                    <a:lnTo>
                      <a:pt x="197" y="2368"/>
                    </a:lnTo>
                    <a:cubicBezTo>
                      <a:pt x="196" y="2367"/>
                      <a:pt x="196" y="2367"/>
                      <a:pt x="195" y="2366"/>
                    </a:cubicBezTo>
                    <a:lnTo>
                      <a:pt x="123" y="2279"/>
                    </a:lnTo>
                    <a:cubicBezTo>
                      <a:pt x="122" y="2278"/>
                      <a:pt x="122" y="2277"/>
                      <a:pt x="121" y="2276"/>
                    </a:cubicBezTo>
                    <a:lnTo>
                      <a:pt x="41" y="1980"/>
                    </a:lnTo>
                    <a:lnTo>
                      <a:pt x="1" y="1692"/>
                    </a:lnTo>
                    <a:cubicBezTo>
                      <a:pt x="0" y="1692"/>
                      <a:pt x="0" y="1691"/>
                      <a:pt x="0" y="1691"/>
                    </a:cubicBezTo>
                    <a:lnTo>
                      <a:pt x="9" y="1595"/>
                    </a:lnTo>
                    <a:lnTo>
                      <a:pt x="25" y="1499"/>
                    </a:lnTo>
                    <a:cubicBezTo>
                      <a:pt x="25" y="1497"/>
                      <a:pt x="25" y="1496"/>
                      <a:pt x="26" y="1495"/>
                    </a:cubicBezTo>
                    <a:lnTo>
                      <a:pt x="83" y="1423"/>
                    </a:lnTo>
                    <a:cubicBezTo>
                      <a:pt x="83" y="1423"/>
                      <a:pt x="83" y="1422"/>
                      <a:pt x="84" y="1422"/>
                    </a:cubicBezTo>
                    <a:lnTo>
                      <a:pt x="156" y="1366"/>
                    </a:lnTo>
                    <a:cubicBezTo>
                      <a:pt x="157" y="1366"/>
                      <a:pt x="157" y="1365"/>
                      <a:pt x="157" y="1365"/>
                    </a:cubicBezTo>
                    <a:lnTo>
                      <a:pt x="294" y="1293"/>
                    </a:lnTo>
                    <a:lnTo>
                      <a:pt x="293" y="1294"/>
                    </a:lnTo>
                    <a:lnTo>
                      <a:pt x="422" y="1198"/>
                    </a:lnTo>
                    <a:lnTo>
                      <a:pt x="421" y="1199"/>
                    </a:lnTo>
                    <a:lnTo>
                      <a:pt x="525" y="1088"/>
                    </a:lnTo>
                    <a:cubicBezTo>
                      <a:pt x="525" y="1087"/>
                      <a:pt x="526" y="1087"/>
                      <a:pt x="526" y="1087"/>
                    </a:cubicBezTo>
                    <a:lnTo>
                      <a:pt x="655" y="991"/>
                    </a:lnTo>
                    <a:cubicBezTo>
                      <a:pt x="655" y="991"/>
                      <a:pt x="655" y="991"/>
                      <a:pt x="656" y="990"/>
                    </a:cubicBezTo>
                    <a:lnTo>
                      <a:pt x="792" y="919"/>
                    </a:lnTo>
                    <a:lnTo>
                      <a:pt x="904" y="839"/>
                    </a:lnTo>
                    <a:lnTo>
                      <a:pt x="903" y="840"/>
                    </a:lnTo>
                    <a:lnTo>
                      <a:pt x="1007" y="729"/>
                    </a:lnTo>
                    <a:lnTo>
                      <a:pt x="1113" y="640"/>
                    </a:lnTo>
                    <a:lnTo>
                      <a:pt x="1234" y="552"/>
                    </a:lnTo>
                    <a:lnTo>
                      <a:pt x="1394" y="441"/>
                    </a:lnTo>
                    <a:lnTo>
                      <a:pt x="1539" y="321"/>
                    </a:lnTo>
                    <a:lnTo>
                      <a:pt x="1708" y="217"/>
                    </a:lnTo>
                    <a:cubicBezTo>
                      <a:pt x="1709" y="217"/>
                      <a:pt x="1710" y="216"/>
                      <a:pt x="1711" y="216"/>
                    </a:cubicBezTo>
                    <a:lnTo>
                      <a:pt x="1984" y="152"/>
                    </a:lnTo>
                    <a:lnTo>
                      <a:pt x="2556" y="96"/>
                    </a:lnTo>
                    <a:lnTo>
                      <a:pt x="2837" y="72"/>
                    </a:lnTo>
                    <a:close/>
                    <a:moveTo>
                      <a:pt x="2557" y="112"/>
                    </a:moveTo>
                    <a:lnTo>
                      <a:pt x="1988" y="168"/>
                    </a:lnTo>
                    <a:lnTo>
                      <a:pt x="1714" y="232"/>
                    </a:lnTo>
                    <a:lnTo>
                      <a:pt x="1717" y="231"/>
                    </a:lnTo>
                    <a:lnTo>
                      <a:pt x="1549" y="334"/>
                    </a:lnTo>
                    <a:lnTo>
                      <a:pt x="1404" y="454"/>
                    </a:lnTo>
                    <a:lnTo>
                      <a:pt x="1243" y="565"/>
                    </a:lnTo>
                    <a:lnTo>
                      <a:pt x="1123" y="653"/>
                    </a:lnTo>
                    <a:lnTo>
                      <a:pt x="1019" y="740"/>
                    </a:lnTo>
                    <a:lnTo>
                      <a:pt x="915" y="851"/>
                    </a:lnTo>
                    <a:cubicBezTo>
                      <a:pt x="914" y="852"/>
                      <a:pt x="914" y="852"/>
                      <a:pt x="913" y="852"/>
                    </a:cubicBezTo>
                    <a:lnTo>
                      <a:pt x="800" y="933"/>
                    </a:lnTo>
                    <a:lnTo>
                      <a:pt x="663" y="1005"/>
                    </a:lnTo>
                    <a:lnTo>
                      <a:pt x="664" y="1004"/>
                    </a:lnTo>
                    <a:lnTo>
                      <a:pt x="536" y="1100"/>
                    </a:lnTo>
                    <a:lnTo>
                      <a:pt x="537" y="1099"/>
                    </a:lnTo>
                    <a:lnTo>
                      <a:pt x="432" y="1210"/>
                    </a:lnTo>
                    <a:cubicBezTo>
                      <a:pt x="432" y="1211"/>
                      <a:pt x="432" y="1211"/>
                      <a:pt x="431" y="1211"/>
                    </a:cubicBezTo>
                    <a:lnTo>
                      <a:pt x="303" y="1307"/>
                    </a:lnTo>
                    <a:cubicBezTo>
                      <a:pt x="302" y="1307"/>
                      <a:pt x="302" y="1307"/>
                      <a:pt x="302" y="1308"/>
                    </a:cubicBezTo>
                    <a:lnTo>
                      <a:pt x="165" y="1379"/>
                    </a:lnTo>
                    <a:lnTo>
                      <a:pt x="166" y="1379"/>
                    </a:lnTo>
                    <a:lnTo>
                      <a:pt x="94" y="1434"/>
                    </a:lnTo>
                    <a:lnTo>
                      <a:pt x="95" y="1433"/>
                    </a:lnTo>
                    <a:lnTo>
                      <a:pt x="39" y="1505"/>
                    </a:lnTo>
                    <a:lnTo>
                      <a:pt x="40" y="1501"/>
                    </a:lnTo>
                    <a:lnTo>
                      <a:pt x="24" y="1596"/>
                    </a:lnTo>
                    <a:lnTo>
                      <a:pt x="16" y="1692"/>
                    </a:lnTo>
                    <a:lnTo>
                      <a:pt x="16" y="1690"/>
                    </a:lnTo>
                    <a:lnTo>
                      <a:pt x="56" y="1976"/>
                    </a:lnTo>
                    <a:lnTo>
                      <a:pt x="137" y="2271"/>
                    </a:lnTo>
                    <a:lnTo>
                      <a:pt x="135" y="2268"/>
                    </a:lnTo>
                    <a:lnTo>
                      <a:pt x="208" y="2356"/>
                    </a:lnTo>
                    <a:lnTo>
                      <a:pt x="206" y="2355"/>
                    </a:lnTo>
                    <a:lnTo>
                      <a:pt x="302" y="2426"/>
                    </a:lnTo>
                    <a:lnTo>
                      <a:pt x="399" y="2490"/>
                    </a:lnTo>
                    <a:lnTo>
                      <a:pt x="511" y="2562"/>
                    </a:lnTo>
                    <a:lnTo>
                      <a:pt x="509" y="2561"/>
                    </a:lnTo>
                    <a:lnTo>
                      <a:pt x="645" y="2593"/>
                    </a:lnTo>
                    <a:lnTo>
                      <a:pt x="637" y="2596"/>
                    </a:lnTo>
                    <a:lnTo>
                      <a:pt x="685" y="2532"/>
                    </a:lnTo>
                    <a:lnTo>
                      <a:pt x="684" y="2537"/>
                    </a:lnTo>
                    <a:lnTo>
                      <a:pt x="652" y="2202"/>
                    </a:lnTo>
                    <a:lnTo>
                      <a:pt x="652" y="1867"/>
                    </a:lnTo>
                    <a:cubicBezTo>
                      <a:pt x="652" y="1865"/>
                      <a:pt x="652" y="1864"/>
                      <a:pt x="653" y="1862"/>
                    </a:cubicBezTo>
                    <a:lnTo>
                      <a:pt x="757" y="1695"/>
                    </a:lnTo>
                    <a:cubicBezTo>
                      <a:pt x="758" y="1695"/>
                      <a:pt x="758" y="1694"/>
                      <a:pt x="758" y="1694"/>
                    </a:cubicBezTo>
                    <a:lnTo>
                      <a:pt x="895" y="1550"/>
                    </a:lnTo>
                    <a:lnTo>
                      <a:pt x="1040" y="1414"/>
                    </a:lnTo>
                    <a:lnTo>
                      <a:pt x="1193" y="1286"/>
                    </a:lnTo>
                    <a:lnTo>
                      <a:pt x="1346" y="1158"/>
                    </a:lnTo>
                    <a:lnTo>
                      <a:pt x="1532" y="1030"/>
                    </a:lnTo>
                    <a:lnTo>
                      <a:pt x="1733" y="919"/>
                    </a:lnTo>
                    <a:lnTo>
                      <a:pt x="1917" y="815"/>
                    </a:lnTo>
                    <a:lnTo>
                      <a:pt x="2111" y="703"/>
                    </a:lnTo>
                    <a:lnTo>
                      <a:pt x="2279" y="615"/>
                    </a:lnTo>
                    <a:cubicBezTo>
                      <a:pt x="2280" y="615"/>
                      <a:pt x="2280" y="615"/>
                      <a:pt x="2281" y="615"/>
                    </a:cubicBezTo>
                    <a:lnTo>
                      <a:pt x="2449" y="559"/>
                    </a:lnTo>
                    <a:cubicBezTo>
                      <a:pt x="2450" y="559"/>
                      <a:pt x="2451" y="559"/>
                      <a:pt x="2451" y="559"/>
                    </a:cubicBezTo>
                    <a:lnTo>
                      <a:pt x="2989" y="503"/>
                    </a:lnTo>
                    <a:lnTo>
                      <a:pt x="3166" y="471"/>
                    </a:lnTo>
                    <a:lnTo>
                      <a:pt x="3163" y="472"/>
                    </a:lnTo>
                    <a:lnTo>
                      <a:pt x="3276" y="400"/>
                    </a:lnTo>
                    <a:lnTo>
                      <a:pt x="3273" y="403"/>
                    </a:lnTo>
                    <a:lnTo>
                      <a:pt x="3345" y="292"/>
                    </a:lnTo>
                    <a:lnTo>
                      <a:pt x="3401" y="180"/>
                    </a:lnTo>
                    <a:lnTo>
                      <a:pt x="3400" y="183"/>
                    </a:lnTo>
                    <a:lnTo>
                      <a:pt x="3408" y="48"/>
                    </a:lnTo>
                    <a:lnTo>
                      <a:pt x="3414" y="56"/>
                    </a:lnTo>
                    <a:lnTo>
                      <a:pt x="3301" y="16"/>
                    </a:lnTo>
                    <a:lnTo>
                      <a:pt x="3304" y="16"/>
                    </a:lnTo>
                    <a:lnTo>
                      <a:pt x="3184" y="16"/>
                    </a:lnTo>
                    <a:lnTo>
                      <a:pt x="3073" y="32"/>
                    </a:lnTo>
                    <a:lnTo>
                      <a:pt x="2960" y="64"/>
                    </a:lnTo>
                    <a:lnTo>
                      <a:pt x="2838" y="88"/>
                    </a:lnTo>
                    <a:lnTo>
                      <a:pt x="2557" y="112"/>
                    </a:lnTo>
                    <a:close/>
                    <a:moveTo>
                      <a:pt x="1826" y="304"/>
                    </a:moveTo>
                    <a:lnTo>
                      <a:pt x="1828" y="303"/>
                    </a:lnTo>
                    <a:lnTo>
                      <a:pt x="1748" y="335"/>
                    </a:lnTo>
                    <a:lnTo>
                      <a:pt x="1749" y="334"/>
                    </a:lnTo>
                    <a:lnTo>
                      <a:pt x="1580" y="438"/>
                    </a:lnTo>
                    <a:lnTo>
                      <a:pt x="1106" y="796"/>
                    </a:lnTo>
                    <a:lnTo>
                      <a:pt x="1011" y="884"/>
                    </a:lnTo>
                    <a:lnTo>
                      <a:pt x="931" y="971"/>
                    </a:lnTo>
                    <a:cubicBezTo>
                      <a:pt x="930" y="971"/>
                      <a:pt x="930" y="972"/>
                      <a:pt x="930" y="972"/>
                    </a:cubicBezTo>
                    <a:lnTo>
                      <a:pt x="817" y="1060"/>
                    </a:lnTo>
                    <a:cubicBezTo>
                      <a:pt x="817" y="1060"/>
                      <a:pt x="816" y="1060"/>
                      <a:pt x="815" y="1061"/>
                    </a:cubicBezTo>
                    <a:lnTo>
                      <a:pt x="671" y="1124"/>
                    </a:lnTo>
                    <a:lnTo>
                      <a:pt x="672" y="1124"/>
                    </a:lnTo>
                    <a:lnTo>
                      <a:pt x="543" y="1211"/>
                    </a:lnTo>
                    <a:lnTo>
                      <a:pt x="545" y="1210"/>
                    </a:lnTo>
                    <a:lnTo>
                      <a:pt x="432" y="1330"/>
                    </a:lnTo>
                    <a:cubicBezTo>
                      <a:pt x="432" y="1330"/>
                      <a:pt x="432" y="1331"/>
                      <a:pt x="431" y="1331"/>
                    </a:cubicBezTo>
                    <a:lnTo>
                      <a:pt x="303" y="1427"/>
                    </a:lnTo>
                    <a:lnTo>
                      <a:pt x="165" y="1507"/>
                    </a:lnTo>
                    <a:lnTo>
                      <a:pt x="168" y="1503"/>
                    </a:lnTo>
                    <a:lnTo>
                      <a:pt x="120" y="1607"/>
                    </a:lnTo>
                    <a:lnTo>
                      <a:pt x="121" y="1604"/>
                    </a:lnTo>
                    <a:lnTo>
                      <a:pt x="121" y="1707"/>
                    </a:lnTo>
                    <a:lnTo>
                      <a:pt x="129" y="1826"/>
                    </a:lnTo>
                    <a:lnTo>
                      <a:pt x="129" y="1825"/>
                    </a:lnTo>
                    <a:lnTo>
                      <a:pt x="161" y="1936"/>
                    </a:lnTo>
                    <a:lnTo>
                      <a:pt x="201" y="2144"/>
                    </a:lnTo>
                    <a:lnTo>
                      <a:pt x="201" y="2143"/>
                    </a:lnTo>
                    <a:lnTo>
                      <a:pt x="241" y="2230"/>
                    </a:lnTo>
                    <a:lnTo>
                      <a:pt x="239" y="2228"/>
                    </a:lnTo>
                    <a:lnTo>
                      <a:pt x="319" y="2299"/>
                    </a:lnTo>
                    <a:lnTo>
                      <a:pt x="400" y="2371"/>
                    </a:lnTo>
                    <a:lnTo>
                      <a:pt x="398" y="2370"/>
                    </a:lnTo>
                    <a:lnTo>
                      <a:pt x="495" y="2426"/>
                    </a:lnTo>
                    <a:lnTo>
                      <a:pt x="575" y="2474"/>
                    </a:lnTo>
                    <a:lnTo>
                      <a:pt x="563" y="2481"/>
                    </a:lnTo>
                    <a:lnTo>
                      <a:pt x="547" y="2210"/>
                    </a:lnTo>
                    <a:lnTo>
                      <a:pt x="531" y="2067"/>
                    </a:lnTo>
                    <a:cubicBezTo>
                      <a:pt x="531" y="2066"/>
                      <a:pt x="531" y="2066"/>
                      <a:pt x="531" y="2065"/>
                    </a:cubicBezTo>
                    <a:lnTo>
                      <a:pt x="547" y="1930"/>
                    </a:lnTo>
                    <a:lnTo>
                      <a:pt x="579" y="1801"/>
                    </a:lnTo>
                    <a:cubicBezTo>
                      <a:pt x="580" y="1801"/>
                      <a:pt x="580" y="1800"/>
                      <a:pt x="580" y="1800"/>
                    </a:cubicBezTo>
                    <a:lnTo>
                      <a:pt x="636" y="1672"/>
                    </a:lnTo>
                    <a:cubicBezTo>
                      <a:pt x="636" y="1671"/>
                      <a:pt x="637" y="1671"/>
                      <a:pt x="637" y="1670"/>
                    </a:cubicBezTo>
                    <a:lnTo>
                      <a:pt x="798" y="1487"/>
                    </a:lnTo>
                    <a:lnTo>
                      <a:pt x="992" y="1318"/>
                    </a:lnTo>
                    <a:lnTo>
                      <a:pt x="1394" y="1007"/>
                    </a:lnTo>
                    <a:lnTo>
                      <a:pt x="1515" y="911"/>
                    </a:lnTo>
                    <a:cubicBezTo>
                      <a:pt x="1515" y="911"/>
                      <a:pt x="1516" y="911"/>
                      <a:pt x="1516" y="910"/>
                    </a:cubicBezTo>
                    <a:lnTo>
                      <a:pt x="1653" y="847"/>
                    </a:lnTo>
                    <a:lnTo>
                      <a:pt x="1806" y="775"/>
                    </a:lnTo>
                    <a:lnTo>
                      <a:pt x="2142" y="560"/>
                    </a:lnTo>
                    <a:cubicBezTo>
                      <a:pt x="2143" y="560"/>
                      <a:pt x="2143" y="560"/>
                      <a:pt x="2143" y="559"/>
                    </a:cubicBezTo>
                    <a:lnTo>
                      <a:pt x="2320" y="480"/>
                    </a:lnTo>
                    <a:cubicBezTo>
                      <a:pt x="2321" y="479"/>
                      <a:pt x="2321" y="479"/>
                      <a:pt x="2322" y="479"/>
                    </a:cubicBezTo>
                    <a:lnTo>
                      <a:pt x="2595" y="439"/>
                    </a:lnTo>
                    <a:lnTo>
                      <a:pt x="2869" y="415"/>
                    </a:lnTo>
                    <a:lnTo>
                      <a:pt x="3142" y="367"/>
                    </a:lnTo>
                    <a:lnTo>
                      <a:pt x="3138" y="369"/>
                    </a:lnTo>
                    <a:lnTo>
                      <a:pt x="3211" y="313"/>
                    </a:lnTo>
                    <a:lnTo>
                      <a:pt x="3209" y="315"/>
                    </a:lnTo>
                    <a:lnTo>
                      <a:pt x="3257" y="251"/>
                    </a:lnTo>
                    <a:lnTo>
                      <a:pt x="3256" y="254"/>
                    </a:lnTo>
                    <a:lnTo>
                      <a:pt x="3272" y="174"/>
                    </a:lnTo>
                    <a:lnTo>
                      <a:pt x="3288" y="87"/>
                    </a:lnTo>
                    <a:lnTo>
                      <a:pt x="3297" y="96"/>
                    </a:lnTo>
                    <a:lnTo>
                      <a:pt x="2928" y="168"/>
                    </a:lnTo>
                    <a:lnTo>
                      <a:pt x="2557" y="216"/>
                    </a:lnTo>
                    <a:lnTo>
                      <a:pt x="2196" y="256"/>
                    </a:lnTo>
                    <a:lnTo>
                      <a:pt x="1826" y="304"/>
                    </a:lnTo>
                    <a:close/>
                    <a:moveTo>
                      <a:pt x="2194" y="240"/>
                    </a:moveTo>
                    <a:lnTo>
                      <a:pt x="2555" y="200"/>
                    </a:lnTo>
                    <a:lnTo>
                      <a:pt x="2925" y="152"/>
                    </a:lnTo>
                    <a:lnTo>
                      <a:pt x="3294" y="80"/>
                    </a:lnTo>
                    <a:cubicBezTo>
                      <a:pt x="3297" y="80"/>
                      <a:pt x="3300" y="81"/>
                      <a:pt x="3302" y="83"/>
                    </a:cubicBezTo>
                    <a:cubicBezTo>
                      <a:pt x="3303" y="84"/>
                      <a:pt x="3304" y="87"/>
                      <a:pt x="3304" y="90"/>
                    </a:cubicBezTo>
                    <a:lnTo>
                      <a:pt x="3288" y="178"/>
                    </a:lnTo>
                    <a:lnTo>
                      <a:pt x="3272" y="257"/>
                    </a:lnTo>
                    <a:cubicBezTo>
                      <a:pt x="3271" y="258"/>
                      <a:pt x="3271" y="260"/>
                      <a:pt x="3270" y="261"/>
                    </a:cubicBezTo>
                    <a:lnTo>
                      <a:pt x="3222" y="324"/>
                    </a:lnTo>
                    <a:cubicBezTo>
                      <a:pt x="3221" y="325"/>
                      <a:pt x="3221" y="325"/>
                      <a:pt x="3220" y="326"/>
                    </a:cubicBezTo>
                    <a:lnTo>
                      <a:pt x="3148" y="382"/>
                    </a:lnTo>
                    <a:cubicBezTo>
                      <a:pt x="3147" y="382"/>
                      <a:pt x="3146" y="383"/>
                      <a:pt x="3145" y="383"/>
                    </a:cubicBezTo>
                    <a:lnTo>
                      <a:pt x="2871" y="431"/>
                    </a:lnTo>
                    <a:lnTo>
                      <a:pt x="2598" y="455"/>
                    </a:lnTo>
                    <a:lnTo>
                      <a:pt x="2324" y="495"/>
                    </a:lnTo>
                    <a:lnTo>
                      <a:pt x="2327" y="494"/>
                    </a:lnTo>
                    <a:lnTo>
                      <a:pt x="2150" y="574"/>
                    </a:lnTo>
                    <a:lnTo>
                      <a:pt x="2151" y="573"/>
                    </a:lnTo>
                    <a:lnTo>
                      <a:pt x="1812" y="789"/>
                    </a:lnTo>
                    <a:lnTo>
                      <a:pt x="1660" y="861"/>
                    </a:lnTo>
                    <a:lnTo>
                      <a:pt x="1523" y="925"/>
                    </a:lnTo>
                    <a:lnTo>
                      <a:pt x="1525" y="924"/>
                    </a:lnTo>
                    <a:lnTo>
                      <a:pt x="1404" y="1020"/>
                    </a:lnTo>
                    <a:lnTo>
                      <a:pt x="1002" y="1330"/>
                    </a:lnTo>
                    <a:lnTo>
                      <a:pt x="810" y="1497"/>
                    </a:lnTo>
                    <a:lnTo>
                      <a:pt x="649" y="1681"/>
                    </a:lnTo>
                    <a:lnTo>
                      <a:pt x="651" y="1679"/>
                    </a:lnTo>
                    <a:lnTo>
                      <a:pt x="595" y="1806"/>
                    </a:lnTo>
                    <a:lnTo>
                      <a:pt x="595" y="1805"/>
                    </a:lnTo>
                    <a:lnTo>
                      <a:pt x="563" y="1931"/>
                    </a:lnTo>
                    <a:lnTo>
                      <a:pt x="547" y="2067"/>
                    </a:lnTo>
                    <a:lnTo>
                      <a:pt x="547" y="2065"/>
                    </a:lnTo>
                    <a:lnTo>
                      <a:pt x="563" y="2209"/>
                    </a:lnTo>
                    <a:lnTo>
                      <a:pt x="579" y="2480"/>
                    </a:lnTo>
                    <a:cubicBezTo>
                      <a:pt x="579" y="2483"/>
                      <a:pt x="578" y="2486"/>
                      <a:pt x="575" y="2488"/>
                    </a:cubicBezTo>
                    <a:cubicBezTo>
                      <a:pt x="573" y="2489"/>
                      <a:pt x="570" y="2489"/>
                      <a:pt x="567" y="2488"/>
                    </a:cubicBezTo>
                    <a:lnTo>
                      <a:pt x="487" y="2440"/>
                    </a:lnTo>
                    <a:lnTo>
                      <a:pt x="390" y="2384"/>
                    </a:lnTo>
                    <a:cubicBezTo>
                      <a:pt x="390" y="2384"/>
                      <a:pt x="389" y="2383"/>
                      <a:pt x="389" y="2383"/>
                    </a:cubicBezTo>
                    <a:lnTo>
                      <a:pt x="309" y="2311"/>
                    </a:lnTo>
                    <a:lnTo>
                      <a:pt x="228" y="2240"/>
                    </a:lnTo>
                    <a:cubicBezTo>
                      <a:pt x="227" y="2239"/>
                      <a:pt x="227" y="2238"/>
                      <a:pt x="226" y="2237"/>
                    </a:cubicBezTo>
                    <a:lnTo>
                      <a:pt x="186" y="2149"/>
                    </a:lnTo>
                    <a:cubicBezTo>
                      <a:pt x="186" y="2149"/>
                      <a:pt x="186" y="2148"/>
                      <a:pt x="185" y="2147"/>
                    </a:cubicBezTo>
                    <a:lnTo>
                      <a:pt x="145" y="1941"/>
                    </a:lnTo>
                    <a:lnTo>
                      <a:pt x="113" y="1829"/>
                    </a:lnTo>
                    <a:cubicBezTo>
                      <a:pt x="113" y="1829"/>
                      <a:pt x="113" y="1828"/>
                      <a:pt x="113" y="1827"/>
                    </a:cubicBezTo>
                    <a:lnTo>
                      <a:pt x="105" y="1707"/>
                    </a:lnTo>
                    <a:lnTo>
                      <a:pt x="105" y="1604"/>
                    </a:lnTo>
                    <a:cubicBezTo>
                      <a:pt x="105" y="1602"/>
                      <a:pt x="105" y="1601"/>
                      <a:pt x="106" y="1600"/>
                    </a:cubicBezTo>
                    <a:lnTo>
                      <a:pt x="154" y="1496"/>
                    </a:lnTo>
                    <a:cubicBezTo>
                      <a:pt x="155" y="1495"/>
                      <a:pt x="156" y="1494"/>
                      <a:pt x="157" y="1493"/>
                    </a:cubicBezTo>
                    <a:lnTo>
                      <a:pt x="293" y="1414"/>
                    </a:lnTo>
                    <a:lnTo>
                      <a:pt x="422" y="1318"/>
                    </a:lnTo>
                    <a:lnTo>
                      <a:pt x="421" y="1319"/>
                    </a:lnTo>
                    <a:lnTo>
                      <a:pt x="533" y="1199"/>
                    </a:lnTo>
                    <a:cubicBezTo>
                      <a:pt x="534" y="1199"/>
                      <a:pt x="534" y="1198"/>
                      <a:pt x="534" y="1198"/>
                    </a:cubicBezTo>
                    <a:lnTo>
                      <a:pt x="663" y="1110"/>
                    </a:lnTo>
                    <a:cubicBezTo>
                      <a:pt x="663" y="1110"/>
                      <a:pt x="664" y="1110"/>
                      <a:pt x="664" y="1110"/>
                    </a:cubicBezTo>
                    <a:lnTo>
                      <a:pt x="809" y="1046"/>
                    </a:lnTo>
                    <a:lnTo>
                      <a:pt x="807" y="1047"/>
                    </a:lnTo>
                    <a:lnTo>
                      <a:pt x="920" y="959"/>
                    </a:lnTo>
                    <a:lnTo>
                      <a:pt x="919" y="960"/>
                    </a:lnTo>
                    <a:lnTo>
                      <a:pt x="1000" y="872"/>
                    </a:lnTo>
                    <a:lnTo>
                      <a:pt x="1097" y="784"/>
                    </a:lnTo>
                    <a:lnTo>
                      <a:pt x="1572" y="424"/>
                    </a:lnTo>
                    <a:lnTo>
                      <a:pt x="1740" y="321"/>
                    </a:lnTo>
                    <a:cubicBezTo>
                      <a:pt x="1741" y="320"/>
                      <a:pt x="1741" y="320"/>
                      <a:pt x="1742" y="320"/>
                    </a:cubicBezTo>
                    <a:lnTo>
                      <a:pt x="1822" y="288"/>
                    </a:lnTo>
                    <a:cubicBezTo>
                      <a:pt x="1823" y="288"/>
                      <a:pt x="1823" y="288"/>
                      <a:pt x="1824" y="288"/>
                    </a:cubicBezTo>
                    <a:lnTo>
                      <a:pt x="2194" y="24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70"/>
              <p:cNvSpPr>
                <a:spLocks/>
              </p:cNvSpPr>
              <p:nvPr/>
            </p:nvSpPr>
            <p:spPr bwMode="auto">
              <a:xfrm>
                <a:off x="4235518" y="1508972"/>
                <a:ext cx="88618" cy="125862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6" y="0"/>
                  </a:cxn>
                  <a:cxn ang="0">
                    <a:pos x="42" y="4"/>
                  </a:cxn>
                  <a:cxn ang="0">
                    <a:pos x="43" y="6"/>
                  </a:cxn>
                  <a:cxn ang="0">
                    <a:pos x="48" y="10"/>
                  </a:cxn>
                  <a:cxn ang="0">
                    <a:pos x="49" y="14"/>
                  </a:cxn>
                  <a:cxn ang="0">
                    <a:pos x="52" y="18"/>
                  </a:cxn>
                  <a:cxn ang="0">
                    <a:pos x="53" y="22"/>
                  </a:cxn>
                  <a:cxn ang="0">
                    <a:pos x="57" y="23"/>
                  </a:cxn>
                  <a:cxn ang="0">
                    <a:pos x="65" y="44"/>
                  </a:cxn>
                  <a:cxn ang="0">
                    <a:pos x="66" y="66"/>
                  </a:cxn>
                  <a:cxn ang="0">
                    <a:pos x="69" y="87"/>
                  </a:cxn>
                  <a:cxn ang="0">
                    <a:pos x="46" y="94"/>
                  </a:cxn>
                  <a:cxn ang="0">
                    <a:pos x="21" y="98"/>
                  </a:cxn>
                  <a:cxn ang="0">
                    <a:pos x="14" y="91"/>
                  </a:cxn>
                  <a:cxn ang="0">
                    <a:pos x="6" y="83"/>
                  </a:cxn>
                  <a:cxn ang="0">
                    <a:pos x="0" y="75"/>
                  </a:cxn>
                  <a:cxn ang="0">
                    <a:pos x="0" y="66"/>
                  </a:cxn>
                  <a:cxn ang="0">
                    <a:pos x="3" y="49"/>
                  </a:cxn>
                  <a:cxn ang="0">
                    <a:pos x="10" y="31"/>
                  </a:cxn>
                  <a:cxn ang="0">
                    <a:pos x="18" y="14"/>
                  </a:cxn>
                  <a:cxn ang="0">
                    <a:pos x="31" y="1"/>
                  </a:cxn>
                </a:cxnLst>
                <a:rect l="0" t="0" r="r" b="b"/>
                <a:pathLst>
                  <a:path w="69" h="98">
                    <a:moveTo>
                      <a:pt x="31" y="1"/>
                    </a:moveTo>
                    <a:lnTo>
                      <a:pt x="36" y="0"/>
                    </a:lnTo>
                    <a:lnTo>
                      <a:pt x="42" y="4"/>
                    </a:lnTo>
                    <a:lnTo>
                      <a:pt x="43" y="6"/>
                    </a:lnTo>
                    <a:lnTo>
                      <a:pt x="48" y="10"/>
                    </a:lnTo>
                    <a:lnTo>
                      <a:pt x="49" y="14"/>
                    </a:lnTo>
                    <a:lnTo>
                      <a:pt x="52" y="18"/>
                    </a:lnTo>
                    <a:lnTo>
                      <a:pt x="53" y="22"/>
                    </a:lnTo>
                    <a:lnTo>
                      <a:pt x="57" y="23"/>
                    </a:lnTo>
                    <a:lnTo>
                      <a:pt x="65" y="44"/>
                    </a:lnTo>
                    <a:lnTo>
                      <a:pt x="66" y="66"/>
                    </a:lnTo>
                    <a:lnTo>
                      <a:pt x="69" y="87"/>
                    </a:lnTo>
                    <a:lnTo>
                      <a:pt x="46" y="94"/>
                    </a:lnTo>
                    <a:lnTo>
                      <a:pt x="21" y="98"/>
                    </a:lnTo>
                    <a:lnTo>
                      <a:pt x="14" y="91"/>
                    </a:lnTo>
                    <a:lnTo>
                      <a:pt x="6" y="83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3" y="49"/>
                    </a:lnTo>
                    <a:lnTo>
                      <a:pt x="10" y="31"/>
                    </a:lnTo>
                    <a:lnTo>
                      <a:pt x="18" y="14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71"/>
              <p:cNvSpPr>
                <a:spLocks/>
              </p:cNvSpPr>
              <p:nvPr/>
            </p:nvSpPr>
            <p:spPr bwMode="auto">
              <a:xfrm>
                <a:off x="4276616" y="1641256"/>
                <a:ext cx="115588" cy="13228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8" y="1"/>
                  </a:cxn>
                  <a:cxn ang="0">
                    <a:pos x="79" y="8"/>
                  </a:cxn>
                  <a:cxn ang="0">
                    <a:pos x="90" y="16"/>
                  </a:cxn>
                  <a:cxn ang="0">
                    <a:pos x="90" y="56"/>
                  </a:cxn>
                  <a:cxn ang="0">
                    <a:pos x="89" y="98"/>
                  </a:cxn>
                  <a:cxn ang="0">
                    <a:pos x="82" y="103"/>
                  </a:cxn>
                  <a:cxn ang="0">
                    <a:pos x="62" y="103"/>
                  </a:cxn>
                  <a:cxn ang="0">
                    <a:pos x="54" y="99"/>
                  </a:cxn>
                  <a:cxn ang="0">
                    <a:pos x="40" y="97"/>
                  </a:cxn>
                  <a:cxn ang="0">
                    <a:pos x="25" y="93"/>
                  </a:cxn>
                  <a:cxn ang="0">
                    <a:pos x="11" y="86"/>
                  </a:cxn>
                  <a:cxn ang="0">
                    <a:pos x="4" y="68"/>
                  </a:cxn>
                  <a:cxn ang="0">
                    <a:pos x="0" y="48"/>
                  </a:cxn>
                  <a:cxn ang="0">
                    <a:pos x="0" y="30"/>
                  </a:cxn>
                  <a:cxn ang="0">
                    <a:pos x="1" y="11"/>
                  </a:cxn>
                  <a:cxn ang="0">
                    <a:pos x="29" y="5"/>
                  </a:cxn>
                  <a:cxn ang="0">
                    <a:pos x="56" y="0"/>
                  </a:cxn>
                </a:cxnLst>
                <a:rect l="0" t="0" r="r" b="b"/>
                <a:pathLst>
                  <a:path w="90" h="103">
                    <a:moveTo>
                      <a:pt x="56" y="0"/>
                    </a:moveTo>
                    <a:lnTo>
                      <a:pt x="68" y="1"/>
                    </a:lnTo>
                    <a:lnTo>
                      <a:pt x="79" y="8"/>
                    </a:lnTo>
                    <a:lnTo>
                      <a:pt x="90" y="16"/>
                    </a:lnTo>
                    <a:lnTo>
                      <a:pt x="90" y="56"/>
                    </a:lnTo>
                    <a:lnTo>
                      <a:pt x="89" y="98"/>
                    </a:lnTo>
                    <a:lnTo>
                      <a:pt x="82" y="103"/>
                    </a:lnTo>
                    <a:lnTo>
                      <a:pt x="62" y="103"/>
                    </a:lnTo>
                    <a:lnTo>
                      <a:pt x="54" y="99"/>
                    </a:lnTo>
                    <a:lnTo>
                      <a:pt x="40" y="97"/>
                    </a:lnTo>
                    <a:lnTo>
                      <a:pt x="25" y="93"/>
                    </a:lnTo>
                    <a:lnTo>
                      <a:pt x="11" y="86"/>
                    </a:lnTo>
                    <a:lnTo>
                      <a:pt x="4" y="68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1" y="11"/>
                    </a:lnTo>
                    <a:lnTo>
                      <a:pt x="29" y="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72"/>
              <p:cNvSpPr>
                <a:spLocks/>
              </p:cNvSpPr>
              <p:nvPr/>
            </p:nvSpPr>
            <p:spPr bwMode="auto">
              <a:xfrm>
                <a:off x="4416606" y="1713177"/>
                <a:ext cx="115588" cy="142559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5" y="11"/>
                  </a:cxn>
                  <a:cxn ang="0">
                    <a:pos x="18" y="9"/>
                  </a:cxn>
                  <a:cxn ang="0">
                    <a:pos x="20" y="5"/>
                  </a:cxn>
                  <a:cxn ang="0">
                    <a:pos x="25" y="4"/>
                  </a:cxn>
                  <a:cxn ang="0">
                    <a:pos x="29" y="0"/>
                  </a:cxn>
                  <a:cxn ang="0">
                    <a:pos x="39" y="10"/>
                  </a:cxn>
                  <a:cxn ang="0">
                    <a:pos x="42" y="15"/>
                  </a:cxn>
                  <a:cxn ang="0">
                    <a:pos x="47" y="22"/>
                  </a:cxn>
                  <a:cxn ang="0">
                    <a:pos x="68" y="18"/>
                  </a:cxn>
                  <a:cxn ang="0">
                    <a:pos x="79" y="43"/>
                  </a:cxn>
                  <a:cxn ang="0">
                    <a:pos x="90" y="68"/>
                  </a:cxn>
                  <a:cxn ang="0">
                    <a:pos x="46" y="91"/>
                  </a:cxn>
                  <a:cxn ang="0">
                    <a:pos x="0" y="111"/>
                  </a:cxn>
                  <a:cxn ang="0">
                    <a:pos x="5" y="63"/>
                  </a:cxn>
                  <a:cxn ang="0">
                    <a:pos x="14" y="17"/>
                  </a:cxn>
                </a:cxnLst>
                <a:rect l="0" t="0" r="r" b="b"/>
                <a:pathLst>
                  <a:path w="90" h="111">
                    <a:moveTo>
                      <a:pt x="14" y="17"/>
                    </a:moveTo>
                    <a:lnTo>
                      <a:pt x="15" y="11"/>
                    </a:lnTo>
                    <a:lnTo>
                      <a:pt x="18" y="9"/>
                    </a:lnTo>
                    <a:lnTo>
                      <a:pt x="20" y="5"/>
                    </a:lnTo>
                    <a:lnTo>
                      <a:pt x="25" y="4"/>
                    </a:lnTo>
                    <a:lnTo>
                      <a:pt x="29" y="0"/>
                    </a:lnTo>
                    <a:lnTo>
                      <a:pt x="39" y="10"/>
                    </a:lnTo>
                    <a:lnTo>
                      <a:pt x="42" y="15"/>
                    </a:lnTo>
                    <a:lnTo>
                      <a:pt x="47" y="22"/>
                    </a:lnTo>
                    <a:lnTo>
                      <a:pt x="68" y="18"/>
                    </a:lnTo>
                    <a:lnTo>
                      <a:pt x="79" y="43"/>
                    </a:lnTo>
                    <a:lnTo>
                      <a:pt x="90" y="68"/>
                    </a:lnTo>
                    <a:lnTo>
                      <a:pt x="46" y="91"/>
                    </a:lnTo>
                    <a:lnTo>
                      <a:pt x="0" y="111"/>
                    </a:lnTo>
                    <a:lnTo>
                      <a:pt x="5" y="63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73"/>
              <p:cNvSpPr>
                <a:spLocks/>
              </p:cNvSpPr>
              <p:nvPr/>
            </p:nvSpPr>
            <p:spPr bwMode="auto">
              <a:xfrm>
                <a:off x="3783442" y="1903255"/>
                <a:ext cx="1217523" cy="2780526"/>
              </a:xfrm>
              <a:custGeom>
                <a:avLst/>
                <a:gdLst/>
                <a:ahLst/>
                <a:cxnLst>
                  <a:cxn ang="0">
                    <a:pos x="620" y="4"/>
                  </a:cxn>
                  <a:cxn ang="0">
                    <a:pos x="647" y="78"/>
                  </a:cxn>
                  <a:cxn ang="0">
                    <a:pos x="713" y="53"/>
                  </a:cxn>
                  <a:cxn ang="0">
                    <a:pos x="801" y="83"/>
                  </a:cxn>
                  <a:cxn ang="0">
                    <a:pos x="803" y="187"/>
                  </a:cxn>
                  <a:cxn ang="0">
                    <a:pos x="708" y="344"/>
                  </a:cxn>
                  <a:cxn ang="0">
                    <a:pos x="741" y="376"/>
                  </a:cxn>
                  <a:cxn ang="0">
                    <a:pos x="885" y="457"/>
                  </a:cxn>
                  <a:cxn ang="0">
                    <a:pos x="859" y="583"/>
                  </a:cxn>
                  <a:cxn ang="0">
                    <a:pos x="813" y="637"/>
                  </a:cxn>
                  <a:cxn ang="0">
                    <a:pos x="811" y="735"/>
                  </a:cxn>
                  <a:cxn ang="0">
                    <a:pos x="826" y="910"/>
                  </a:cxn>
                  <a:cxn ang="0">
                    <a:pos x="856" y="1031"/>
                  </a:cxn>
                  <a:cxn ang="0">
                    <a:pos x="908" y="1119"/>
                  </a:cxn>
                  <a:cxn ang="0">
                    <a:pos x="900" y="1202"/>
                  </a:cxn>
                  <a:cxn ang="0">
                    <a:pos x="915" y="1293"/>
                  </a:cxn>
                  <a:cxn ang="0">
                    <a:pos x="880" y="1355"/>
                  </a:cxn>
                  <a:cxn ang="0">
                    <a:pos x="892" y="1416"/>
                  </a:cxn>
                  <a:cxn ang="0">
                    <a:pos x="917" y="1496"/>
                  </a:cxn>
                  <a:cxn ang="0">
                    <a:pos x="842" y="1520"/>
                  </a:cxn>
                  <a:cxn ang="0">
                    <a:pos x="822" y="1561"/>
                  </a:cxn>
                  <a:cxn ang="0">
                    <a:pos x="769" y="1656"/>
                  </a:cxn>
                  <a:cxn ang="0">
                    <a:pos x="691" y="1661"/>
                  </a:cxn>
                  <a:cxn ang="0">
                    <a:pos x="634" y="1697"/>
                  </a:cxn>
                  <a:cxn ang="0">
                    <a:pos x="627" y="1807"/>
                  </a:cxn>
                  <a:cxn ang="0">
                    <a:pos x="602" y="1928"/>
                  </a:cxn>
                  <a:cxn ang="0">
                    <a:pos x="579" y="1982"/>
                  </a:cxn>
                  <a:cxn ang="0">
                    <a:pos x="485" y="2116"/>
                  </a:cxn>
                  <a:cxn ang="0">
                    <a:pos x="355" y="2155"/>
                  </a:cxn>
                  <a:cxn ang="0">
                    <a:pos x="384" y="2072"/>
                  </a:cxn>
                  <a:cxn ang="0">
                    <a:pos x="379" y="1983"/>
                  </a:cxn>
                  <a:cxn ang="0">
                    <a:pos x="262" y="1893"/>
                  </a:cxn>
                  <a:cxn ang="0">
                    <a:pos x="273" y="1836"/>
                  </a:cxn>
                  <a:cxn ang="0">
                    <a:pos x="254" y="1749"/>
                  </a:cxn>
                  <a:cxn ang="0">
                    <a:pos x="221" y="1656"/>
                  </a:cxn>
                  <a:cxn ang="0">
                    <a:pos x="260" y="1580"/>
                  </a:cxn>
                  <a:cxn ang="0">
                    <a:pos x="182" y="1514"/>
                  </a:cxn>
                  <a:cxn ang="0">
                    <a:pos x="100" y="1478"/>
                  </a:cxn>
                  <a:cxn ang="0">
                    <a:pos x="159" y="1379"/>
                  </a:cxn>
                  <a:cxn ang="0">
                    <a:pos x="100" y="1323"/>
                  </a:cxn>
                  <a:cxn ang="0">
                    <a:pos x="159" y="1188"/>
                  </a:cxn>
                  <a:cxn ang="0">
                    <a:pos x="159" y="1110"/>
                  </a:cxn>
                  <a:cxn ang="0">
                    <a:pos x="117" y="1032"/>
                  </a:cxn>
                  <a:cxn ang="0">
                    <a:pos x="98" y="1019"/>
                  </a:cxn>
                  <a:cxn ang="0">
                    <a:pos x="65" y="886"/>
                  </a:cxn>
                  <a:cxn ang="0">
                    <a:pos x="97" y="787"/>
                  </a:cxn>
                  <a:cxn ang="0">
                    <a:pos x="15" y="665"/>
                  </a:cxn>
                  <a:cxn ang="0">
                    <a:pos x="56" y="607"/>
                  </a:cxn>
                  <a:cxn ang="0">
                    <a:pos x="82" y="529"/>
                  </a:cxn>
                  <a:cxn ang="0">
                    <a:pos x="121" y="518"/>
                  </a:cxn>
                  <a:cxn ang="0">
                    <a:pos x="94" y="461"/>
                  </a:cxn>
                  <a:cxn ang="0">
                    <a:pos x="142" y="368"/>
                  </a:cxn>
                  <a:cxn ang="0">
                    <a:pos x="273" y="248"/>
                  </a:cxn>
                  <a:cxn ang="0">
                    <a:pos x="373" y="188"/>
                  </a:cxn>
                  <a:cxn ang="0">
                    <a:pos x="444" y="183"/>
                  </a:cxn>
                  <a:cxn ang="0">
                    <a:pos x="544" y="86"/>
                  </a:cxn>
                </a:cxnLst>
                <a:rect l="0" t="0" r="r" b="b"/>
                <a:pathLst>
                  <a:path w="948" h="2165">
                    <a:moveTo>
                      <a:pt x="579" y="8"/>
                    </a:moveTo>
                    <a:lnTo>
                      <a:pt x="588" y="3"/>
                    </a:lnTo>
                    <a:lnTo>
                      <a:pt x="597" y="0"/>
                    </a:lnTo>
                    <a:lnTo>
                      <a:pt x="610" y="3"/>
                    </a:lnTo>
                    <a:lnTo>
                      <a:pt x="620" y="4"/>
                    </a:lnTo>
                    <a:lnTo>
                      <a:pt x="605" y="26"/>
                    </a:lnTo>
                    <a:lnTo>
                      <a:pt x="588" y="49"/>
                    </a:lnTo>
                    <a:lnTo>
                      <a:pt x="616" y="50"/>
                    </a:lnTo>
                    <a:lnTo>
                      <a:pt x="643" y="49"/>
                    </a:lnTo>
                    <a:lnTo>
                      <a:pt x="647" y="78"/>
                    </a:lnTo>
                    <a:lnTo>
                      <a:pt x="658" y="83"/>
                    </a:lnTo>
                    <a:lnTo>
                      <a:pt x="670" y="73"/>
                    </a:lnTo>
                    <a:lnTo>
                      <a:pt x="684" y="64"/>
                    </a:lnTo>
                    <a:lnTo>
                      <a:pt x="698" y="54"/>
                    </a:lnTo>
                    <a:lnTo>
                      <a:pt x="713" y="53"/>
                    </a:lnTo>
                    <a:lnTo>
                      <a:pt x="736" y="50"/>
                    </a:lnTo>
                    <a:lnTo>
                      <a:pt x="756" y="53"/>
                    </a:lnTo>
                    <a:lnTo>
                      <a:pt x="774" y="61"/>
                    </a:lnTo>
                    <a:lnTo>
                      <a:pt x="790" y="75"/>
                    </a:lnTo>
                    <a:lnTo>
                      <a:pt x="801" y="83"/>
                    </a:lnTo>
                    <a:lnTo>
                      <a:pt x="807" y="98"/>
                    </a:lnTo>
                    <a:lnTo>
                      <a:pt x="811" y="111"/>
                    </a:lnTo>
                    <a:lnTo>
                      <a:pt x="813" y="127"/>
                    </a:lnTo>
                    <a:lnTo>
                      <a:pt x="813" y="166"/>
                    </a:lnTo>
                    <a:lnTo>
                      <a:pt x="803" y="187"/>
                    </a:lnTo>
                    <a:lnTo>
                      <a:pt x="792" y="207"/>
                    </a:lnTo>
                    <a:lnTo>
                      <a:pt x="766" y="248"/>
                    </a:lnTo>
                    <a:lnTo>
                      <a:pt x="744" y="289"/>
                    </a:lnTo>
                    <a:lnTo>
                      <a:pt x="719" y="329"/>
                    </a:lnTo>
                    <a:lnTo>
                      <a:pt x="708" y="344"/>
                    </a:lnTo>
                    <a:lnTo>
                      <a:pt x="700" y="360"/>
                    </a:lnTo>
                    <a:lnTo>
                      <a:pt x="696" y="378"/>
                    </a:lnTo>
                    <a:lnTo>
                      <a:pt x="712" y="380"/>
                    </a:lnTo>
                    <a:lnTo>
                      <a:pt x="725" y="379"/>
                    </a:lnTo>
                    <a:lnTo>
                      <a:pt x="741" y="376"/>
                    </a:lnTo>
                    <a:lnTo>
                      <a:pt x="809" y="318"/>
                    </a:lnTo>
                    <a:lnTo>
                      <a:pt x="817" y="351"/>
                    </a:lnTo>
                    <a:lnTo>
                      <a:pt x="826" y="385"/>
                    </a:lnTo>
                    <a:lnTo>
                      <a:pt x="858" y="421"/>
                    </a:lnTo>
                    <a:lnTo>
                      <a:pt x="885" y="457"/>
                    </a:lnTo>
                    <a:lnTo>
                      <a:pt x="909" y="497"/>
                    </a:lnTo>
                    <a:lnTo>
                      <a:pt x="889" y="518"/>
                    </a:lnTo>
                    <a:lnTo>
                      <a:pt x="872" y="540"/>
                    </a:lnTo>
                    <a:lnTo>
                      <a:pt x="863" y="562"/>
                    </a:lnTo>
                    <a:lnTo>
                      <a:pt x="859" y="583"/>
                    </a:lnTo>
                    <a:lnTo>
                      <a:pt x="856" y="605"/>
                    </a:lnTo>
                    <a:lnTo>
                      <a:pt x="851" y="625"/>
                    </a:lnTo>
                    <a:lnTo>
                      <a:pt x="839" y="629"/>
                    </a:lnTo>
                    <a:lnTo>
                      <a:pt x="825" y="633"/>
                    </a:lnTo>
                    <a:lnTo>
                      <a:pt x="813" y="637"/>
                    </a:lnTo>
                    <a:lnTo>
                      <a:pt x="797" y="652"/>
                    </a:lnTo>
                    <a:lnTo>
                      <a:pt x="784" y="668"/>
                    </a:lnTo>
                    <a:lnTo>
                      <a:pt x="773" y="684"/>
                    </a:lnTo>
                    <a:lnTo>
                      <a:pt x="803" y="719"/>
                    </a:lnTo>
                    <a:lnTo>
                      <a:pt x="811" y="735"/>
                    </a:lnTo>
                    <a:lnTo>
                      <a:pt x="822" y="774"/>
                    </a:lnTo>
                    <a:lnTo>
                      <a:pt x="835" y="849"/>
                    </a:lnTo>
                    <a:lnTo>
                      <a:pt x="807" y="888"/>
                    </a:lnTo>
                    <a:lnTo>
                      <a:pt x="819" y="898"/>
                    </a:lnTo>
                    <a:lnTo>
                      <a:pt x="826" y="910"/>
                    </a:lnTo>
                    <a:lnTo>
                      <a:pt x="831" y="925"/>
                    </a:lnTo>
                    <a:lnTo>
                      <a:pt x="835" y="941"/>
                    </a:lnTo>
                    <a:lnTo>
                      <a:pt x="839" y="954"/>
                    </a:lnTo>
                    <a:lnTo>
                      <a:pt x="867" y="1003"/>
                    </a:lnTo>
                    <a:lnTo>
                      <a:pt x="856" y="1031"/>
                    </a:lnTo>
                    <a:lnTo>
                      <a:pt x="854" y="1058"/>
                    </a:lnTo>
                    <a:lnTo>
                      <a:pt x="854" y="1088"/>
                    </a:lnTo>
                    <a:lnTo>
                      <a:pt x="948" y="1092"/>
                    </a:lnTo>
                    <a:lnTo>
                      <a:pt x="926" y="1105"/>
                    </a:lnTo>
                    <a:lnTo>
                      <a:pt x="908" y="1119"/>
                    </a:lnTo>
                    <a:lnTo>
                      <a:pt x="903" y="1127"/>
                    </a:lnTo>
                    <a:lnTo>
                      <a:pt x="901" y="1139"/>
                    </a:lnTo>
                    <a:lnTo>
                      <a:pt x="901" y="1150"/>
                    </a:lnTo>
                    <a:lnTo>
                      <a:pt x="900" y="1160"/>
                    </a:lnTo>
                    <a:lnTo>
                      <a:pt x="900" y="1202"/>
                    </a:lnTo>
                    <a:lnTo>
                      <a:pt x="909" y="1216"/>
                    </a:lnTo>
                    <a:lnTo>
                      <a:pt x="917" y="1221"/>
                    </a:lnTo>
                    <a:lnTo>
                      <a:pt x="922" y="1228"/>
                    </a:lnTo>
                    <a:lnTo>
                      <a:pt x="920" y="1260"/>
                    </a:lnTo>
                    <a:lnTo>
                      <a:pt x="915" y="1293"/>
                    </a:lnTo>
                    <a:lnTo>
                      <a:pt x="908" y="1305"/>
                    </a:lnTo>
                    <a:lnTo>
                      <a:pt x="900" y="1317"/>
                    </a:lnTo>
                    <a:lnTo>
                      <a:pt x="889" y="1329"/>
                    </a:lnTo>
                    <a:lnTo>
                      <a:pt x="881" y="1341"/>
                    </a:lnTo>
                    <a:lnTo>
                      <a:pt x="880" y="1355"/>
                    </a:lnTo>
                    <a:lnTo>
                      <a:pt x="879" y="1367"/>
                    </a:lnTo>
                    <a:lnTo>
                      <a:pt x="875" y="1380"/>
                    </a:lnTo>
                    <a:lnTo>
                      <a:pt x="875" y="1394"/>
                    </a:lnTo>
                    <a:lnTo>
                      <a:pt x="881" y="1404"/>
                    </a:lnTo>
                    <a:lnTo>
                      <a:pt x="892" y="1416"/>
                    </a:lnTo>
                    <a:lnTo>
                      <a:pt x="907" y="1424"/>
                    </a:lnTo>
                    <a:lnTo>
                      <a:pt x="920" y="1432"/>
                    </a:lnTo>
                    <a:lnTo>
                      <a:pt x="912" y="1459"/>
                    </a:lnTo>
                    <a:lnTo>
                      <a:pt x="901" y="1485"/>
                    </a:lnTo>
                    <a:lnTo>
                      <a:pt x="917" y="1496"/>
                    </a:lnTo>
                    <a:lnTo>
                      <a:pt x="934" y="1505"/>
                    </a:lnTo>
                    <a:lnTo>
                      <a:pt x="919" y="1553"/>
                    </a:lnTo>
                    <a:lnTo>
                      <a:pt x="887" y="1539"/>
                    </a:lnTo>
                    <a:lnTo>
                      <a:pt x="858" y="1523"/>
                    </a:lnTo>
                    <a:lnTo>
                      <a:pt x="842" y="1520"/>
                    </a:lnTo>
                    <a:lnTo>
                      <a:pt x="825" y="1522"/>
                    </a:lnTo>
                    <a:lnTo>
                      <a:pt x="809" y="1527"/>
                    </a:lnTo>
                    <a:lnTo>
                      <a:pt x="813" y="1537"/>
                    </a:lnTo>
                    <a:lnTo>
                      <a:pt x="818" y="1550"/>
                    </a:lnTo>
                    <a:lnTo>
                      <a:pt x="822" y="1561"/>
                    </a:lnTo>
                    <a:lnTo>
                      <a:pt x="818" y="1573"/>
                    </a:lnTo>
                    <a:lnTo>
                      <a:pt x="803" y="1592"/>
                    </a:lnTo>
                    <a:lnTo>
                      <a:pt x="790" y="1612"/>
                    </a:lnTo>
                    <a:lnTo>
                      <a:pt x="778" y="1633"/>
                    </a:lnTo>
                    <a:lnTo>
                      <a:pt x="769" y="1656"/>
                    </a:lnTo>
                    <a:lnTo>
                      <a:pt x="768" y="1680"/>
                    </a:lnTo>
                    <a:lnTo>
                      <a:pt x="725" y="1635"/>
                    </a:lnTo>
                    <a:lnTo>
                      <a:pt x="716" y="1645"/>
                    </a:lnTo>
                    <a:lnTo>
                      <a:pt x="706" y="1653"/>
                    </a:lnTo>
                    <a:lnTo>
                      <a:pt x="691" y="1661"/>
                    </a:lnTo>
                    <a:lnTo>
                      <a:pt x="678" y="1663"/>
                    </a:lnTo>
                    <a:lnTo>
                      <a:pt x="666" y="1664"/>
                    </a:lnTo>
                    <a:lnTo>
                      <a:pt x="651" y="1668"/>
                    </a:lnTo>
                    <a:lnTo>
                      <a:pt x="643" y="1681"/>
                    </a:lnTo>
                    <a:lnTo>
                      <a:pt x="634" y="1697"/>
                    </a:lnTo>
                    <a:lnTo>
                      <a:pt x="629" y="1714"/>
                    </a:lnTo>
                    <a:lnTo>
                      <a:pt x="630" y="1731"/>
                    </a:lnTo>
                    <a:lnTo>
                      <a:pt x="638" y="1758"/>
                    </a:lnTo>
                    <a:lnTo>
                      <a:pt x="647" y="1782"/>
                    </a:lnTo>
                    <a:lnTo>
                      <a:pt x="627" y="1807"/>
                    </a:lnTo>
                    <a:lnTo>
                      <a:pt x="608" y="1831"/>
                    </a:lnTo>
                    <a:lnTo>
                      <a:pt x="613" y="1872"/>
                    </a:lnTo>
                    <a:lnTo>
                      <a:pt x="612" y="1894"/>
                    </a:lnTo>
                    <a:lnTo>
                      <a:pt x="606" y="1916"/>
                    </a:lnTo>
                    <a:lnTo>
                      <a:pt x="602" y="1928"/>
                    </a:lnTo>
                    <a:lnTo>
                      <a:pt x="594" y="1937"/>
                    </a:lnTo>
                    <a:lnTo>
                      <a:pt x="584" y="1946"/>
                    </a:lnTo>
                    <a:lnTo>
                      <a:pt x="573" y="1953"/>
                    </a:lnTo>
                    <a:lnTo>
                      <a:pt x="567" y="1963"/>
                    </a:lnTo>
                    <a:lnTo>
                      <a:pt x="579" y="1982"/>
                    </a:lnTo>
                    <a:lnTo>
                      <a:pt x="610" y="2016"/>
                    </a:lnTo>
                    <a:lnTo>
                      <a:pt x="557" y="2031"/>
                    </a:lnTo>
                    <a:lnTo>
                      <a:pt x="534" y="2042"/>
                    </a:lnTo>
                    <a:lnTo>
                      <a:pt x="511" y="2079"/>
                    </a:lnTo>
                    <a:lnTo>
                      <a:pt x="485" y="2116"/>
                    </a:lnTo>
                    <a:lnTo>
                      <a:pt x="456" y="2150"/>
                    </a:lnTo>
                    <a:lnTo>
                      <a:pt x="432" y="2161"/>
                    </a:lnTo>
                    <a:lnTo>
                      <a:pt x="407" y="2165"/>
                    </a:lnTo>
                    <a:lnTo>
                      <a:pt x="381" y="2161"/>
                    </a:lnTo>
                    <a:lnTo>
                      <a:pt x="355" y="2155"/>
                    </a:lnTo>
                    <a:lnTo>
                      <a:pt x="346" y="2150"/>
                    </a:lnTo>
                    <a:lnTo>
                      <a:pt x="332" y="2137"/>
                    </a:lnTo>
                    <a:lnTo>
                      <a:pt x="354" y="2120"/>
                    </a:lnTo>
                    <a:lnTo>
                      <a:pt x="371" y="2097"/>
                    </a:lnTo>
                    <a:lnTo>
                      <a:pt x="384" y="2072"/>
                    </a:lnTo>
                    <a:lnTo>
                      <a:pt x="389" y="2061"/>
                    </a:lnTo>
                    <a:lnTo>
                      <a:pt x="399" y="2051"/>
                    </a:lnTo>
                    <a:lnTo>
                      <a:pt x="401" y="2039"/>
                    </a:lnTo>
                    <a:lnTo>
                      <a:pt x="400" y="2027"/>
                    </a:lnTo>
                    <a:lnTo>
                      <a:pt x="379" y="1983"/>
                    </a:lnTo>
                    <a:lnTo>
                      <a:pt x="360" y="1941"/>
                    </a:lnTo>
                    <a:lnTo>
                      <a:pt x="344" y="1897"/>
                    </a:lnTo>
                    <a:lnTo>
                      <a:pt x="310" y="1904"/>
                    </a:lnTo>
                    <a:lnTo>
                      <a:pt x="273" y="1908"/>
                    </a:lnTo>
                    <a:lnTo>
                      <a:pt x="262" y="1893"/>
                    </a:lnTo>
                    <a:lnTo>
                      <a:pt x="253" y="1877"/>
                    </a:lnTo>
                    <a:lnTo>
                      <a:pt x="260" y="1868"/>
                    </a:lnTo>
                    <a:lnTo>
                      <a:pt x="266" y="1859"/>
                    </a:lnTo>
                    <a:lnTo>
                      <a:pt x="272" y="1848"/>
                    </a:lnTo>
                    <a:lnTo>
                      <a:pt x="273" y="1836"/>
                    </a:lnTo>
                    <a:lnTo>
                      <a:pt x="270" y="1820"/>
                    </a:lnTo>
                    <a:lnTo>
                      <a:pt x="262" y="1804"/>
                    </a:lnTo>
                    <a:lnTo>
                      <a:pt x="254" y="1792"/>
                    </a:lnTo>
                    <a:lnTo>
                      <a:pt x="244" y="1779"/>
                    </a:lnTo>
                    <a:lnTo>
                      <a:pt x="254" y="1749"/>
                    </a:lnTo>
                    <a:lnTo>
                      <a:pt x="260" y="1734"/>
                    </a:lnTo>
                    <a:lnTo>
                      <a:pt x="266" y="1718"/>
                    </a:lnTo>
                    <a:lnTo>
                      <a:pt x="276" y="1702"/>
                    </a:lnTo>
                    <a:lnTo>
                      <a:pt x="282" y="1671"/>
                    </a:lnTo>
                    <a:lnTo>
                      <a:pt x="221" y="1656"/>
                    </a:lnTo>
                    <a:lnTo>
                      <a:pt x="223" y="1645"/>
                    </a:lnTo>
                    <a:lnTo>
                      <a:pt x="225" y="1633"/>
                    </a:lnTo>
                    <a:lnTo>
                      <a:pt x="231" y="1623"/>
                    </a:lnTo>
                    <a:lnTo>
                      <a:pt x="265" y="1598"/>
                    </a:lnTo>
                    <a:lnTo>
                      <a:pt x="260" y="1580"/>
                    </a:lnTo>
                    <a:lnTo>
                      <a:pt x="253" y="1563"/>
                    </a:lnTo>
                    <a:lnTo>
                      <a:pt x="237" y="1562"/>
                    </a:lnTo>
                    <a:lnTo>
                      <a:pt x="223" y="1558"/>
                    </a:lnTo>
                    <a:lnTo>
                      <a:pt x="203" y="1537"/>
                    </a:lnTo>
                    <a:lnTo>
                      <a:pt x="182" y="1514"/>
                    </a:lnTo>
                    <a:lnTo>
                      <a:pt x="159" y="1512"/>
                    </a:lnTo>
                    <a:lnTo>
                      <a:pt x="134" y="1509"/>
                    </a:lnTo>
                    <a:lnTo>
                      <a:pt x="112" y="1508"/>
                    </a:lnTo>
                    <a:lnTo>
                      <a:pt x="89" y="1500"/>
                    </a:lnTo>
                    <a:lnTo>
                      <a:pt x="100" y="1478"/>
                    </a:lnTo>
                    <a:lnTo>
                      <a:pt x="100" y="1467"/>
                    </a:lnTo>
                    <a:lnTo>
                      <a:pt x="89" y="1433"/>
                    </a:lnTo>
                    <a:lnTo>
                      <a:pt x="114" y="1418"/>
                    </a:lnTo>
                    <a:lnTo>
                      <a:pt x="138" y="1400"/>
                    </a:lnTo>
                    <a:lnTo>
                      <a:pt x="159" y="1379"/>
                    </a:lnTo>
                    <a:lnTo>
                      <a:pt x="145" y="1371"/>
                    </a:lnTo>
                    <a:lnTo>
                      <a:pt x="129" y="1362"/>
                    </a:lnTo>
                    <a:lnTo>
                      <a:pt x="117" y="1354"/>
                    </a:lnTo>
                    <a:lnTo>
                      <a:pt x="105" y="1339"/>
                    </a:lnTo>
                    <a:lnTo>
                      <a:pt x="100" y="1323"/>
                    </a:lnTo>
                    <a:lnTo>
                      <a:pt x="125" y="1294"/>
                    </a:lnTo>
                    <a:lnTo>
                      <a:pt x="150" y="1266"/>
                    </a:lnTo>
                    <a:lnTo>
                      <a:pt x="145" y="1243"/>
                    </a:lnTo>
                    <a:lnTo>
                      <a:pt x="142" y="1216"/>
                    </a:lnTo>
                    <a:lnTo>
                      <a:pt x="159" y="1188"/>
                    </a:lnTo>
                    <a:lnTo>
                      <a:pt x="166" y="1175"/>
                    </a:lnTo>
                    <a:lnTo>
                      <a:pt x="167" y="1157"/>
                    </a:lnTo>
                    <a:lnTo>
                      <a:pt x="167" y="1133"/>
                    </a:lnTo>
                    <a:lnTo>
                      <a:pt x="166" y="1121"/>
                    </a:lnTo>
                    <a:lnTo>
                      <a:pt x="159" y="1110"/>
                    </a:lnTo>
                    <a:lnTo>
                      <a:pt x="142" y="1101"/>
                    </a:lnTo>
                    <a:lnTo>
                      <a:pt x="121" y="1097"/>
                    </a:lnTo>
                    <a:lnTo>
                      <a:pt x="119" y="1066"/>
                    </a:lnTo>
                    <a:lnTo>
                      <a:pt x="119" y="1037"/>
                    </a:lnTo>
                    <a:lnTo>
                      <a:pt x="117" y="1032"/>
                    </a:lnTo>
                    <a:lnTo>
                      <a:pt x="116" y="1028"/>
                    </a:lnTo>
                    <a:lnTo>
                      <a:pt x="112" y="1025"/>
                    </a:lnTo>
                    <a:lnTo>
                      <a:pt x="109" y="1023"/>
                    </a:lnTo>
                    <a:lnTo>
                      <a:pt x="104" y="1020"/>
                    </a:lnTo>
                    <a:lnTo>
                      <a:pt x="98" y="1019"/>
                    </a:lnTo>
                    <a:lnTo>
                      <a:pt x="94" y="1015"/>
                    </a:lnTo>
                    <a:lnTo>
                      <a:pt x="92" y="978"/>
                    </a:lnTo>
                    <a:lnTo>
                      <a:pt x="84" y="942"/>
                    </a:lnTo>
                    <a:lnTo>
                      <a:pt x="72" y="914"/>
                    </a:lnTo>
                    <a:lnTo>
                      <a:pt x="65" y="886"/>
                    </a:lnTo>
                    <a:lnTo>
                      <a:pt x="64" y="854"/>
                    </a:lnTo>
                    <a:lnTo>
                      <a:pt x="72" y="840"/>
                    </a:lnTo>
                    <a:lnTo>
                      <a:pt x="82" y="821"/>
                    </a:lnTo>
                    <a:lnTo>
                      <a:pt x="92" y="807"/>
                    </a:lnTo>
                    <a:lnTo>
                      <a:pt x="97" y="787"/>
                    </a:lnTo>
                    <a:lnTo>
                      <a:pt x="84" y="752"/>
                    </a:lnTo>
                    <a:lnTo>
                      <a:pt x="71" y="715"/>
                    </a:lnTo>
                    <a:lnTo>
                      <a:pt x="33" y="723"/>
                    </a:lnTo>
                    <a:lnTo>
                      <a:pt x="0" y="676"/>
                    </a:lnTo>
                    <a:lnTo>
                      <a:pt x="15" y="665"/>
                    </a:lnTo>
                    <a:lnTo>
                      <a:pt x="28" y="653"/>
                    </a:lnTo>
                    <a:lnTo>
                      <a:pt x="43" y="642"/>
                    </a:lnTo>
                    <a:lnTo>
                      <a:pt x="51" y="628"/>
                    </a:lnTo>
                    <a:lnTo>
                      <a:pt x="53" y="617"/>
                    </a:lnTo>
                    <a:lnTo>
                      <a:pt x="56" y="607"/>
                    </a:lnTo>
                    <a:lnTo>
                      <a:pt x="59" y="596"/>
                    </a:lnTo>
                    <a:lnTo>
                      <a:pt x="55" y="586"/>
                    </a:lnTo>
                    <a:lnTo>
                      <a:pt x="28" y="547"/>
                    </a:lnTo>
                    <a:lnTo>
                      <a:pt x="65" y="507"/>
                    </a:lnTo>
                    <a:lnTo>
                      <a:pt x="82" y="529"/>
                    </a:lnTo>
                    <a:lnTo>
                      <a:pt x="93" y="535"/>
                    </a:lnTo>
                    <a:lnTo>
                      <a:pt x="114" y="535"/>
                    </a:lnTo>
                    <a:lnTo>
                      <a:pt x="117" y="533"/>
                    </a:lnTo>
                    <a:lnTo>
                      <a:pt x="121" y="525"/>
                    </a:lnTo>
                    <a:lnTo>
                      <a:pt x="121" y="518"/>
                    </a:lnTo>
                    <a:lnTo>
                      <a:pt x="119" y="514"/>
                    </a:lnTo>
                    <a:lnTo>
                      <a:pt x="119" y="499"/>
                    </a:lnTo>
                    <a:lnTo>
                      <a:pt x="114" y="485"/>
                    </a:lnTo>
                    <a:lnTo>
                      <a:pt x="105" y="473"/>
                    </a:lnTo>
                    <a:lnTo>
                      <a:pt x="94" y="461"/>
                    </a:lnTo>
                    <a:lnTo>
                      <a:pt x="86" y="446"/>
                    </a:lnTo>
                    <a:lnTo>
                      <a:pt x="81" y="433"/>
                    </a:lnTo>
                    <a:lnTo>
                      <a:pt x="82" y="404"/>
                    </a:lnTo>
                    <a:lnTo>
                      <a:pt x="88" y="376"/>
                    </a:lnTo>
                    <a:lnTo>
                      <a:pt x="142" y="368"/>
                    </a:lnTo>
                    <a:lnTo>
                      <a:pt x="195" y="363"/>
                    </a:lnTo>
                    <a:lnTo>
                      <a:pt x="248" y="356"/>
                    </a:lnTo>
                    <a:lnTo>
                      <a:pt x="228" y="310"/>
                    </a:lnTo>
                    <a:lnTo>
                      <a:pt x="243" y="289"/>
                    </a:lnTo>
                    <a:lnTo>
                      <a:pt x="273" y="248"/>
                    </a:lnTo>
                    <a:lnTo>
                      <a:pt x="293" y="229"/>
                    </a:lnTo>
                    <a:lnTo>
                      <a:pt x="315" y="217"/>
                    </a:lnTo>
                    <a:lnTo>
                      <a:pt x="334" y="207"/>
                    </a:lnTo>
                    <a:lnTo>
                      <a:pt x="355" y="199"/>
                    </a:lnTo>
                    <a:lnTo>
                      <a:pt x="373" y="188"/>
                    </a:lnTo>
                    <a:lnTo>
                      <a:pt x="391" y="173"/>
                    </a:lnTo>
                    <a:lnTo>
                      <a:pt x="409" y="162"/>
                    </a:lnTo>
                    <a:lnTo>
                      <a:pt x="426" y="154"/>
                    </a:lnTo>
                    <a:lnTo>
                      <a:pt x="434" y="167"/>
                    </a:lnTo>
                    <a:lnTo>
                      <a:pt x="444" y="183"/>
                    </a:lnTo>
                    <a:lnTo>
                      <a:pt x="518" y="148"/>
                    </a:lnTo>
                    <a:lnTo>
                      <a:pt x="516" y="136"/>
                    </a:lnTo>
                    <a:lnTo>
                      <a:pt x="512" y="123"/>
                    </a:lnTo>
                    <a:lnTo>
                      <a:pt x="549" y="110"/>
                    </a:lnTo>
                    <a:lnTo>
                      <a:pt x="544" y="86"/>
                    </a:lnTo>
                    <a:lnTo>
                      <a:pt x="544" y="61"/>
                    </a:lnTo>
                    <a:lnTo>
                      <a:pt x="560" y="32"/>
                    </a:lnTo>
                    <a:lnTo>
                      <a:pt x="579" y="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74"/>
              <p:cNvSpPr>
                <a:spLocks/>
              </p:cNvSpPr>
              <p:nvPr/>
            </p:nvSpPr>
            <p:spPr bwMode="auto">
              <a:xfrm>
                <a:off x="1941745" y="1930225"/>
                <a:ext cx="387861" cy="503449"/>
              </a:xfrm>
              <a:custGeom>
                <a:avLst/>
                <a:gdLst/>
                <a:ahLst/>
                <a:cxnLst>
                  <a:cxn ang="0">
                    <a:pos x="96" y="22"/>
                  </a:cxn>
                  <a:cxn ang="0">
                    <a:pos x="117" y="12"/>
                  </a:cxn>
                  <a:cxn ang="0">
                    <a:pos x="142" y="4"/>
                  </a:cxn>
                  <a:cxn ang="0">
                    <a:pos x="166" y="0"/>
                  </a:cxn>
                  <a:cxn ang="0">
                    <a:pos x="260" y="11"/>
                  </a:cxn>
                  <a:cxn ang="0">
                    <a:pos x="252" y="16"/>
                  </a:cxn>
                  <a:cxn ang="0">
                    <a:pos x="245" y="23"/>
                  </a:cxn>
                  <a:cxn ang="0">
                    <a:pos x="238" y="28"/>
                  </a:cxn>
                  <a:cxn ang="0">
                    <a:pos x="233" y="35"/>
                  </a:cxn>
                  <a:cxn ang="0">
                    <a:pos x="237" y="57"/>
                  </a:cxn>
                  <a:cxn ang="0">
                    <a:pos x="254" y="100"/>
                  </a:cxn>
                  <a:cxn ang="0">
                    <a:pos x="265" y="119"/>
                  </a:cxn>
                  <a:cxn ang="0">
                    <a:pos x="277" y="151"/>
                  </a:cxn>
                  <a:cxn ang="0">
                    <a:pos x="282" y="181"/>
                  </a:cxn>
                  <a:cxn ang="0">
                    <a:pos x="287" y="214"/>
                  </a:cxn>
                  <a:cxn ang="0">
                    <a:pos x="301" y="281"/>
                  </a:cxn>
                  <a:cxn ang="0">
                    <a:pos x="302" y="314"/>
                  </a:cxn>
                  <a:cxn ang="0">
                    <a:pos x="298" y="347"/>
                  </a:cxn>
                  <a:cxn ang="0">
                    <a:pos x="289" y="382"/>
                  </a:cxn>
                  <a:cxn ang="0">
                    <a:pos x="268" y="387"/>
                  </a:cxn>
                  <a:cxn ang="0">
                    <a:pos x="246" y="391"/>
                  </a:cxn>
                  <a:cxn ang="0">
                    <a:pos x="228" y="392"/>
                  </a:cxn>
                  <a:cxn ang="0">
                    <a:pos x="207" y="387"/>
                  </a:cxn>
                  <a:cxn ang="0">
                    <a:pos x="182" y="374"/>
                  </a:cxn>
                  <a:cxn ang="0">
                    <a:pos x="160" y="353"/>
                  </a:cxn>
                  <a:cxn ang="0">
                    <a:pos x="145" y="330"/>
                  </a:cxn>
                  <a:cxn ang="0">
                    <a:pos x="127" y="295"/>
                  </a:cxn>
                  <a:cxn ang="0">
                    <a:pos x="117" y="257"/>
                  </a:cxn>
                  <a:cxn ang="0">
                    <a:pos x="110" y="217"/>
                  </a:cxn>
                  <a:cxn ang="0">
                    <a:pos x="104" y="178"/>
                  </a:cxn>
                  <a:cxn ang="0">
                    <a:pos x="86" y="186"/>
                  </a:cxn>
                  <a:cxn ang="0">
                    <a:pos x="59" y="214"/>
                  </a:cxn>
                  <a:cxn ang="0">
                    <a:pos x="53" y="214"/>
                  </a:cxn>
                  <a:cxn ang="0">
                    <a:pos x="48" y="213"/>
                  </a:cxn>
                  <a:cxn ang="0">
                    <a:pos x="37" y="213"/>
                  </a:cxn>
                  <a:cxn ang="0">
                    <a:pos x="49" y="180"/>
                  </a:cxn>
                  <a:cxn ang="0">
                    <a:pos x="0" y="144"/>
                  </a:cxn>
                  <a:cxn ang="0">
                    <a:pos x="6" y="133"/>
                  </a:cxn>
                  <a:cxn ang="0">
                    <a:pos x="11" y="124"/>
                  </a:cxn>
                  <a:cxn ang="0">
                    <a:pos x="22" y="117"/>
                  </a:cxn>
                  <a:cxn ang="0">
                    <a:pos x="33" y="116"/>
                  </a:cxn>
                  <a:cxn ang="0">
                    <a:pos x="44" y="112"/>
                  </a:cxn>
                  <a:cxn ang="0">
                    <a:pos x="55" y="111"/>
                  </a:cxn>
                  <a:cxn ang="0">
                    <a:pos x="67" y="107"/>
                  </a:cxn>
                  <a:cxn ang="0">
                    <a:pos x="76" y="101"/>
                  </a:cxn>
                  <a:cxn ang="0">
                    <a:pos x="81" y="91"/>
                  </a:cxn>
                  <a:cxn ang="0">
                    <a:pos x="96" y="22"/>
                  </a:cxn>
                </a:cxnLst>
                <a:rect l="0" t="0" r="r" b="b"/>
                <a:pathLst>
                  <a:path w="302" h="392">
                    <a:moveTo>
                      <a:pt x="96" y="22"/>
                    </a:moveTo>
                    <a:lnTo>
                      <a:pt x="117" y="12"/>
                    </a:lnTo>
                    <a:lnTo>
                      <a:pt x="142" y="4"/>
                    </a:lnTo>
                    <a:lnTo>
                      <a:pt x="166" y="0"/>
                    </a:lnTo>
                    <a:lnTo>
                      <a:pt x="260" y="11"/>
                    </a:lnTo>
                    <a:lnTo>
                      <a:pt x="252" y="16"/>
                    </a:lnTo>
                    <a:lnTo>
                      <a:pt x="245" y="23"/>
                    </a:lnTo>
                    <a:lnTo>
                      <a:pt x="238" y="28"/>
                    </a:lnTo>
                    <a:lnTo>
                      <a:pt x="233" y="35"/>
                    </a:lnTo>
                    <a:lnTo>
                      <a:pt x="237" y="57"/>
                    </a:lnTo>
                    <a:lnTo>
                      <a:pt x="254" y="100"/>
                    </a:lnTo>
                    <a:lnTo>
                      <a:pt x="265" y="119"/>
                    </a:lnTo>
                    <a:lnTo>
                      <a:pt x="277" y="151"/>
                    </a:lnTo>
                    <a:lnTo>
                      <a:pt x="282" y="181"/>
                    </a:lnTo>
                    <a:lnTo>
                      <a:pt x="287" y="214"/>
                    </a:lnTo>
                    <a:lnTo>
                      <a:pt x="301" y="281"/>
                    </a:lnTo>
                    <a:lnTo>
                      <a:pt x="302" y="314"/>
                    </a:lnTo>
                    <a:lnTo>
                      <a:pt x="298" y="347"/>
                    </a:lnTo>
                    <a:lnTo>
                      <a:pt x="289" y="382"/>
                    </a:lnTo>
                    <a:lnTo>
                      <a:pt x="268" y="387"/>
                    </a:lnTo>
                    <a:lnTo>
                      <a:pt x="246" y="391"/>
                    </a:lnTo>
                    <a:lnTo>
                      <a:pt x="228" y="392"/>
                    </a:lnTo>
                    <a:lnTo>
                      <a:pt x="207" y="387"/>
                    </a:lnTo>
                    <a:lnTo>
                      <a:pt x="182" y="374"/>
                    </a:lnTo>
                    <a:lnTo>
                      <a:pt x="160" y="353"/>
                    </a:lnTo>
                    <a:lnTo>
                      <a:pt x="145" y="330"/>
                    </a:lnTo>
                    <a:lnTo>
                      <a:pt x="127" y="295"/>
                    </a:lnTo>
                    <a:lnTo>
                      <a:pt x="117" y="257"/>
                    </a:lnTo>
                    <a:lnTo>
                      <a:pt x="110" y="217"/>
                    </a:lnTo>
                    <a:lnTo>
                      <a:pt x="104" y="178"/>
                    </a:lnTo>
                    <a:lnTo>
                      <a:pt x="86" y="186"/>
                    </a:lnTo>
                    <a:lnTo>
                      <a:pt x="59" y="214"/>
                    </a:lnTo>
                    <a:lnTo>
                      <a:pt x="53" y="214"/>
                    </a:lnTo>
                    <a:lnTo>
                      <a:pt x="48" y="213"/>
                    </a:lnTo>
                    <a:lnTo>
                      <a:pt x="37" y="213"/>
                    </a:lnTo>
                    <a:lnTo>
                      <a:pt x="49" y="180"/>
                    </a:lnTo>
                    <a:lnTo>
                      <a:pt x="0" y="144"/>
                    </a:lnTo>
                    <a:lnTo>
                      <a:pt x="6" y="133"/>
                    </a:lnTo>
                    <a:lnTo>
                      <a:pt x="11" y="124"/>
                    </a:lnTo>
                    <a:lnTo>
                      <a:pt x="22" y="117"/>
                    </a:lnTo>
                    <a:lnTo>
                      <a:pt x="33" y="116"/>
                    </a:lnTo>
                    <a:lnTo>
                      <a:pt x="44" y="112"/>
                    </a:lnTo>
                    <a:lnTo>
                      <a:pt x="55" y="111"/>
                    </a:lnTo>
                    <a:lnTo>
                      <a:pt x="67" y="107"/>
                    </a:lnTo>
                    <a:lnTo>
                      <a:pt x="76" y="101"/>
                    </a:lnTo>
                    <a:lnTo>
                      <a:pt x="81" y="91"/>
                    </a:lnTo>
                    <a:lnTo>
                      <a:pt x="96" y="2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75"/>
              <p:cNvSpPr>
                <a:spLocks/>
              </p:cNvSpPr>
              <p:nvPr/>
            </p:nvSpPr>
            <p:spPr bwMode="auto">
              <a:xfrm>
                <a:off x="1507649" y="2128008"/>
                <a:ext cx="520145" cy="615184"/>
              </a:xfrm>
              <a:custGeom>
                <a:avLst/>
                <a:gdLst/>
                <a:ahLst/>
                <a:cxnLst>
                  <a:cxn ang="0">
                    <a:pos x="346" y="5"/>
                  </a:cxn>
                  <a:cxn ang="0">
                    <a:pos x="374" y="24"/>
                  </a:cxn>
                  <a:cxn ang="0">
                    <a:pos x="369" y="48"/>
                  </a:cxn>
                  <a:cxn ang="0">
                    <a:pos x="377" y="66"/>
                  </a:cxn>
                  <a:cxn ang="0">
                    <a:pos x="386" y="71"/>
                  </a:cxn>
                  <a:cxn ang="0">
                    <a:pos x="397" y="79"/>
                  </a:cxn>
                  <a:cxn ang="0">
                    <a:pos x="405" y="146"/>
                  </a:cxn>
                  <a:cxn ang="0">
                    <a:pos x="346" y="200"/>
                  </a:cxn>
                  <a:cxn ang="0">
                    <a:pos x="324" y="259"/>
                  </a:cxn>
                  <a:cxn ang="0">
                    <a:pos x="336" y="314"/>
                  </a:cxn>
                  <a:cxn ang="0">
                    <a:pos x="293" y="326"/>
                  </a:cxn>
                  <a:cxn ang="0">
                    <a:pos x="276" y="352"/>
                  </a:cxn>
                  <a:cxn ang="0">
                    <a:pos x="275" y="392"/>
                  </a:cxn>
                  <a:cxn ang="0">
                    <a:pos x="269" y="432"/>
                  </a:cxn>
                  <a:cxn ang="0">
                    <a:pos x="253" y="465"/>
                  </a:cxn>
                  <a:cxn ang="0">
                    <a:pos x="231" y="470"/>
                  </a:cxn>
                  <a:cxn ang="0">
                    <a:pos x="210" y="454"/>
                  </a:cxn>
                  <a:cxn ang="0">
                    <a:pos x="186" y="449"/>
                  </a:cxn>
                  <a:cxn ang="0">
                    <a:pos x="164" y="446"/>
                  </a:cxn>
                  <a:cxn ang="0">
                    <a:pos x="111" y="380"/>
                  </a:cxn>
                  <a:cxn ang="0">
                    <a:pos x="75" y="397"/>
                  </a:cxn>
                  <a:cxn ang="0">
                    <a:pos x="36" y="354"/>
                  </a:cxn>
                  <a:cxn ang="0">
                    <a:pos x="0" y="265"/>
                  </a:cxn>
                  <a:cxn ang="0">
                    <a:pos x="140" y="248"/>
                  </a:cxn>
                  <a:cxn ang="0">
                    <a:pos x="147" y="246"/>
                  </a:cxn>
                  <a:cxn ang="0">
                    <a:pos x="154" y="237"/>
                  </a:cxn>
                  <a:cxn ang="0">
                    <a:pos x="167" y="172"/>
                  </a:cxn>
                  <a:cxn ang="0">
                    <a:pos x="182" y="156"/>
                  </a:cxn>
                  <a:cxn ang="0">
                    <a:pos x="203" y="147"/>
                  </a:cxn>
                  <a:cxn ang="0">
                    <a:pos x="227" y="107"/>
                  </a:cxn>
                  <a:cxn ang="0">
                    <a:pos x="282" y="55"/>
                  </a:cxn>
                  <a:cxn ang="0">
                    <a:pos x="309" y="29"/>
                  </a:cxn>
                  <a:cxn ang="0">
                    <a:pos x="332" y="0"/>
                  </a:cxn>
                </a:cxnLst>
                <a:rect l="0" t="0" r="r" b="b"/>
                <a:pathLst>
                  <a:path w="405" h="479">
                    <a:moveTo>
                      <a:pt x="332" y="0"/>
                    </a:moveTo>
                    <a:lnTo>
                      <a:pt x="346" y="5"/>
                    </a:lnTo>
                    <a:lnTo>
                      <a:pt x="360" y="16"/>
                    </a:lnTo>
                    <a:lnTo>
                      <a:pt x="374" y="24"/>
                    </a:lnTo>
                    <a:lnTo>
                      <a:pt x="370" y="36"/>
                    </a:lnTo>
                    <a:lnTo>
                      <a:pt x="369" y="48"/>
                    </a:lnTo>
                    <a:lnTo>
                      <a:pt x="371" y="61"/>
                    </a:lnTo>
                    <a:lnTo>
                      <a:pt x="377" y="66"/>
                    </a:lnTo>
                    <a:lnTo>
                      <a:pt x="382" y="69"/>
                    </a:lnTo>
                    <a:lnTo>
                      <a:pt x="386" y="71"/>
                    </a:lnTo>
                    <a:lnTo>
                      <a:pt x="391" y="74"/>
                    </a:lnTo>
                    <a:lnTo>
                      <a:pt x="397" y="79"/>
                    </a:lnTo>
                    <a:lnTo>
                      <a:pt x="399" y="112"/>
                    </a:lnTo>
                    <a:lnTo>
                      <a:pt x="405" y="146"/>
                    </a:lnTo>
                    <a:lnTo>
                      <a:pt x="374" y="172"/>
                    </a:lnTo>
                    <a:lnTo>
                      <a:pt x="346" y="200"/>
                    </a:lnTo>
                    <a:lnTo>
                      <a:pt x="324" y="232"/>
                    </a:lnTo>
                    <a:lnTo>
                      <a:pt x="324" y="259"/>
                    </a:lnTo>
                    <a:lnTo>
                      <a:pt x="328" y="286"/>
                    </a:lnTo>
                    <a:lnTo>
                      <a:pt x="336" y="314"/>
                    </a:lnTo>
                    <a:lnTo>
                      <a:pt x="302" y="314"/>
                    </a:lnTo>
                    <a:lnTo>
                      <a:pt x="293" y="326"/>
                    </a:lnTo>
                    <a:lnTo>
                      <a:pt x="282" y="338"/>
                    </a:lnTo>
                    <a:lnTo>
                      <a:pt x="276" y="352"/>
                    </a:lnTo>
                    <a:lnTo>
                      <a:pt x="275" y="368"/>
                    </a:lnTo>
                    <a:lnTo>
                      <a:pt x="275" y="392"/>
                    </a:lnTo>
                    <a:lnTo>
                      <a:pt x="276" y="416"/>
                    </a:lnTo>
                    <a:lnTo>
                      <a:pt x="269" y="432"/>
                    </a:lnTo>
                    <a:lnTo>
                      <a:pt x="263" y="449"/>
                    </a:lnTo>
                    <a:lnTo>
                      <a:pt x="253" y="465"/>
                    </a:lnTo>
                    <a:lnTo>
                      <a:pt x="241" y="479"/>
                    </a:lnTo>
                    <a:lnTo>
                      <a:pt x="231" y="470"/>
                    </a:lnTo>
                    <a:lnTo>
                      <a:pt x="220" y="460"/>
                    </a:lnTo>
                    <a:lnTo>
                      <a:pt x="210" y="454"/>
                    </a:lnTo>
                    <a:lnTo>
                      <a:pt x="196" y="453"/>
                    </a:lnTo>
                    <a:lnTo>
                      <a:pt x="186" y="449"/>
                    </a:lnTo>
                    <a:lnTo>
                      <a:pt x="174" y="448"/>
                    </a:lnTo>
                    <a:lnTo>
                      <a:pt x="164" y="446"/>
                    </a:lnTo>
                    <a:lnTo>
                      <a:pt x="156" y="438"/>
                    </a:lnTo>
                    <a:lnTo>
                      <a:pt x="111" y="380"/>
                    </a:lnTo>
                    <a:lnTo>
                      <a:pt x="94" y="391"/>
                    </a:lnTo>
                    <a:lnTo>
                      <a:pt x="75" y="397"/>
                    </a:lnTo>
                    <a:lnTo>
                      <a:pt x="56" y="397"/>
                    </a:lnTo>
                    <a:lnTo>
                      <a:pt x="36" y="354"/>
                    </a:lnTo>
                    <a:lnTo>
                      <a:pt x="17" y="309"/>
                    </a:lnTo>
                    <a:lnTo>
                      <a:pt x="0" y="265"/>
                    </a:lnTo>
                    <a:lnTo>
                      <a:pt x="70" y="259"/>
                    </a:lnTo>
                    <a:lnTo>
                      <a:pt x="140" y="248"/>
                    </a:lnTo>
                    <a:lnTo>
                      <a:pt x="144" y="246"/>
                    </a:lnTo>
                    <a:lnTo>
                      <a:pt x="147" y="246"/>
                    </a:lnTo>
                    <a:lnTo>
                      <a:pt x="151" y="245"/>
                    </a:lnTo>
                    <a:lnTo>
                      <a:pt x="154" y="237"/>
                    </a:lnTo>
                    <a:lnTo>
                      <a:pt x="159" y="204"/>
                    </a:lnTo>
                    <a:lnTo>
                      <a:pt x="167" y="172"/>
                    </a:lnTo>
                    <a:lnTo>
                      <a:pt x="171" y="163"/>
                    </a:lnTo>
                    <a:lnTo>
                      <a:pt x="182" y="156"/>
                    </a:lnTo>
                    <a:lnTo>
                      <a:pt x="192" y="152"/>
                    </a:lnTo>
                    <a:lnTo>
                      <a:pt x="203" y="147"/>
                    </a:lnTo>
                    <a:lnTo>
                      <a:pt x="217" y="128"/>
                    </a:lnTo>
                    <a:lnTo>
                      <a:pt x="227" y="107"/>
                    </a:lnTo>
                    <a:lnTo>
                      <a:pt x="241" y="86"/>
                    </a:lnTo>
                    <a:lnTo>
                      <a:pt x="282" y="55"/>
                    </a:lnTo>
                    <a:lnTo>
                      <a:pt x="297" y="44"/>
                    </a:lnTo>
                    <a:lnTo>
                      <a:pt x="309" y="29"/>
                    </a:lnTo>
                    <a:lnTo>
                      <a:pt x="320" y="1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76"/>
              <p:cNvSpPr>
                <a:spLocks/>
              </p:cNvSpPr>
              <p:nvPr/>
            </p:nvSpPr>
            <p:spPr bwMode="auto">
              <a:xfrm>
                <a:off x="2373272" y="2373311"/>
                <a:ext cx="860486" cy="482900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134" y="45"/>
                  </a:cxn>
                  <a:cxn ang="0">
                    <a:pos x="126" y="79"/>
                  </a:cxn>
                  <a:cxn ang="0">
                    <a:pos x="80" y="70"/>
                  </a:cxn>
                  <a:cxn ang="0">
                    <a:pos x="56" y="136"/>
                  </a:cxn>
                  <a:cxn ang="0">
                    <a:pos x="64" y="159"/>
                  </a:cxn>
                  <a:cxn ang="0">
                    <a:pos x="101" y="170"/>
                  </a:cxn>
                  <a:cxn ang="0">
                    <a:pos x="131" y="153"/>
                  </a:cxn>
                  <a:cxn ang="0">
                    <a:pos x="287" y="135"/>
                  </a:cxn>
                  <a:cxn ang="0">
                    <a:pos x="309" y="169"/>
                  </a:cxn>
                  <a:cxn ang="0">
                    <a:pos x="331" y="196"/>
                  </a:cxn>
                  <a:cxn ang="0">
                    <a:pos x="364" y="204"/>
                  </a:cxn>
                  <a:cxn ang="0">
                    <a:pos x="400" y="197"/>
                  </a:cxn>
                  <a:cxn ang="0">
                    <a:pos x="444" y="206"/>
                  </a:cxn>
                  <a:cxn ang="0">
                    <a:pos x="496" y="206"/>
                  </a:cxn>
                  <a:cxn ang="0">
                    <a:pos x="491" y="239"/>
                  </a:cxn>
                  <a:cxn ang="0">
                    <a:pos x="526" y="246"/>
                  </a:cxn>
                  <a:cxn ang="0">
                    <a:pos x="565" y="226"/>
                  </a:cxn>
                  <a:cxn ang="0">
                    <a:pos x="564" y="180"/>
                  </a:cxn>
                  <a:cxn ang="0">
                    <a:pos x="592" y="176"/>
                  </a:cxn>
                  <a:cxn ang="0">
                    <a:pos x="634" y="202"/>
                  </a:cxn>
                  <a:cxn ang="0">
                    <a:pos x="666" y="241"/>
                  </a:cxn>
                  <a:cxn ang="0">
                    <a:pos x="654" y="257"/>
                  </a:cxn>
                  <a:cxn ang="0">
                    <a:pos x="661" y="290"/>
                  </a:cxn>
                  <a:cxn ang="0">
                    <a:pos x="642" y="308"/>
                  </a:cxn>
                  <a:cxn ang="0">
                    <a:pos x="614" y="335"/>
                  </a:cxn>
                  <a:cxn ang="0">
                    <a:pos x="555" y="365"/>
                  </a:cxn>
                  <a:cxn ang="0">
                    <a:pos x="508" y="376"/>
                  </a:cxn>
                  <a:cxn ang="0">
                    <a:pos x="392" y="326"/>
                  </a:cxn>
                  <a:cxn ang="0">
                    <a:pos x="305" y="275"/>
                  </a:cxn>
                  <a:cxn ang="0">
                    <a:pos x="254" y="242"/>
                  </a:cxn>
                  <a:cxn ang="0">
                    <a:pos x="175" y="241"/>
                  </a:cxn>
                  <a:cxn ang="0">
                    <a:pos x="52" y="239"/>
                  </a:cxn>
                  <a:cxn ang="0">
                    <a:pos x="0" y="147"/>
                  </a:cxn>
                  <a:cxn ang="0">
                    <a:pos x="29" y="79"/>
                  </a:cxn>
                  <a:cxn ang="0">
                    <a:pos x="68" y="55"/>
                  </a:cxn>
                  <a:cxn ang="0">
                    <a:pos x="96" y="19"/>
                  </a:cxn>
                </a:cxnLst>
                <a:rect l="0" t="0" r="r" b="b"/>
                <a:pathLst>
                  <a:path w="670" h="376">
                    <a:moveTo>
                      <a:pt x="101" y="0"/>
                    </a:moveTo>
                    <a:lnTo>
                      <a:pt x="114" y="12"/>
                    </a:lnTo>
                    <a:lnTo>
                      <a:pt x="126" y="27"/>
                    </a:lnTo>
                    <a:lnTo>
                      <a:pt x="134" y="45"/>
                    </a:lnTo>
                    <a:lnTo>
                      <a:pt x="134" y="62"/>
                    </a:lnTo>
                    <a:lnTo>
                      <a:pt x="126" y="79"/>
                    </a:lnTo>
                    <a:lnTo>
                      <a:pt x="102" y="72"/>
                    </a:lnTo>
                    <a:lnTo>
                      <a:pt x="80" y="70"/>
                    </a:lnTo>
                    <a:lnTo>
                      <a:pt x="48" y="84"/>
                    </a:lnTo>
                    <a:lnTo>
                      <a:pt x="56" y="136"/>
                    </a:lnTo>
                    <a:lnTo>
                      <a:pt x="57" y="151"/>
                    </a:lnTo>
                    <a:lnTo>
                      <a:pt x="64" y="159"/>
                    </a:lnTo>
                    <a:lnTo>
                      <a:pt x="89" y="169"/>
                    </a:lnTo>
                    <a:lnTo>
                      <a:pt x="101" y="170"/>
                    </a:lnTo>
                    <a:lnTo>
                      <a:pt x="113" y="174"/>
                    </a:lnTo>
                    <a:lnTo>
                      <a:pt x="131" y="153"/>
                    </a:lnTo>
                    <a:lnTo>
                      <a:pt x="151" y="135"/>
                    </a:lnTo>
                    <a:lnTo>
                      <a:pt x="287" y="135"/>
                    </a:lnTo>
                    <a:lnTo>
                      <a:pt x="355" y="139"/>
                    </a:lnTo>
                    <a:lnTo>
                      <a:pt x="309" y="169"/>
                    </a:lnTo>
                    <a:lnTo>
                      <a:pt x="319" y="184"/>
                    </a:lnTo>
                    <a:lnTo>
                      <a:pt x="331" y="196"/>
                    </a:lnTo>
                    <a:lnTo>
                      <a:pt x="347" y="206"/>
                    </a:lnTo>
                    <a:lnTo>
                      <a:pt x="364" y="204"/>
                    </a:lnTo>
                    <a:lnTo>
                      <a:pt x="383" y="198"/>
                    </a:lnTo>
                    <a:lnTo>
                      <a:pt x="400" y="197"/>
                    </a:lnTo>
                    <a:lnTo>
                      <a:pt x="420" y="201"/>
                    </a:lnTo>
                    <a:lnTo>
                      <a:pt x="444" y="206"/>
                    </a:lnTo>
                    <a:lnTo>
                      <a:pt x="470" y="208"/>
                    </a:lnTo>
                    <a:lnTo>
                      <a:pt x="496" y="206"/>
                    </a:lnTo>
                    <a:lnTo>
                      <a:pt x="493" y="221"/>
                    </a:lnTo>
                    <a:lnTo>
                      <a:pt x="491" y="239"/>
                    </a:lnTo>
                    <a:lnTo>
                      <a:pt x="508" y="243"/>
                    </a:lnTo>
                    <a:lnTo>
                      <a:pt x="526" y="246"/>
                    </a:lnTo>
                    <a:lnTo>
                      <a:pt x="544" y="237"/>
                    </a:lnTo>
                    <a:lnTo>
                      <a:pt x="565" y="226"/>
                    </a:lnTo>
                    <a:lnTo>
                      <a:pt x="561" y="196"/>
                    </a:lnTo>
                    <a:lnTo>
                      <a:pt x="564" y="180"/>
                    </a:lnTo>
                    <a:lnTo>
                      <a:pt x="571" y="167"/>
                    </a:lnTo>
                    <a:lnTo>
                      <a:pt x="592" y="176"/>
                    </a:lnTo>
                    <a:lnTo>
                      <a:pt x="614" y="189"/>
                    </a:lnTo>
                    <a:lnTo>
                      <a:pt x="634" y="202"/>
                    </a:lnTo>
                    <a:lnTo>
                      <a:pt x="653" y="220"/>
                    </a:lnTo>
                    <a:lnTo>
                      <a:pt x="666" y="241"/>
                    </a:lnTo>
                    <a:lnTo>
                      <a:pt x="661" y="249"/>
                    </a:lnTo>
                    <a:lnTo>
                      <a:pt x="654" y="257"/>
                    </a:lnTo>
                    <a:lnTo>
                      <a:pt x="649" y="265"/>
                    </a:lnTo>
                    <a:lnTo>
                      <a:pt x="661" y="290"/>
                    </a:lnTo>
                    <a:lnTo>
                      <a:pt x="670" y="315"/>
                    </a:lnTo>
                    <a:lnTo>
                      <a:pt x="642" y="308"/>
                    </a:lnTo>
                    <a:lnTo>
                      <a:pt x="627" y="324"/>
                    </a:lnTo>
                    <a:lnTo>
                      <a:pt x="614" y="335"/>
                    </a:lnTo>
                    <a:lnTo>
                      <a:pt x="576" y="353"/>
                    </a:lnTo>
                    <a:lnTo>
                      <a:pt x="555" y="365"/>
                    </a:lnTo>
                    <a:lnTo>
                      <a:pt x="532" y="375"/>
                    </a:lnTo>
                    <a:lnTo>
                      <a:pt x="508" y="376"/>
                    </a:lnTo>
                    <a:lnTo>
                      <a:pt x="449" y="352"/>
                    </a:lnTo>
                    <a:lnTo>
                      <a:pt x="392" y="326"/>
                    </a:lnTo>
                    <a:lnTo>
                      <a:pt x="347" y="303"/>
                    </a:lnTo>
                    <a:lnTo>
                      <a:pt x="305" y="275"/>
                    </a:lnTo>
                    <a:lnTo>
                      <a:pt x="262" y="247"/>
                    </a:lnTo>
                    <a:lnTo>
                      <a:pt x="254" y="242"/>
                    </a:lnTo>
                    <a:lnTo>
                      <a:pt x="237" y="239"/>
                    </a:lnTo>
                    <a:lnTo>
                      <a:pt x="175" y="241"/>
                    </a:lnTo>
                    <a:lnTo>
                      <a:pt x="114" y="242"/>
                    </a:lnTo>
                    <a:lnTo>
                      <a:pt x="52" y="239"/>
                    </a:lnTo>
                    <a:lnTo>
                      <a:pt x="31" y="209"/>
                    </a:lnTo>
                    <a:lnTo>
                      <a:pt x="0" y="147"/>
                    </a:lnTo>
                    <a:lnTo>
                      <a:pt x="33" y="128"/>
                    </a:lnTo>
                    <a:lnTo>
                      <a:pt x="29" y="79"/>
                    </a:lnTo>
                    <a:lnTo>
                      <a:pt x="51" y="68"/>
                    </a:lnTo>
                    <a:lnTo>
                      <a:pt x="68" y="55"/>
                    </a:lnTo>
                    <a:lnTo>
                      <a:pt x="84" y="39"/>
                    </a:lnTo>
                    <a:lnTo>
                      <a:pt x="96" y="1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77"/>
              <p:cNvSpPr>
                <a:spLocks/>
              </p:cNvSpPr>
              <p:nvPr/>
            </p:nvSpPr>
            <p:spPr bwMode="auto">
              <a:xfrm>
                <a:off x="2982034" y="2386154"/>
                <a:ext cx="1003045" cy="1191837"/>
              </a:xfrm>
              <a:custGeom>
                <a:avLst/>
                <a:gdLst/>
                <a:ahLst/>
                <a:cxnLst>
                  <a:cxn ang="0">
                    <a:pos x="484" y="52"/>
                  </a:cxn>
                  <a:cxn ang="0">
                    <a:pos x="444" y="160"/>
                  </a:cxn>
                  <a:cxn ang="0">
                    <a:pos x="407" y="310"/>
                  </a:cxn>
                  <a:cxn ang="0">
                    <a:pos x="419" y="377"/>
                  </a:cxn>
                  <a:cxn ang="0">
                    <a:pos x="294" y="475"/>
                  </a:cxn>
                  <a:cxn ang="0">
                    <a:pos x="263" y="506"/>
                  </a:cxn>
                  <a:cxn ang="0">
                    <a:pos x="333" y="544"/>
                  </a:cxn>
                  <a:cxn ang="0">
                    <a:pos x="444" y="475"/>
                  </a:cxn>
                  <a:cxn ang="0">
                    <a:pos x="474" y="372"/>
                  </a:cxn>
                  <a:cxn ang="0">
                    <a:pos x="516" y="367"/>
                  </a:cxn>
                  <a:cxn ang="0">
                    <a:pos x="583" y="425"/>
                  </a:cxn>
                  <a:cxn ang="0">
                    <a:pos x="552" y="343"/>
                  </a:cxn>
                  <a:cxn ang="0">
                    <a:pos x="470" y="297"/>
                  </a:cxn>
                  <a:cxn ang="0">
                    <a:pos x="501" y="216"/>
                  </a:cxn>
                  <a:cxn ang="0">
                    <a:pos x="500" y="119"/>
                  </a:cxn>
                  <a:cxn ang="0">
                    <a:pos x="540" y="118"/>
                  </a:cxn>
                  <a:cxn ang="0">
                    <a:pos x="619" y="207"/>
                  </a:cxn>
                  <a:cxn ang="0">
                    <a:pos x="616" y="168"/>
                  </a:cxn>
                  <a:cxn ang="0">
                    <a:pos x="581" y="114"/>
                  </a:cxn>
                  <a:cxn ang="0">
                    <a:pos x="623" y="70"/>
                  </a:cxn>
                  <a:cxn ang="0">
                    <a:pos x="669" y="135"/>
                  </a:cxn>
                  <a:cxn ang="0">
                    <a:pos x="667" y="215"/>
                  </a:cxn>
                  <a:cxn ang="0">
                    <a:pos x="636" y="275"/>
                  </a:cxn>
                  <a:cxn ang="0">
                    <a:pos x="652" y="361"/>
                  </a:cxn>
                  <a:cxn ang="0">
                    <a:pos x="706" y="413"/>
                  </a:cxn>
                  <a:cxn ang="0">
                    <a:pos x="675" y="503"/>
                  </a:cxn>
                  <a:cxn ang="0">
                    <a:pos x="701" y="592"/>
                  </a:cxn>
                  <a:cxn ang="0">
                    <a:pos x="725" y="659"/>
                  </a:cxn>
                  <a:cxn ang="0">
                    <a:pos x="747" y="733"/>
                  </a:cxn>
                  <a:cxn ang="0">
                    <a:pos x="778" y="780"/>
                  </a:cxn>
                  <a:cxn ang="0">
                    <a:pos x="753" y="855"/>
                  </a:cxn>
                  <a:cxn ang="0">
                    <a:pos x="697" y="913"/>
                  </a:cxn>
                  <a:cxn ang="0">
                    <a:pos x="626" y="885"/>
                  </a:cxn>
                  <a:cxn ang="0">
                    <a:pos x="561" y="872"/>
                  </a:cxn>
                  <a:cxn ang="0">
                    <a:pos x="495" y="884"/>
                  </a:cxn>
                  <a:cxn ang="0">
                    <a:pos x="434" y="832"/>
                  </a:cxn>
                  <a:cxn ang="0">
                    <a:pos x="339" y="793"/>
                  </a:cxn>
                  <a:cxn ang="0">
                    <a:pos x="249" y="695"/>
                  </a:cxn>
                  <a:cxn ang="0">
                    <a:pos x="200" y="664"/>
                  </a:cxn>
                  <a:cxn ang="0">
                    <a:pos x="131" y="659"/>
                  </a:cxn>
                  <a:cxn ang="0">
                    <a:pos x="45" y="603"/>
                  </a:cxn>
                  <a:cxn ang="0">
                    <a:pos x="5" y="555"/>
                  </a:cxn>
                  <a:cxn ang="0">
                    <a:pos x="75" y="447"/>
                  </a:cxn>
                  <a:cxn ang="0">
                    <a:pos x="196" y="377"/>
                  </a:cxn>
                  <a:cxn ang="0">
                    <a:pos x="198" y="320"/>
                  </a:cxn>
                  <a:cxn ang="0">
                    <a:pos x="198" y="249"/>
                  </a:cxn>
                  <a:cxn ang="0">
                    <a:pos x="284" y="353"/>
                  </a:cxn>
                  <a:cxn ang="0">
                    <a:pos x="304" y="269"/>
                  </a:cxn>
                  <a:cxn ang="0">
                    <a:pos x="302" y="192"/>
                  </a:cxn>
                  <a:cxn ang="0">
                    <a:pos x="372" y="76"/>
                  </a:cxn>
                </a:cxnLst>
                <a:rect l="0" t="0" r="r" b="b"/>
                <a:pathLst>
                  <a:path w="781" h="928">
                    <a:moveTo>
                      <a:pt x="430" y="0"/>
                    </a:moveTo>
                    <a:lnTo>
                      <a:pt x="491" y="19"/>
                    </a:lnTo>
                    <a:lnTo>
                      <a:pt x="488" y="35"/>
                    </a:lnTo>
                    <a:lnTo>
                      <a:pt x="484" y="52"/>
                    </a:lnTo>
                    <a:lnTo>
                      <a:pt x="478" y="68"/>
                    </a:lnTo>
                    <a:lnTo>
                      <a:pt x="435" y="119"/>
                    </a:lnTo>
                    <a:lnTo>
                      <a:pt x="439" y="140"/>
                    </a:lnTo>
                    <a:lnTo>
                      <a:pt x="444" y="160"/>
                    </a:lnTo>
                    <a:lnTo>
                      <a:pt x="444" y="183"/>
                    </a:lnTo>
                    <a:lnTo>
                      <a:pt x="434" y="227"/>
                    </a:lnTo>
                    <a:lnTo>
                      <a:pt x="419" y="269"/>
                    </a:lnTo>
                    <a:lnTo>
                      <a:pt x="407" y="310"/>
                    </a:lnTo>
                    <a:lnTo>
                      <a:pt x="406" y="327"/>
                    </a:lnTo>
                    <a:lnTo>
                      <a:pt x="411" y="344"/>
                    </a:lnTo>
                    <a:lnTo>
                      <a:pt x="417" y="360"/>
                    </a:lnTo>
                    <a:lnTo>
                      <a:pt x="419" y="377"/>
                    </a:lnTo>
                    <a:lnTo>
                      <a:pt x="405" y="408"/>
                    </a:lnTo>
                    <a:lnTo>
                      <a:pt x="385" y="433"/>
                    </a:lnTo>
                    <a:lnTo>
                      <a:pt x="344" y="482"/>
                    </a:lnTo>
                    <a:lnTo>
                      <a:pt x="294" y="475"/>
                    </a:lnTo>
                    <a:lnTo>
                      <a:pt x="243" y="466"/>
                    </a:lnTo>
                    <a:lnTo>
                      <a:pt x="245" y="480"/>
                    </a:lnTo>
                    <a:lnTo>
                      <a:pt x="254" y="494"/>
                    </a:lnTo>
                    <a:lnTo>
                      <a:pt x="263" y="506"/>
                    </a:lnTo>
                    <a:lnTo>
                      <a:pt x="274" y="516"/>
                    </a:lnTo>
                    <a:lnTo>
                      <a:pt x="291" y="531"/>
                    </a:lnTo>
                    <a:lnTo>
                      <a:pt x="312" y="541"/>
                    </a:lnTo>
                    <a:lnTo>
                      <a:pt x="333" y="544"/>
                    </a:lnTo>
                    <a:lnTo>
                      <a:pt x="356" y="541"/>
                    </a:lnTo>
                    <a:lnTo>
                      <a:pt x="382" y="528"/>
                    </a:lnTo>
                    <a:lnTo>
                      <a:pt x="402" y="514"/>
                    </a:lnTo>
                    <a:lnTo>
                      <a:pt x="444" y="475"/>
                    </a:lnTo>
                    <a:lnTo>
                      <a:pt x="467" y="459"/>
                    </a:lnTo>
                    <a:lnTo>
                      <a:pt x="467" y="414"/>
                    </a:lnTo>
                    <a:lnTo>
                      <a:pt x="468" y="393"/>
                    </a:lnTo>
                    <a:lnTo>
                      <a:pt x="474" y="372"/>
                    </a:lnTo>
                    <a:lnTo>
                      <a:pt x="484" y="367"/>
                    </a:lnTo>
                    <a:lnTo>
                      <a:pt x="495" y="365"/>
                    </a:lnTo>
                    <a:lnTo>
                      <a:pt x="505" y="365"/>
                    </a:lnTo>
                    <a:lnTo>
                      <a:pt x="516" y="367"/>
                    </a:lnTo>
                    <a:lnTo>
                      <a:pt x="523" y="376"/>
                    </a:lnTo>
                    <a:lnTo>
                      <a:pt x="533" y="409"/>
                    </a:lnTo>
                    <a:lnTo>
                      <a:pt x="540" y="442"/>
                    </a:lnTo>
                    <a:lnTo>
                      <a:pt x="583" y="425"/>
                    </a:lnTo>
                    <a:lnTo>
                      <a:pt x="581" y="404"/>
                    </a:lnTo>
                    <a:lnTo>
                      <a:pt x="578" y="383"/>
                    </a:lnTo>
                    <a:lnTo>
                      <a:pt x="573" y="361"/>
                    </a:lnTo>
                    <a:lnTo>
                      <a:pt x="552" y="343"/>
                    </a:lnTo>
                    <a:lnTo>
                      <a:pt x="528" y="330"/>
                    </a:lnTo>
                    <a:lnTo>
                      <a:pt x="500" y="320"/>
                    </a:lnTo>
                    <a:lnTo>
                      <a:pt x="472" y="316"/>
                    </a:lnTo>
                    <a:lnTo>
                      <a:pt x="470" y="297"/>
                    </a:lnTo>
                    <a:lnTo>
                      <a:pt x="470" y="277"/>
                    </a:lnTo>
                    <a:lnTo>
                      <a:pt x="480" y="257"/>
                    </a:lnTo>
                    <a:lnTo>
                      <a:pt x="491" y="237"/>
                    </a:lnTo>
                    <a:lnTo>
                      <a:pt x="501" y="216"/>
                    </a:lnTo>
                    <a:lnTo>
                      <a:pt x="500" y="196"/>
                    </a:lnTo>
                    <a:lnTo>
                      <a:pt x="489" y="158"/>
                    </a:lnTo>
                    <a:lnTo>
                      <a:pt x="488" y="138"/>
                    </a:lnTo>
                    <a:lnTo>
                      <a:pt x="500" y="119"/>
                    </a:lnTo>
                    <a:lnTo>
                      <a:pt x="517" y="104"/>
                    </a:lnTo>
                    <a:lnTo>
                      <a:pt x="534" y="90"/>
                    </a:lnTo>
                    <a:lnTo>
                      <a:pt x="553" y="78"/>
                    </a:lnTo>
                    <a:lnTo>
                      <a:pt x="540" y="118"/>
                    </a:lnTo>
                    <a:lnTo>
                      <a:pt x="525" y="159"/>
                    </a:lnTo>
                    <a:lnTo>
                      <a:pt x="556" y="179"/>
                    </a:lnTo>
                    <a:lnTo>
                      <a:pt x="586" y="193"/>
                    </a:lnTo>
                    <a:lnTo>
                      <a:pt x="619" y="207"/>
                    </a:lnTo>
                    <a:lnTo>
                      <a:pt x="623" y="197"/>
                    </a:lnTo>
                    <a:lnTo>
                      <a:pt x="624" y="191"/>
                    </a:lnTo>
                    <a:lnTo>
                      <a:pt x="626" y="182"/>
                    </a:lnTo>
                    <a:lnTo>
                      <a:pt x="616" y="168"/>
                    </a:lnTo>
                    <a:lnTo>
                      <a:pt x="603" y="156"/>
                    </a:lnTo>
                    <a:lnTo>
                      <a:pt x="594" y="143"/>
                    </a:lnTo>
                    <a:lnTo>
                      <a:pt x="585" y="130"/>
                    </a:lnTo>
                    <a:lnTo>
                      <a:pt x="581" y="114"/>
                    </a:lnTo>
                    <a:lnTo>
                      <a:pt x="606" y="123"/>
                    </a:lnTo>
                    <a:lnTo>
                      <a:pt x="634" y="123"/>
                    </a:lnTo>
                    <a:lnTo>
                      <a:pt x="613" y="74"/>
                    </a:lnTo>
                    <a:lnTo>
                      <a:pt x="623" y="70"/>
                    </a:lnTo>
                    <a:lnTo>
                      <a:pt x="635" y="68"/>
                    </a:lnTo>
                    <a:lnTo>
                      <a:pt x="635" y="96"/>
                    </a:lnTo>
                    <a:lnTo>
                      <a:pt x="651" y="114"/>
                    </a:lnTo>
                    <a:lnTo>
                      <a:pt x="669" y="135"/>
                    </a:lnTo>
                    <a:lnTo>
                      <a:pt x="636" y="171"/>
                    </a:lnTo>
                    <a:lnTo>
                      <a:pt x="647" y="186"/>
                    </a:lnTo>
                    <a:lnTo>
                      <a:pt x="659" y="199"/>
                    </a:lnTo>
                    <a:lnTo>
                      <a:pt x="667" y="215"/>
                    </a:lnTo>
                    <a:lnTo>
                      <a:pt x="668" y="232"/>
                    </a:lnTo>
                    <a:lnTo>
                      <a:pt x="661" y="249"/>
                    </a:lnTo>
                    <a:lnTo>
                      <a:pt x="651" y="264"/>
                    </a:lnTo>
                    <a:lnTo>
                      <a:pt x="636" y="275"/>
                    </a:lnTo>
                    <a:lnTo>
                      <a:pt x="622" y="286"/>
                    </a:lnTo>
                    <a:lnTo>
                      <a:pt x="609" y="298"/>
                    </a:lnTo>
                    <a:lnTo>
                      <a:pt x="630" y="331"/>
                    </a:lnTo>
                    <a:lnTo>
                      <a:pt x="652" y="361"/>
                    </a:lnTo>
                    <a:lnTo>
                      <a:pt x="669" y="359"/>
                    </a:lnTo>
                    <a:lnTo>
                      <a:pt x="687" y="353"/>
                    </a:lnTo>
                    <a:lnTo>
                      <a:pt x="700" y="383"/>
                    </a:lnTo>
                    <a:lnTo>
                      <a:pt x="706" y="413"/>
                    </a:lnTo>
                    <a:lnTo>
                      <a:pt x="696" y="436"/>
                    </a:lnTo>
                    <a:lnTo>
                      <a:pt x="684" y="459"/>
                    </a:lnTo>
                    <a:lnTo>
                      <a:pt x="675" y="482"/>
                    </a:lnTo>
                    <a:lnTo>
                      <a:pt x="675" y="503"/>
                    </a:lnTo>
                    <a:lnTo>
                      <a:pt x="680" y="523"/>
                    </a:lnTo>
                    <a:lnTo>
                      <a:pt x="687" y="544"/>
                    </a:lnTo>
                    <a:lnTo>
                      <a:pt x="695" y="564"/>
                    </a:lnTo>
                    <a:lnTo>
                      <a:pt x="701" y="592"/>
                    </a:lnTo>
                    <a:lnTo>
                      <a:pt x="704" y="618"/>
                    </a:lnTo>
                    <a:lnTo>
                      <a:pt x="709" y="646"/>
                    </a:lnTo>
                    <a:lnTo>
                      <a:pt x="714" y="651"/>
                    </a:lnTo>
                    <a:lnTo>
                      <a:pt x="725" y="659"/>
                    </a:lnTo>
                    <a:lnTo>
                      <a:pt x="732" y="662"/>
                    </a:lnTo>
                    <a:lnTo>
                      <a:pt x="732" y="693"/>
                    </a:lnTo>
                    <a:lnTo>
                      <a:pt x="734" y="723"/>
                    </a:lnTo>
                    <a:lnTo>
                      <a:pt x="747" y="733"/>
                    </a:lnTo>
                    <a:lnTo>
                      <a:pt x="765" y="740"/>
                    </a:lnTo>
                    <a:lnTo>
                      <a:pt x="781" y="745"/>
                    </a:lnTo>
                    <a:lnTo>
                      <a:pt x="779" y="761"/>
                    </a:lnTo>
                    <a:lnTo>
                      <a:pt x="778" y="780"/>
                    </a:lnTo>
                    <a:lnTo>
                      <a:pt x="775" y="798"/>
                    </a:lnTo>
                    <a:lnTo>
                      <a:pt x="763" y="818"/>
                    </a:lnTo>
                    <a:lnTo>
                      <a:pt x="753" y="838"/>
                    </a:lnTo>
                    <a:lnTo>
                      <a:pt x="753" y="855"/>
                    </a:lnTo>
                    <a:lnTo>
                      <a:pt x="758" y="871"/>
                    </a:lnTo>
                    <a:lnTo>
                      <a:pt x="762" y="885"/>
                    </a:lnTo>
                    <a:lnTo>
                      <a:pt x="722" y="928"/>
                    </a:lnTo>
                    <a:lnTo>
                      <a:pt x="697" y="913"/>
                    </a:lnTo>
                    <a:lnTo>
                      <a:pt x="673" y="901"/>
                    </a:lnTo>
                    <a:lnTo>
                      <a:pt x="657" y="896"/>
                    </a:lnTo>
                    <a:lnTo>
                      <a:pt x="642" y="893"/>
                    </a:lnTo>
                    <a:lnTo>
                      <a:pt x="626" y="885"/>
                    </a:lnTo>
                    <a:lnTo>
                      <a:pt x="606" y="867"/>
                    </a:lnTo>
                    <a:lnTo>
                      <a:pt x="586" y="848"/>
                    </a:lnTo>
                    <a:lnTo>
                      <a:pt x="574" y="860"/>
                    </a:lnTo>
                    <a:lnTo>
                      <a:pt x="561" y="872"/>
                    </a:lnTo>
                    <a:lnTo>
                      <a:pt x="545" y="880"/>
                    </a:lnTo>
                    <a:lnTo>
                      <a:pt x="529" y="885"/>
                    </a:lnTo>
                    <a:lnTo>
                      <a:pt x="511" y="884"/>
                    </a:lnTo>
                    <a:lnTo>
                      <a:pt x="495" y="884"/>
                    </a:lnTo>
                    <a:lnTo>
                      <a:pt x="480" y="879"/>
                    </a:lnTo>
                    <a:lnTo>
                      <a:pt x="470" y="867"/>
                    </a:lnTo>
                    <a:lnTo>
                      <a:pt x="447" y="844"/>
                    </a:lnTo>
                    <a:lnTo>
                      <a:pt x="434" y="832"/>
                    </a:lnTo>
                    <a:lnTo>
                      <a:pt x="417" y="827"/>
                    </a:lnTo>
                    <a:lnTo>
                      <a:pt x="382" y="820"/>
                    </a:lnTo>
                    <a:lnTo>
                      <a:pt x="366" y="812"/>
                    </a:lnTo>
                    <a:lnTo>
                      <a:pt x="339" y="793"/>
                    </a:lnTo>
                    <a:lnTo>
                      <a:pt x="324" y="783"/>
                    </a:lnTo>
                    <a:lnTo>
                      <a:pt x="278" y="780"/>
                    </a:lnTo>
                    <a:lnTo>
                      <a:pt x="261" y="738"/>
                    </a:lnTo>
                    <a:lnTo>
                      <a:pt x="249" y="695"/>
                    </a:lnTo>
                    <a:lnTo>
                      <a:pt x="239" y="682"/>
                    </a:lnTo>
                    <a:lnTo>
                      <a:pt x="229" y="671"/>
                    </a:lnTo>
                    <a:lnTo>
                      <a:pt x="216" y="664"/>
                    </a:lnTo>
                    <a:lnTo>
                      <a:pt x="200" y="664"/>
                    </a:lnTo>
                    <a:lnTo>
                      <a:pt x="181" y="670"/>
                    </a:lnTo>
                    <a:lnTo>
                      <a:pt x="161" y="672"/>
                    </a:lnTo>
                    <a:lnTo>
                      <a:pt x="151" y="670"/>
                    </a:lnTo>
                    <a:lnTo>
                      <a:pt x="131" y="659"/>
                    </a:lnTo>
                    <a:lnTo>
                      <a:pt x="131" y="626"/>
                    </a:lnTo>
                    <a:lnTo>
                      <a:pt x="103" y="614"/>
                    </a:lnTo>
                    <a:lnTo>
                      <a:pt x="75" y="606"/>
                    </a:lnTo>
                    <a:lnTo>
                      <a:pt x="45" y="603"/>
                    </a:lnTo>
                    <a:lnTo>
                      <a:pt x="16" y="601"/>
                    </a:lnTo>
                    <a:lnTo>
                      <a:pt x="7" y="588"/>
                    </a:lnTo>
                    <a:lnTo>
                      <a:pt x="0" y="572"/>
                    </a:lnTo>
                    <a:lnTo>
                      <a:pt x="5" y="555"/>
                    </a:lnTo>
                    <a:lnTo>
                      <a:pt x="12" y="536"/>
                    </a:lnTo>
                    <a:lnTo>
                      <a:pt x="20" y="483"/>
                    </a:lnTo>
                    <a:lnTo>
                      <a:pt x="48" y="466"/>
                    </a:lnTo>
                    <a:lnTo>
                      <a:pt x="75" y="447"/>
                    </a:lnTo>
                    <a:lnTo>
                      <a:pt x="143" y="432"/>
                    </a:lnTo>
                    <a:lnTo>
                      <a:pt x="163" y="416"/>
                    </a:lnTo>
                    <a:lnTo>
                      <a:pt x="181" y="398"/>
                    </a:lnTo>
                    <a:lnTo>
                      <a:pt x="196" y="377"/>
                    </a:lnTo>
                    <a:lnTo>
                      <a:pt x="205" y="355"/>
                    </a:lnTo>
                    <a:lnTo>
                      <a:pt x="194" y="348"/>
                    </a:lnTo>
                    <a:lnTo>
                      <a:pt x="185" y="339"/>
                    </a:lnTo>
                    <a:lnTo>
                      <a:pt x="198" y="320"/>
                    </a:lnTo>
                    <a:lnTo>
                      <a:pt x="210" y="299"/>
                    </a:lnTo>
                    <a:lnTo>
                      <a:pt x="205" y="285"/>
                    </a:lnTo>
                    <a:lnTo>
                      <a:pt x="190" y="253"/>
                    </a:lnTo>
                    <a:lnTo>
                      <a:pt x="198" y="249"/>
                    </a:lnTo>
                    <a:lnTo>
                      <a:pt x="204" y="248"/>
                    </a:lnTo>
                    <a:lnTo>
                      <a:pt x="239" y="299"/>
                    </a:lnTo>
                    <a:lnTo>
                      <a:pt x="274" y="353"/>
                    </a:lnTo>
                    <a:lnTo>
                      <a:pt x="284" y="353"/>
                    </a:lnTo>
                    <a:lnTo>
                      <a:pt x="288" y="355"/>
                    </a:lnTo>
                    <a:lnTo>
                      <a:pt x="312" y="311"/>
                    </a:lnTo>
                    <a:lnTo>
                      <a:pt x="306" y="291"/>
                    </a:lnTo>
                    <a:lnTo>
                      <a:pt x="304" y="269"/>
                    </a:lnTo>
                    <a:lnTo>
                      <a:pt x="304" y="246"/>
                    </a:lnTo>
                    <a:lnTo>
                      <a:pt x="290" y="232"/>
                    </a:lnTo>
                    <a:lnTo>
                      <a:pt x="282" y="227"/>
                    </a:lnTo>
                    <a:lnTo>
                      <a:pt x="302" y="192"/>
                    </a:lnTo>
                    <a:lnTo>
                      <a:pt x="319" y="156"/>
                    </a:lnTo>
                    <a:lnTo>
                      <a:pt x="319" y="142"/>
                    </a:lnTo>
                    <a:lnTo>
                      <a:pt x="312" y="118"/>
                    </a:lnTo>
                    <a:lnTo>
                      <a:pt x="372" y="76"/>
                    </a:lnTo>
                    <a:lnTo>
                      <a:pt x="392" y="52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78"/>
              <p:cNvSpPr>
                <a:spLocks noEditPoints="1"/>
              </p:cNvSpPr>
              <p:nvPr/>
            </p:nvSpPr>
            <p:spPr bwMode="auto">
              <a:xfrm>
                <a:off x="588085" y="2438811"/>
                <a:ext cx="200352" cy="1810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0"/>
                  </a:cxn>
                  <a:cxn ang="0">
                    <a:pos x="91" y="29"/>
                  </a:cxn>
                  <a:cxn ang="0">
                    <a:pos x="123" y="12"/>
                  </a:cxn>
                  <a:cxn ang="0">
                    <a:pos x="142" y="68"/>
                  </a:cxn>
                  <a:cxn ang="0">
                    <a:pos x="156" y="125"/>
                  </a:cxn>
                  <a:cxn ang="0">
                    <a:pos x="123" y="134"/>
                  </a:cxn>
                  <a:cxn ang="0">
                    <a:pos x="89" y="141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28" y="20"/>
                  </a:cxn>
                  <a:cxn ang="0">
                    <a:pos x="61" y="70"/>
                  </a:cxn>
                  <a:cxn ang="0">
                    <a:pos x="95" y="121"/>
                  </a:cxn>
                  <a:cxn ang="0">
                    <a:pos x="135" y="114"/>
                  </a:cxn>
                  <a:cxn ang="0">
                    <a:pos x="127" y="76"/>
                  </a:cxn>
                  <a:cxn ang="0">
                    <a:pos x="115" y="39"/>
                  </a:cxn>
                  <a:cxn ang="0">
                    <a:pos x="102" y="45"/>
                  </a:cxn>
                  <a:cxn ang="0">
                    <a:pos x="91" y="53"/>
                  </a:cxn>
                  <a:cxn ang="0">
                    <a:pos x="77" y="36"/>
                  </a:cxn>
                  <a:cxn ang="0">
                    <a:pos x="62" y="19"/>
                  </a:cxn>
                  <a:cxn ang="0">
                    <a:pos x="45" y="19"/>
                  </a:cxn>
                  <a:cxn ang="0">
                    <a:pos x="28" y="20"/>
                  </a:cxn>
                </a:cxnLst>
                <a:rect l="0" t="0" r="r" b="b"/>
                <a:pathLst>
                  <a:path w="156" h="141">
                    <a:moveTo>
                      <a:pt x="0" y="6"/>
                    </a:moveTo>
                    <a:lnTo>
                      <a:pt x="66" y="0"/>
                    </a:lnTo>
                    <a:lnTo>
                      <a:pt x="91" y="29"/>
                    </a:lnTo>
                    <a:lnTo>
                      <a:pt x="123" y="12"/>
                    </a:lnTo>
                    <a:lnTo>
                      <a:pt x="142" y="68"/>
                    </a:lnTo>
                    <a:lnTo>
                      <a:pt x="156" y="125"/>
                    </a:lnTo>
                    <a:lnTo>
                      <a:pt x="123" y="134"/>
                    </a:lnTo>
                    <a:lnTo>
                      <a:pt x="89" y="141"/>
                    </a:lnTo>
                    <a:lnTo>
                      <a:pt x="0" y="15"/>
                    </a:lnTo>
                    <a:lnTo>
                      <a:pt x="0" y="6"/>
                    </a:lnTo>
                    <a:close/>
                    <a:moveTo>
                      <a:pt x="28" y="20"/>
                    </a:moveTo>
                    <a:lnTo>
                      <a:pt x="61" y="70"/>
                    </a:lnTo>
                    <a:lnTo>
                      <a:pt x="95" y="121"/>
                    </a:lnTo>
                    <a:lnTo>
                      <a:pt x="135" y="114"/>
                    </a:lnTo>
                    <a:lnTo>
                      <a:pt x="127" y="76"/>
                    </a:lnTo>
                    <a:lnTo>
                      <a:pt x="115" y="39"/>
                    </a:lnTo>
                    <a:lnTo>
                      <a:pt x="102" y="45"/>
                    </a:lnTo>
                    <a:lnTo>
                      <a:pt x="91" y="53"/>
                    </a:lnTo>
                    <a:lnTo>
                      <a:pt x="77" y="36"/>
                    </a:lnTo>
                    <a:lnTo>
                      <a:pt x="62" y="19"/>
                    </a:lnTo>
                    <a:lnTo>
                      <a:pt x="45" y="19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79"/>
              <p:cNvSpPr>
                <a:spLocks noEditPoints="1"/>
              </p:cNvSpPr>
              <p:nvPr/>
            </p:nvSpPr>
            <p:spPr bwMode="auto">
              <a:xfrm>
                <a:off x="586800" y="2437527"/>
                <a:ext cx="204205" cy="183656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415" y="3"/>
                  </a:cxn>
                  <a:cxn ang="0">
                    <a:pos x="557" y="177"/>
                  </a:cxn>
                  <a:cxn ang="0">
                    <a:pos x="755" y="73"/>
                  </a:cxn>
                  <a:cxn ang="0">
                    <a:pos x="872" y="414"/>
                  </a:cxn>
                  <a:cxn ang="0">
                    <a:pos x="955" y="768"/>
                  </a:cxn>
                  <a:cxn ang="0">
                    <a:pos x="546" y="864"/>
                  </a:cxn>
                  <a:cxn ang="0">
                    <a:pos x="2" y="101"/>
                  </a:cxn>
                  <a:cxn ang="0">
                    <a:pos x="0" y="40"/>
                  </a:cxn>
                  <a:cxn ang="0">
                    <a:pos x="15" y="92"/>
                  </a:cxn>
                  <a:cxn ang="0">
                    <a:pos x="543" y="849"/>
                  </a:cxn>
                  <a:cxn ang="0">
                    <a:pos x="950" y="753"/>
                  </a:cxn>
                  <a:cxn ang="0">
                    <a:pos x="857" y="419"/>
                  </a:cxn>
                  <a:cxn ang="0">
                    <a:pos x="756" y="88"/>
                  </a:cxn>
                  <a:cxn ang="0">
                    <a:pos x="554" y="190"/>
                  </a:cxn>
                  <a:cxn ang="0">
                    <a:pos x="409" y="16"/>
                  </a:cxn>
                  <a:cxn ang="0">
                    <a:pos x="16" y="40"/>
                  </a:cxn>
                  <a:cxn ang="0">
                    <a:pos x="177" y="136"/>
                  </a:cxn>
                  <a:cxn ang="0">
                    <a:pos x="383" y="428"/>
                  </a:cxn>
                  <a:cxn ang="0">
                    <a:pos x="583" y="729"/>
                  </a:cxn>
                  <a:cxn ang="0">
                    <a:pos x="817" y="698"/>
                  </a:cxn>
                  <a:cxn ang="0">
                    <a:pos x="697" y="243"/>
                  </a:cxn>
                  <a:cxn ang="0">
                    <a:pos x="628" y="288"/>
                  </a:cxn>
                  <a:cxn ang="0">
                    <a:pos x="565" y="335"/>
                  </a:cxn>
                  <a:cxn ang="0">
                    <a:pos x="466" y="230"/>
                  </a:cxn>
                  <a:cxn ang="0">
                    <a:pos x="384" y="128"/>
                  </a:cxn>
                  <a:cxn ang="0">
                    <a:pos x="177" y="136"/>
                  </a:cxn>
                  <a:cxn ang="0">
                    <a:pos x="384" y="112"/>
                  </a:cxn>
                  <a:cxn ang="0">
                    <a:pos x="479" y="219"/>
                  </a:cxn>
                  <a:cxn ang="0">
                    <a:pos x="556" y="322"/>
                  </a:cxn>
                  <a:cxn ang="0">
                    <a:pos x="621" y="273"/>
                  </a:cxn>
                  <a:cxn ang="0">
                    <a:pos x="708" y="233"/>
                  </a:cxn>
                  <a:cxn ang="0">
                    <a:pos x="784" y="463"/>
                  </a:cxn>
                  <a:cxn ang="0">
                    <a:pos x="831" y="701"/>
                  </a:cxn>
                  <a:cxn ang="0">
                    <a:pos x="586" y="744"/>
                  </a:cxn>
                  <a:cxn ang="0">
                    <a:pos x="370" y="437"/>
                  </a:cxn>
                  <a:cxn ang="0">
                    <a:pos x="169" y="125"/>
                  </a:cxn>
                  <a:cxn ang="0">
                    <a:pos x="280" y="112"/>
                  </a:cxn>
                </a:cxnLst>
                <a:rect l="0" t="0" r="r" b="b"/>
                <a:pathLst>
                  <a:path w="961" h="865">
                    <a:moveTo>
                      <a:pt x="0" y="40"/>
                    </a:moveTo>
                    <a:cubicBezTo>
                      <a:pt x="0" y="36"/>
                      <a:pt x="4" y="33"/>
                      <a:pt x="8" y="32"/>
                    </a:cubicBezTo>
                    <a:lnTo>
                      <a:pt x="408" y="0"/>
                    </a:lnTo>
                    <a:cubicBezTo>
                      <a:pt x="410" y="0"/>
                      <a:pt x="413" y="1"/>
                      <a:pt x="415" y="3"/>
                    </a:cubicBezTo>
                    <a:lnTo>
                      <a:pt x="567" y="179"/>
                    </a:lnTo>
                    <a:lnTo>
                      <a:pt x="557" y="177"/>
                    </a:lnTo>
                    <a:lnTo>
                      <a:pt x="749" y="73"/>
                    </a:lnTo>
                    <a:cubicBezTo>
                      <a:pt x="751" y="72"/>
                      <a:pt x="753" y="72"/>
                      <a:pt x="755" y="73"/>
                    </a:cubicBezTo>
                    <a:cubicBezTo>
                      <a:pt x="758" y="74"/>
                      <a:pt x="759" y="76"/>
                      <a:pt x="760" y="78"/>
                    </a:cubicBezTo>
                    <a:lnTo>
                      <a:pt x="872" y="414"/>
                    </a:lnTo>
                    <a:lnTo>
                      <a:pt x="960" y="758"/>
                    </a:lnTo>
                    <a:cubicBezTo>
                      <a:pt x="961" y="763"/>
                      <a:pt x="959" y="767"/>
                      <a:pt x="955" y="768"/>
                    </a:cubicBezTo>
                    <a:lnTo>
                      <a:pt x="755" y="824"/>
                    </a:lnTo>
                    <a:lnTo>
                      <a:pt x="546" y="864"/>
                    </a:lnTo>
                    <a:cubicBezTo>
                      <a:pt x="543" y="865"/>
                      <a:pt x="540" y="864"/>
                      <a:pt x="538" y="861"/>
                    </a:cubicBezTo>
                    <a:lnTo>
                      <a:pt x="2" y="101"/>
                    </a:lnTo>
                    <a:cubicBezTo>
                      <a:pt x="1" y="100"/>
                      <a:pt x="0" y="98"/>
                      <a:pt x="0" y="96"/>
                    </a:cubicBezTo>
                    <a:lnTo>
                      <a:pt x="0" y="40"/>
                    </a:lnTo>
                    <a:close/>
                    <a:moveTo>
                      <a:pt x="16" y="96"/>
                    </a:moveTo>
                    <a:lnTo>
                      <a:pt x="15" y="92"/>
                    </a:lnTo>
                    <a:lnTo>
                      <a:pt x="551" y="852"/>
                    </a:lnTo>
                    <a:lnTo>
                      <a:pt x="543" y="849"/>
                    </a:lnTo>
                    <a:lnTo>
                      <a:pt x="750" y="809"/>
                    </a:lnTo>
                    <a:lnTo>
                      <a:pt x="950" y="753"/>
                    </a:lnTo>
                    <a:lnTo>
                      <a:pt x="945" y="762"/>
                    </a:lnTo>
                    <a:lnTo>
                      <a:pt x="857" y="419"/>
                    </a:lnTo>
                    <a:lnTo>
                      <a:pt x="745" y="83"/>
                    </a:lnTo>
                    <a:lnTo>
                      <a:pt x="756" y="88"/>
                    </a:lnTo>
                    <a:lnTo>
                      <a:pt x="564" y="192"/>
                    </a:lnTo>
                    <a:cubicBezTo>
                      <a:pt x="561" y="193"/>
                      <a:pt x="557" y="193"/>
                      <a:pt x="554" y="190"/>
                    </a:cubicBezTo>
                    <a:lnTo>
                      <a:pt x="402" y="14"/>
                    </a:lnTo>
                    <a:lnTo>
                      <a:pt x="409" y="16"/>
                    </a:lnTo>
                    <a:lnTo>
                      <a:pt x="9" y="48"/>
                    </a:lnTo>
                    <a:lnTo>
                      <a:pt x="16" y="40"/>
                    </a:lnTo>
                    <a:lnTo>
                      <a:pt x="16" y="96"/>
                    </a:lnTo>
                    <a:close/>
                    <a:moveTo>
                      <a:pt x="177" y="136"/>
                    </a:moveTo>
                    <a:lnTo>
                      <a:pt x="183" y="124"/>
                    </a:lnTo>
                    <a:lnTo>
                      <a:pt x="383" y="428"/>
                    </a:lnTo>
                    <a:lnTo>
                      <a:pt x="591" y="732"/>
                    </a:lnTo>
                    <a:lnTo>
                      <a:pt x="583" y="729"/>
                    </a:lnTo>
                    <a:lnTo>
                      <a:pt x="823" y="689"/>
                    </a:lnTo>
                    <a:lnTo>
                      <a:pt x="817" y="698"/>
                    </a:lnTo>
                    <a:lnTo>
                      <a:pt x="769" y="466"/>
                    </a:lnTo>
                    <a:lnTo>
                      <a:pt x="697" y="243"/>
                    </a:lnTo>
                    <a:lnTo>
                      <a:pt x="708" y="248"/>
                    </a:lnTo>
                    <a:lnTo>
                      <a:pt x="628" y="288"/>
                    </a:lnTo>
                    <a:lnTo>
                      <a:pt x="629" y="287"/>
                    </a:lnTo>
                    <a:lnTo>
                      <a:pt x="565" y="335"/>
                    </a:lnTo>
                    <a:cubicBezTo>
                      <a:pt x="562" y="337"/>
                      <a:pt x="557" y="337"/>
                      <a:pt x="554" y="334"/>
                    </a:cubicBezTo>
                    <a:lnTo>
                      <a:pt x="466" y="230"/>
                    </a:lnTo>
                    <a:lnTo>
                      <a:pt x="378" y="126"/>
                    </a:lnTo>
                    <a:lnTo>
                      <a:pt x="384" y="128"/>
                    </a:lnTo>
                    <a:lnTo>
                      <a:pt x="280" y="128"/>
                    </a:lnTo>
                    <a:lnTo>
                      <a:pt x="177" y="136"/>
                    </a:lnTo>
                    <a:close/>
                    <a:moveTo>
                      <a:pt x="280" y="112"/>
                    </a:moveTo>
                    <a:lnTo>
                      <a:pt x="384" y="112"/>
                    </a:lnTo>
                    <a:cubicBezTo>
                      <a:pt x="387" y="112"/>
                      <a:pt x="389" y="113"/>
                      <a:pt x="391" y="115"/>
                    </a:cubicBezTo>
                    <a:lnTo>
                      <a:pt x="479" y="219"/>
                    </a:lnTo>
                    <a:lnTo>
                      <a:pt x="567" y="323"/>
                    </a:lnTo>
                    <a:lnTo>
                      <a:pt x="556" y="322"/>
                    </a:lnTo>
                    <a:lnTo>
                      <a:pt x="620" y="274"/>
                    </a:lnTo>
                    <a:cubicBezTo>
                      <a:pt x="620" y="274"/>
                      <a:pt x="620" y="274"/>
                      <a:pt x="621" y="273"/>
                    </a:cubicBezTo>
                    <a:lnTo>
                      <a:pt x="701" y="233"/>
                    </a:lnTo>
                    <a:cubicBezTo>
                      <a:pt x="703" y="232"/>
                      <a:pt x="705" y="232"/>
                      <a:pt x="708" y="233"/>
                    </a:cubicBezTo>
                    <a:cubicBezTo>
                      <a:pt x="710" y="234"/>
                      <a:pt x="711" y="236"/>
                      <a:pt x="712" y="238"/>
                    </a:cubicBezTo>
                    <a:lnTo>
                      <a:pt x="784" y="463"/>
                    </a:lnTo>
                    <a:lnTo>
                      <a:pt x="832" y="695"/>
                    </a:lnTo>
                    <a:cubicBezTo>
                      <a:pt x="833" y="697"/>
                      <a:pt x="832" y="699"/>
                      <a:pt x="831" y="701"/>
                    </a:cubicBezTo>
                    <a:cubicBezTo>
                      <a:pt x="830" y="703"/>
                      <a:pt x="828" y="704"/>
                      <a:pt x="826" y="704"/>
                    </a:cubicBezTo>
                    <a:lnTo>
                      <a:pt x="586" y="744"/>
                    </a:lnTo>
                    <a:cubicBezTo>
                      <a:pt x="583" y="745"/>
                      <a:pt x="580" y="744"/>
                      <a:pt x="578" y="741"/>
                    </a:cubicBezTo>
                    <a:lnTo>
                      <a:pt x="370" y="437"/>
                    </a:lnTo>
                    <a:lnTo>
                      <a:pt x="170" y="133"/>
                    </a:lnTo>
                    <a:cubicBezTo>
                      <a:pt x="168" y="130"/>
                      <a:pt x="168" y="127"/>
                      <a:pt x="169" y="125"/>
                    </a:cubicBezTo>
                    <a:cubicBezTo>
                      <a:pt x="171" y="122"/>
                      <a:pt x="173" y="121"/>
                      <a:pt x="176" y="120"/>
                    </a:cubicBezTo>
                    <a:lnTo>
                      <a:pt x="280" y="11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3693540" y="2436242"/>
                <a:ext cx="7706" cy="500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0"/>
                  </a:cxn>
                  <a:cxn ang="0">
                    <a:pos x="0" y="39"/>
                  </a:cxn>
                  <a:cxn ang="0">
                    <a:pos x="0" y="19"/>
                  </a:cxn>
                  <a:cxn ang="0">
                    <a:pos x="6" y="0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6" y="20"/>
                    </a:lnTo>
                    <a:lnTo>
                      <a:pt x="0" y="39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81"/>
              <p:cNvSpPr>
                <a:spLocks noEditPoints="1"/>
              </p:cNvSpPr>
              <p:nvPr/>
            </p:nvSpPr>
            <p:spPr bwMode="auto">
              <a:xfrm>
                <a:off x="3692256" y="2433673"/>
                <a:ext cx="10274" cy="5522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42" y="1"/>
                  </a:cxn>
                  <a:cxn ang="0">
                    <a:pos x="48" y="8"/>
                  </a:cxn>
                  <a:cxn ang="0">
                    <a:pos x="48" y="132"/>
                  </a:cxn>
                  <a:cxn ang="0">
                    <a:pos x="48" y="134"/>
                  </a:cxn>
                  <a:cxn ang="0">
                    <a:pos x="16" y="251"/>
                  </a:cxn>
                  <a:cxn ang="0">
                    <a:pos x="7" y="256"/>
                  </a:cxn>
                  <a:cxn ang="0">
                    <a:pos x="0" y="248"/>
                  </a:cxn>
                  <a:cxn ang="0">
                    <a:pos x="0" y="125"/>
                  </a:cxn>
                  <a:cxn ang="0">
                    <a:pos x="1" y="122"/>
                  </a:cxn>
                  <a:cxn ang="0">
                    <a:pos x="33" y="6"/>
                  </a:cxn>
                  <a:cxn ang="0">
                    <a:pos x="16" y="127"/>
                  </a:cxn>
                  <a:cxn ang="0">
                    <a:pos x="16" y="125"/>
                  </a:cxn>
                  <a:cxn ang="0">
                    <a:pos x="16" y="248"/>
                  </a:cxn>
                  <a:cxn ang="0">
                    <a:pos x="1" y="246"/>
                  </a:cxn>
                  <a:cxn ang="0">
                    <a:pos x="33" y="130"/>
                  </a:cxn>
                  <a:cxn ang="0">
                    <a:pos x="32" y="132"/>
                  </a:cxn>
                  <a:cxn ang="0">
                    <a:pos x="32" y="8"/>
                  </a:cxn>
                  <a:cxn ang="0">
                    <a:pos x="48" y="11"/>
                  </a:cxn>
                  <a:cxn ang="0">
                    <a:pos x="16" y="127"/>
                  </a:cxn>
                </a:cxnLst>
                <a:rect l="0" t="0" r="r" b="b"/>
                <a:pathLst>
                  <a:path w="48" h="257">
                    <a:moveTo>
                      <a:pt x="33" y="6"/>
                    </a:moveTo>
                    <a:cubicBezTo>
                      <a:pt x="34" y="2"/>
                      <a:pt x="38" y="0"/>
                      <a:pt x="42" y="1"/>
                    </a:cubicBezTo>
                    <a:cubicBezTo>
                      <a:pt x="46" y="1"/>
                      <a:pt x="48" y="4"/>
                      <a:pt x="48" y="8"/>
                    </a:cubicBezTo>
                    <a:lnTo>
                      <a:pt x="48" y="132"/>
                    </a:lnTo>
                    <a:cubicBezTo>
                      <a:pt x="48" y="133"/>
                      <a:pt x="48" y="134"/>
                      <a:pt x="48" y="134"/>
                    </a:cubicBezTo>
                    <a:lnTo>
                      <a:pt x="16" y="251"/>
                    </a:lnTo>
                    <a:cubicBezTo>
                      <a:pt x="15" y="254"/>
                      <a:pt x="11" y="257"/>
                      <a:pt x="7" y="256"/>
                    </a:cubicBezTo>
                    <a:cubicBezTo>
                      <a:pt x="3" y="256"/>
                      <a:pt x="0" y="252"/>
                      <a:pt x="0" y="248"/>
                    </a:cubicBezTo>
                    <a:lnTo>
                      <a:pt x="0" y="125"/>
                    </a:lnTo>
                    <a:cubicBezTo>
                      <a:pt x="0" y="124"/>
                      <a:pt x="1" y="123"/>
                      <a:pt x="1" y="122"/>
                    </a:cubicBezTo>
                    <a:lnTo>
                      <a:pt x="33" y="6"/>
                    </a:lnTo>
                    <a:close/>
                    <a:moveTo>
                      <a:pt x="16" y="127"/>
                    </a:moveTo>
                    <a:lnTo>
                      <a:pt x="16" y="125"/>
                    </a:lnTo>
                    <a:lnTo>
                      <a:pt x="16" y="248"/>
                    </a:lnTo>
                    <a:lnTo>
                      <a:pt x="1" y="246"/>
                    </a:lnTo>
                    <a:lnTo>
                      <a:pt x="33" y="130"/>
                    </a:lnTo>
                    <a:lnTo>
                      <a:pt x="32" y="132"/>
                    </a:lnTo>
                    <a:lnTo>
                      <a:pt x="32" y="8"/>
                    </a:lnTo>
                    <a:lnTo>
                      <a:pt x="48" y="11"/>
                    </a:lnTo>
                    <a:lnTo>
                      <a:pt x="16" y="12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82"/>
              <p:cNvSpPr>
                <a:spLocks noEditPoints="1"/>
              </p:cNvSpPr>
              <p:nvPr/>
            </p:nvSpPr>
            <p:spPr bwMode="auto">
              <a:xfrm>
                <a:off x="3323660" y="1275228"/>
                <a:ext cx="163107" cy="139990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8" y="38"/>
                  </a:cxn>
                  <a:cxn ang="0">
                    <a:pos x="19" y="21"/>
                  </a:cxn>
                  <a:cxn ang="0">
                    <a:pos x="33" y="8"/>
                  </a:cxn>
                  <a:cxn ang="0">
                    <a:pos x="51" y="0"/>
                  </a:cxn>
                  <a:cxn ang="0">
                    <a:pos x="86" y="13"/>
                  </a:cxn>
                  <a:cxn ang="0">
                    <a:pos x="119" y="28"/>
                  </a:cxn>
                  <a:cxn ang="0">
                    <a:pos x="124" y="30"/>
                  </a:cxn>
                  <a:cxn ang="0">
                    <a:pos x="126" y="33"/>
                  </a:cxn>
                  <a:cxn ang="0">
                    <a:pos x="127" y="38"/>
                  </a:cxn>
                  <a:cxn ang="0">
                    <a:pos x="127" y="43"/>
                  </a:cxn>
                  <a:cxn ang="0">
                    <a:pos x="126" y="71"/>
                  </a:cxn>
                  <a:cxn ang="0">
                    <a:pos x="124" y="97"/>
                  </a:cxn>
                  <a:cxn ang="0">
                    <a:pos x="82" y="105"/>
                  </a:cxn>
                  <a:cxn ang="0">
                    <a:pos x="41" y="109"/>
                  </a:cxn>
                  <a:cxn ang="0">
                    <a:pos x="28" y="104"/>
                  </a:cxn>
                  <a:cxn ang="0">
                    <a:pos x="13" y="93"/>
                  </a:cxn>
                  <a:cxn ang="0">
                    <a:pos x="0" y="85"/>
                  </a:cxn>
                  <a:cxn ang="0">
                    <a:pos x="25" y="59"/>
                  </a:cxn>
                  <a:cxn ang="0">
                    <a:pos x="21" y="58"/>
                  </a:cxn>
                  <a:cxn ang="0">
                    <a:pos x="13" y="58"/>
                  </a:cxn>
                  <a:cxn ang="0">
                    <a:pos x="7" y="55"/>
                  </a:cxn>
                  <a:cxn ang="0">
                    <a:pos x="1" y="55"/>
                  </a:cxn>
                  <a:cxn ang="0">
                    <a:pos x="50" y="20"/>
                  </a:cxn>
                  <a:cxn ang="0">
                    <a:pos x="41" y="22"/>
                  </a:cxn>
                  <a:cxn ang="0">
                    <a:pos x="31" y="33"/>
                  </a:cxn>
                  <a:cxn ang="0">
                    <a:pos x="25" y="41"/>
                  </a:cxn>
                  <a:cxn ang="0">
                    <a:pos x="44" y="43"/>
                  </a:cxn>
                  <a:cxn ang="0">
                    <a:pos x="61" y="46"/>
                  </a:cxn>
                  <a:cxn ang="0">
                    <a:pos x="79" y="43"/>
                  </a:cxn>
                  <a:cxn ang="0">
                    <a:pos x="95" y="37"/>
                  </a:cxn>
                  <a:cxn ang="0">
                    <a:pos x="80" y="30"/>
                  </a:cxn>
                  <a:cxn ang="0">
                    <a:pos x="64" y="22"/>
                  </a:cxn>
                  <a:cxn ang="0">
                    <a:pos x="50" y="20"/>
                  </a:cxn>
                  <a:cxn ang="0">
                    <a:pos x="29" y="80"/>
                  </a:cxn>
                  <a:cxn ang="0">
                    <a:pos x="36" y="91"/>
                  </a:cxn>
                  <a:cxn ang="0">
                    <a:pos x="41" y="93"/>
                  </a:cxn>
                  <a:cxn ang="0">
                    <a:pos x="108" y="83"/>
                  </a:cxn>
                  <a:cxn ang="0">
                    <a:pos x="110" y="66"/>
                  </a:cxn>
                  <a:cxn ang="0">
                    <a:pos x="110" y="50"/>
                  </a:cxn>
                  <a:cxn ang="0">
                    <a:pos x="70" y="64"/>
                  </a:cxn>
                  <a:cxn ang="0">
                    <a:pos x="29" y="80"/>
                  </a:cxn>
                </a:cxnLst>
                <a:rect l="0" t="0" r="r" b="b"/>
                <a:pathLst>
                  <a:path w="127" h="109">
                    <a:moveTo>
                      <a:pt x="1" y="55"/>
                    </a:moveTo>
                    <a:lnTo>
                      <a:pt x="8" y="38"/>
                    </a:lnTo>
                    <a:lnTo>
                      <a:pt x="19" y="21"/>
                    </a:lnTo>
                    <a:lnTo>
                      <a:pt x="33" y="8"/>
                    </a:lnTo>
                    <a:lnTo>
                      <a:pt x="51" y="0"/>
                    </a:lnTo>
                    <a:lnTo>
                      <a:pt x="86" y="13"/>
                    </a:lnTo>
                    <a:lnTo>
                      <a:pt x="119" y="28"/>
                    </a:lnTo>
                    <a:lnTo>
                      <a:pt x="124" y="30"/>
                    </a:lnTo>
                    <a:lnTo>
                      <a:pt x="126" y="33"/>
                    </a:lnTo>
                    <a:lnTo>
                      <a:pt x="127" y="38"/>
                    </a:lnTo>
                    <a:lnTo>
                      <a:pt x="127" y="43"/>
                    </a:lnTo>
                    <a:lnTo>
                      <a:pt x="126" y="71"/>
                    </a:lnTo>
                    <a:lnTo>
                      <a:pt x="124" y="97"/>
                    </a:lnTo>
                    <a:lnTo>
                      <a:pt x="82" y="105"/>
                    </a:lnTo>
                    <a:lnTo>
                      <a:pt x="41" y="109"/>
                    </a:lnTo>
                    <a:lnTo>
                      <a:pt x="28" y="104"/>
                    </a:lnTo>
                    <a:lnTo>
                      <a:pt x="13" y="93"/>
                    </a:lnTo>
                    <a:lnTo>
                      <a:pt x="0" y="85"/>
                    </a:lnTo>
                    <a:lnTo>
                      <a:pt x="25" y="59"/>
                    </a:lnTo>
                    <a:lnTo>
                      <a:pt x="21" y="58"/>
                    </a:lnTo>
                    <a:lnTo>
                      <a:pt x="13" y="58"/>
                    </a:lnTo>
                    <a:lnTo>
                      <a:pt x="7" y="55"/>
                    </a:lnTo>
                    <a:lnTo>
                      <a:pt x="1" y="55"/>
                    </a:lnTo>
                    <a:close/>
                    <a:moveTo>
                      <a:pt x="50" y="20"/>
                    </a:moveTo>
                    <a:lnTo>
                      <a:pt x="41" y="22"/>
                    </a:lnTo>
                    <a:lnTo>
                      <a:pt x="31" y="33"/>
                    </a:lnTo>
                    <a:lnTo>
                      <a:pt x="25" y="41"/>
                    </a:lnTo>
                    <a:lnTo>
                      <a:pt x="44" y="43"/>
                    </a:lnTo>
                    <a:lnTo>
                      <a:pt x="61" y="46"/>
                    </a:lnTo>
                    <a:lnTo>
                      <a:pt x="79" y="43"/>
                    </a:lnTo>
                    <a:lnTo>
                      <a:pt x="95" y="37"/>
                    </a:lnTo>
                    <a:lnTo>
                      <a:pt x="80" y="30"/>
                    </a:lnTo>
                    <a:lnTo>
                      <a:pt x="64" y="22"/>
                    </a:lnTo>
                    <a:lnTo>
                      <a:pt x="50" y="20"/>
                    </a:lnTo>
                    <a:close/>
                    <a:moveTo>
                      <a:pt x="29" y="80"/>
                    </a:moveTo>
                    <a:lnTo>
                      <a:pt x="36" y="91"/>
                    </a:lnTo>
                    <a:lnTo>
                      <a:pt x="41" y="93"/>
                    </a:lnTo>
                    <a:lnTo>
                      <a:pt x="108" y="83"/>
                    </a:lnTo>
                    <a:lnTo>
                      <a:pt x="110" y="66"/>
                    </a:lnTo>
                    <a:lnTo>
                      <a:pt x="110" y="50"/>
                    </a:lnTo>
                    <a:lnTo>
                      <a:pt x="70" y="64"/>
                    </a:lnTo>
                    <a:lnTo>
                      <a:pt x="29" y="8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83"/>
              <p:cNvSpPr>
                <a:spLocks noEditPoints="1"/>
              </p:cNvSpPr>
              <p:nvPr/>
            </p:nvSpPr>
            <p:spPr bwMode="auto">
              <a:xfrm>
                <a:off x="3322376" y="1273944"/>
                <a:ext cx="165676" cy="142559"/>
              </a:xfrm>
              <a:custGeom>
                <a:avLst/>
                <a:gdLst/>
                <a:ahLst/>
                <a:cxnLst>
                  <a:cxn ang="0">
                    <a:pos x="9" y="337"/>
                  </a:cxn>
                  <a:cxn ang="0">
                    <a:pos x="115" y="131"/>
                  </a:cxn>
                  <a:cxn ang="0">
                    <a:pos x="207" y="49"/>
                  </a:cxn>
                  <a:cxn ang="0">
                    <a:pos x="529" y="80"/>
                  </a:cxn>
                  <a:cxn ang="0">
                    <a:pos x="767" y="187"/>
                  </a:cxn>
                  <a:cxn ang="0">
                    <a:pos x="784" y="236"/>
                  </a:cxn>
                  <a:cxn ang="0">
                    <a:pos x="776" y="436"/>
                  </a:cxn>
                  <a:cxn ang="0">
                    <a:pos x="503" y="649"/>
                  </a:cxn>
                  <a:cxn ang="0">
                    <a:pos x="175" y="640"/>
                  </a:cxn>
                  <a:cxn ang="0">
                    <a:pos x="4" y="529"/>
                  </a:cxn>
                  <a:cxn ang="0">
                    <a:pos x="156" y="359"/>
                  </a:cxn>
                  <a:cxn ang="0">
                    <a:pos x="138" y="364"/>
                  </a:cxn>
                  <a:cxn ang="0">
                    <a:pos x="46" y="348"/>
                  </a:cxn>
                  <a:cxn ang="0">
                    <a:pos x="49" y="332"/>
                  </a:cxn>
                  <a:cxn ang="0">
                    <a:pos x="89" y="348"/>
                  </a:cxn>
                  <a:cxn ang="0">
                    <a:pos x="165" y="357"/>
                  </a:cxn>
                  <a:cxn ang="0">
                    <a:pos x="14" y="528"/>
                  </a:cxn>
                  <a:cxn ang="0">
                    <a:pos x="183" y="626"/>
                  </a:cxn>
                  <a:cxn ang="0">
                    <a:pos x="258" y="656"/>
                  </a:cxn>
                  <a:cxn ang="0">
                    <a:pos x="752" y="593"/>
                  </a:cxn>
                  <a:cxn ang="0">
                    <a:pos x="768" y="238"/>
                  </a:cxn>
                  <a:cxn ang="0">
                    <a:pos x="761" y="210"/>
                  </a:cxn>
                  <a:cxn ang="0">
                    <a:pos x="725" y="182"/>
                  </a:cxn>
                  <a:cxn ang="0">
                    <a:pos x="319" y="16"/>
                  </a:cxn>
                  <a:cxn ang="0">
                    <a:pos x="127" y="141"/>
                  </a:cxn>
                  <a:cxn ang="0">
                    <a:pos x="64" y="241"/>
                  </a:cxn>
                  <a:cxn ang="0">
                    <a:pos x="49" y="332"/>
                  </a:cxn>
                  <a:cxn ang="0">
                    <a:pos x="262" y="150"/>
                  </a:cxn>
                  <a:cxn ang="0">
                    <a:pos x="201" y="211"/>
                  </a:cxn>
                  <a:cxn ang="0">
                    <a:pos x="276" y="261"/>
                  </a:cxn>
                  <a:cxn ang="0">
                    <a:pos x="484" y="261"/>
                  </a:cxn>
                  <a:cxn ang="0">
                    <a:pos x="579" y="237"/>
                  </a:cxn>
                  <a:cxn ang="0">
                    <a:pos x="395" y="151"/>
                  </a:cxn>
                  <a:cxn ang="0">
                    <a:pos x="400" y="136"/>
                  </a:cxn>
                  <a:cxn ang="0">
                    <a:pos x="590" y="230"/>
                  </a:cxn>
                  <a:cxn ang="0">
                    <a:pos x="487" y="277"/>
                  </a:cxn>
                  <a:cxn ang="0">
                    <a:pos x="274" y="277"/>
                  </a:cxn>
                  <a:cxn ang="0">
                    <a:pos x="155" y="249"/>
                  </a:cxn>
                  <a:cxn ang="0">
                    <a:pos x="253" y="137"/>
                  </a:cxn>
                  <a:cxn ang="0">
                    <a:pos x="309" y="119"/>
                  </a:cxn>
                  <a:cxn ang="0">
                    <a:pos x="193" y="486"/>
                  </a:cxn>
                  <a:cxn ang="0">
                    <a:pos x="263" y="562"/>
                  </a:cxn>
                  <a:cxn ang="0">
                    <a:pos x="655" y="506"/>
                  </a:cxn>
                  <a:cxn ang="0">
                    <a:pos x="674" y="316"/>
                  </a:cxn>
                  <a:cxn ang="0">
                    <a:pos x="426" y="388"/>
                  </a:cxn>
                  <a:cxn ang="0">
                    <a:pos x="679" y="309"/>
                  </a:cxn>
                  <a:cxn ang="0">
                    <a:pos x="665" y="514"/>
                  </a:cxn>
                  <a:cxn ang="0">
                    <a:pos x="223" y="561"/>
                  </a:cxn>
                  <a:cxn ang="0">
                    <a:pos x="179" y="488"/>
                  </a:cxn>
                </a:cxnLst>
                <a:rect l="0" t="0" r="r" b="b"/>
                <a:pathLst>
                  <a:path w="784" h="673">
                    <a:moveTo>
                      <a:pt x="17" y="348"/>
                    </a:moveTo>
                    <a:cubicBezTo>
                      <a:pt x="14" y="348"/>
                      <a:pt x="11" y="347"/>
                      <a:pt x="10" y="345"/>
                    </a:cubicBezTo>
                    <a:cubicBezTo>
                      <a:pt x="8" y="343"/>
                      <a:pt x="8" y="340"/>
                      <a:pt x="9" y="337"/>
                    </a:cubicBezTo>
                    <a:lnTo>
                      <a:pt x="50" y="235"/>
                    </a:lnTo>
                    <a:cubicBezTo>
                      <a:pt x="50" y="234"/>
                      <a:pt x="50" y="234"/>
                      <a:pt x="50" y="233"/>
                    </a:cubicBezTo>
                    <a:lnTo>
                      <a:pt x="115" y="131"/>
                    </a:lnTo>
                    <a:cubicBezTo>
                      <a:pt x="115" y="130"/>
                      <a:pt x="116" y="129"/>
                      <a:pt x="116" y="129"/>
                    </a:cubicBezTo>
                    <a:lnTo>
                      <a:pt x="205" y="50"/>
                    </a:lnTo>
                    <a:cubicBezTo>
                      <a:pt x="206" y="49"/>
                      <a:pt x="207" y="49"/>
                      <a:pt x="207" y="49"/>
                    </a:cubicBezTo>
                    <a:lnTo>
                      <a:pt x="312" y="1"/>
                    </a:lnTo>
                    <a:cubicBezTo>
                      <a:pt x="314" y="0"/>
                      <a:pt x="316" y="0"/>
                      <a:pt x="318" y="1"/>
                    </a:cubicBezTo>
                    <a:lnTo>
                      <a:pt x="529" y="80"/>
                    </a:lnTo>
                    <a:lnTo>
                      <a:pt x="731" y="167"/>
                    </a:lnTo>
                    <a:lnTo>
                      <a:pt x="764" y="183"/>
                    </a:lnTo>
                    <a:cubicBezTo>
                      <a:pt x="765" y="184"/>
                      <a:pt x="767" y="185"/>
                      <a:pt x="767" y="187"/>
                    </a:cubicBezTo>
                    <a:lnTo>
                      <a:pt x="776" y="202"/>
                    </a:lnTo>
                    <a:cubicBezTo>
                      <a:pt x="776" y="203"/>
                      <a:pt x="776" y="203"/>
                      <a:pt x="776" y="204"/>
                    </a:cubicBezTo>
                    <a:lnTo>
                      <a:pt x="784" y="236"/>
                    </a:lnTo>
                    <a:cubicBezTo>
                      <a:pt x="784" y="236"/>
                      <a:pt x="784" y="237"/>
                      <a:pt x="784" y="238"/>
                    </a:cubicBezTo>
                    <a:lnTo>
                      <a:pt x="784" y="269"/>
                    </a:lnTo>
                    <a:lnTo>
                      <a:pt x="776" y="436"/>
                    </a:lnTo>
                    <a:lnTo>
                      <a:pt x="768" y="594"/>
                    </a:lnTo>
                    <a:cubicBezTo>
                      <a:pt x="768" y="597"/>
                      <a:pt x="765" y="601"/>
                      <a:pt x="762" y="601"/>
                    </a:cubicBezTo>
                    <a:lnTo>
                      <a:pt x="503" y="649"/>
                    </a:lnTo>
                    <a:lnTo>
                      <a:pt x="260" y="672"/>
                    </a:lnTo>
                    <a:cubicBezTo>
                      <a:pt x="259" y="673"/>
                      <a:pt x="257" y="672"/>
                      <a:pt x="256" y="672"/>
                    </a:cubicBezTo>
                    <a:lnTo>
                      <a:pt x="175" y="640"/>
                    </a:lnTo>
                    <a:cubicBezTo>
                      <a:pt x="175" y="640"/>
                      <a:pt x="174" y="640"/>
                      <a:pt x="174" y="639"/>
                    </a:cubicBezTo>
                    <a:lnTo>
                      <a:pt x="85" y="576"/>
                    </a:lnTo>
                    <a:lnTo>
                      <a:pt x="4" y="529"/>
                    </a:lnTo>
                    <a:cubicBezTo>
                      <a:pt x="2" y="528"/>
                      <a:pt x="1" y="526"/>
                      <a:pt x="1" y="523"/>
                    </a:cubicBezTo>
                    <a:cubicBezTo>
                      <a:pt x="0" y="521"/>
                      <a:pt x="1" y="518"/>
                      <a:pt x="3" y="517"/>
                    </a:cubicBezTo>
                    <a:lnTo>
                      <a:pt x="156" y="359"/>
                    </a:lnTo>
                    <a:lnTo>
                      <a:pt x="160" y="372"/>
                    </a:lnTo>
                    <a:lnTo>
                      <a:pt x="135" y="364"/>
                    </a:lnTo>
                    <a:lnTo>
                      <a:pt x="138" y="364"/>
                    </a:lnTo>
                    <a:lnTo>
                      <a:pt x="89" y="364"/>
                    </a:lnTo>
                    <a:cubicBezTo>
                      <a:pt x="88" y="364"/>
                      <a:pt x="87" y="364"/>
                      <a:pt x="86" y="364"/>
                    </a:cubicBezTo>
                    <a:lnTo>
                      <a:pt x="46" y="348"/>
                    </a:lnTo>
                    <a:lnTo>
                      <a:pt x="49" y="348"/>
                    </a:lnTo>
                    <a:lnTo>
                      <a:pt x="17" y="348"/>
                    </a:lnTo>
                    <a:close/>
                    <a:moveTo>
                      <a:pt x="49" y="332"/>
                    </a:moveTo>
                    <a:cubicBezTo>
                      <a:pt x="50" y="332"/>
                      <a:pt x="51" y="333"/>
                      <a:pt x="52" y="333"/>
                    </a:cubicBezTo>
                    <a:lnTo>
                      <a:pt x="92" y="349"/>
                    </a:lnTo>
                    <a:lnTo>
                      <a:pt x="89" y="348"/>
                    </a:lnTo>
                    <a:lnTo>
                      <a:pt x="138" y="348"/>
                    </a:lnTo>
                    <a:cubicBezTo>
                      <a:pt x="139" y="348"/>
                      <a:pt x="139" y="348"/>
                      <a:pt x="140" y="349"/>
                    </a:cubicBezTo>
                    <a:lnTo>
                      <a:pt x="165" y="357"/>
                    </a:lnTo>
                    <a:cubicBezTo>
                      <a:pt x="167" y="357"/>
                      <a:pt x="169" y="360"/>
                      <a:pt x="170" y="362"/>
                    </a:cubicBezTo>
                    <a:cubicBezTo>
                      <a:pt x="170" y="365"/>
                      <a:pt x="170" y="368"/>
                      <a:pt x="168" y="370"/>
                    </a:cubicBezTo>
                    <a:lnTo>
                      <a:pt x="14" y="528"/>
                    </a:lnTo>
                    <a:lnTo>
                      <a:pt x="13" y="515"/>
                    </a:lnTo>
                    <a:lnTo>
                      <a:pt x="94" y="563"/>
                    </a:lnTo>
                    <a:lnTo>
                      <a:pt x="183" y="626"/>
                    </a:lnTo>
                    <a:lnTo>
                      <a:pt x="181" y="625"/>
                    </a:lnTo>
                    <a:lnTo>
                      <a:pt x="262" y="657"/>
                    </a:lnTo>
                    <a:lnTo>
                      <a:pt x="258" y="656"/>
                    </a:lnTo>
                    <a:lnTo>
                      <a:pt x="500" y="633"/>
                    </a:lnTo>
                    <a:lnTo>
                      <a:pt x="759" y="585"/>
                    </a:lnTo>
                    <a:lnTo>
                      <a:pt x="752" y="593"/>
                    </a:lnTo>
                    <a:lnTo>
                      <a:pt x="760" y="435"/>
                    </a:lnTo>
                    <a:lnTo>
                      <a:pt x="768" y="269"/>
                    </a:lnTo>
                    <a:lnTo>
                      <a:pt x="768" y="238"/>
                    </a:lnTo>
                    <a:lnTo>
                      <a:pt x="769" y="240"/>
                    </a:lnTo>
                    <a:lnTo>
                      <a:pt x="761" y="208"/>
                    </a:lnTo>
                    <a:lnTo>
                      <a:pt x="761" y="210"/>
                    </a:lnTo>
                    <a:lnTo>
                      <a:pt x="753" y="194"/>
                    </a:lnTo>
                    <a:lnTo>
                      <a:pt x="757" y="197"/>
                    </a:lnTo>
                    <a:lnTo>
                      <a:pt x="725" y="182"/>
                    </a:lnTo>
                    <a:lnTo>
                      <a:pt x="523" y="95"/>
                    </a:lnTo>
                    <a:lnTo>
                      <a:pt x="313" y="16"/>
                    </a:lnTo>
                    <a:lnTo>
                      <a:pt x="319" y="16"/>
                    </a:lnTo>
                    <a:lnTo>
                      <a:pt x="214" y="63"/>
                    </a:lnTo>
                    <a:lnTo>
                      <a:pt x="216" y="62"/>
                    </a:lnTo>
                    <a:lnTo>
                      <a:pt x="127" y="141"/>
                    </a:lnTo>
                    <a:lnTo>
                      <a:pt x="128" y="139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24" y="343"/>
                    </a:lnTo>
                    <a:lnTo>
                      <a:pt x="17" y="332"/>
                    </a:lnTo>
                    <a:lnTo>
                      <a:pt x="49" y="332"/>
                    </a:lnTo>
                    <a:close/>
                    <a:moveTo>
                      <a:pt x="306" y="135"/>
                    </a:moveTo>
                    <a:lnTo>
                      <a:pt x="310" y="135"/>
                    </a:lnTo>
                    <a:lnTo>
                      <a:pt x="262" y="150"/>
                    </a:lnTo>
                    <a:lnTo>
                      <a:pt x="265" y="149"/>
                    </a:lnTo>
                    <a:lnTo>
                      <a:pt x="200" y="212"/>
                    </a:lnTo>
                    <a:lnTo>
                      <a:pt x="201" y="211"/>
                    </a:lnTo>
                    <a:lnTo>
                      <a:pt x="169" y="258"/>
                    </a:lnTo>
                    <a:lnTo>
                      <a:pt x="163" y="246"/>
                    </a:lnTo>
                    <a:lnTo>
                      <a:pt x="276" y="261"/>
                    </a:lnTo>
                    <a:lnTo>
                      <a:pt x="382" y="277"/>
                    </a:lnTo>
                    <a:lnTo>
                      <a:pt x="379" y="277"/>
                    </a:lnTo>
                    <a:lnTo>
                      <a:pt x="484" y="261"/>
                    </a:lnTo>
                    <a:lnTo>
                      <a:pt x="482" y="262"/>
                    </a:lnTo>
                    <a:lnTo>
                      <a:pt x="579" y="222"/>
                    </a:lnTo>
                    <a:lnTo>
                      <a:pt x="579" y="237"/>
                    </a:lnTo>
                    <a:lnTo>
                      <a:pt x="490" y="198"/>
                    </a:lnTo>
                    <a:lnTo>
                      <a:pt x="393" y="150"/>
                    </a:lnTo>
                    <a:lnTo>
                      <a:pt x="395" y="151"/>
                    </a:lnTo>
                    <a:lnTo>
                      <a:pt x="306" y="135"/>
                    </a:lnTo>
                    <a:close/>
                    <a:moveTo>
                      <a:pt x="398" y="135"/>
                    </a:moveTo>
                    <a:cubicBezTo>
                      <a:pt x="399" y="135"/>
                      <a:pt x="399" y="135"/>
                      <a:pt x="400" y="136"/>
                    </a:cubicBezTo>
                    <a:lnTo>
                      <a:pt x="497" y="183"/>
                    </a:lnTo>
                    <a:lnTo>
                      <a:pt x="586" y="222"/>
                    </a:lnTo>
                    <a:cubicBezTo>
                      <a:pt x="589" y="224"/>
                      <a:pt x="590" y="227"/>
                      <a:pt x="590" y="230"/>
                    </a:cubicBezTo>
                    <a:cubicBezTo>
                      <a:pt x="590" y="233"/>
                      <a:pt x="588" y="236"/>
                      <a:pt x="585" y="237"/>
                    </a:cubicBezTo>
                    <a:lnTo>
                      <a:pt x="488" y="277"/>
                    </a:lnTo>
                    <a:cubicBezTo>
                      <a:pt x="488" y="277"/>
                      <a:pt x="487" y="277"/>
                      <a:pt x="487" y="277"/>
                    </a:cubicBezTo>
                    <a:lnTo>
                      <a:pt x="382" y="293"/>
                    </a:lnTo>
                    <a:cubicBezTo>
                      <a:pt x="381" y="293"/>
                      <a:pt x="380" y="293"/>
                      <a:pt x="379" y="293"/>
                    </a:cubicBezTo>
                    <a:lnTo>
                      <a:pt x="274" y="277"/>
                    </a:lnTo>
                    <a:lnTo>
                      <a:pt x="161" y="261"/>
                    </a:lnTo>
                    <a:cubicBezTo>
                      <a:pt x="158" y="261"/>
                      <a:pt x="156" y="259"/>
                      <a:pt x="155" y="257"/>
                    </a:cubicBezTo>
                    <a:cubicBezTo>
                      <a:pt x="154" y="254"/>
                      <a:pt x="154" y="251"/>
                      <a:pt x="155" y="249"/>
                    </a:cubicBezTo>
                    <a:lnTo>
                      <a:pt x="188" y="202"/>
                    </a:lnTo>
                    <a:cubicBezTo>
                      <a:pt x="188" y="201"/>
                      <a:pt x="188" y="201"/>
                      <a:pt x="189" y="200"/>
                    </a:cubicBezTo>
                    <a:lnTo>
                      <a:pt x="253" y="137"/>
                    </a:lnTo>
                    <a:cubicBezTo>
                      <a:pt x="254" y="136"/>
                      <a:pt x="255" y="136"/>
                      <a:pt x="257" y="135"/>
                    </a:cubicBezTo>
                    <a:lnTo>
                      <a:pt x="305" y="119"/>
                    </a:lnTo>
                    <a:cubicBezTo>
                      <a:pt x="306" y="119"/>
                      <a:pt x="308" y="119"/>
                      <a:pt x="309" y="119"/>
                    </a:cubicBezTo>
                    <a:lnTo>
                      <a:pt x="398" y="135"/>
                    </a:lnTo>
                    <a:close/>
                    <a:moveTo>
                      <a:pt x="189" y="498"/>
                    </a:moveTo>
                    <a:lnTo>
                      <a:pt x="193" y="486"/>
                    </a:lnTo>
                    <a:lnTo>
                      <a:pt x="233" y="550"/>
                    </a:lnTo>
                    <a:lnTo>
                      <a:pt x="230" y="547"/>
                    </a:lnTo>
                    <a:lnTo>
                      <a:pt x="263" y="562"/>
                    </a:lnTo>
                    <a:lnTo>
                      <a:pt x="258" y="562"/>
                    </a:lnTo>
                    <a:lnTo>
                      <a:pt x="662" y="498"/>
                    </a:lnTo>
                    <a:lnTo>
                      <a:pt x="655" y="506"/>
                    </a:lnTo>
                    <a:lnTo>
                      <a:pt x="663" y="403"/>
                    </a:lnTo>
                    <a:lnTo>
                      <a:pt x="663" y="309"/>
                    </a:lnTo>
                    <a:lnTo>
                      <a:pt x="674" y="316"/>
                    </a:lnTo>
                    <a:lnTo>
                      <a:pt x="432" y="403"/>
                    </a:lnTo>
                    <a:lnTo>
                      <a:pt x="189" y="498"/>
                    </a:lnTo>
                    <a:close/>
                    <a:moveTo>
                      <a:pt x="426" y="388"/>
                    </a:moveTo>
                    <a:lnTo>
                      <a:pt x="669" y="301"/>
                    </a:lnTo>
                    <a:cubicBezTo>
                      <a:pt x="671" y="300"/>
                      <a:pt x="674" y="301"/>
                      <a:pt x="676" y="302"/>
                    </a:cubicBezTo>
                    <a:cubicBezTo>
                      <a:pt x="678" y="304"/>
                      <a:pt x="679" y="306"/>
                      <a:pt x="679" y="309"/>
                    </a:cubicBezTo>
                    <a:lnTo>
                      <a:pt x="679" y="404"/>
                    </a:lnTo>
                    <a:lnTo>
                      <a:pt x="671" y="507"/>
                    </a:lnTo>
                    <a:cubicBezTo>
                      <a:pt x="671" y="511"/>
                      <a:pt x="668" y="514"/>
                      <a:pt x="665" y="514"/>
                    </a:cubicBezTo>
                    <a:lnTo>
                      <a:pt x="260" y="578"/>
                    </a:lnTo>
                    <a:cubicBezTo>
                      <a:pt x="259" y="578"/>
                      <a:pt x="257" y="578"/>
                      <a:pt x="256" y="577"/>
                    </a:cubicBezTo>
                    <a:lnTo>
                      <a:pt x="223" y="561"/>
                    </a:lnTo>
                    <a:cubicBezTo>
                      <a:pt x="222" y="560"/>
                      <a:pt x="221" y="559"/>
                      <a:pt x="220" y="558"/>
                    </a:cubicBezTo>
                    <a:lnTo>
                      <a:pt x="180" y="495"/>
                    </a:lnTo>
                    <a:cubicBezTo>
                      <a:pt x="178" y="493"/>
                      <a:pt x="178" y="490"/>
                      <a:pt x="179" y="488"/>
                    </a:cubicBezTo>
                    <a:cubicBezTo>
                      <a:pt x="179" y="486"/>
                      <a:pt x="181" y="484"/>
                      <a:pt x="183" y="483"/>
                    </a:cubicBezTo>
                    <a:lnTo>
                      <a:pt x="426" y="38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84"/>
              <p:cNvSpPr>
                <a:spLocks noEditPoints="1"/>
              </p:cNvSpPr>
              <p:nvPr/>
            </p:nvSpPr>
            <p:spPr bwMode="auto">
              <a:xfrm>
                <a:off x="3513737" y="1312473"/>
                <a:ext cx="245303" cy="183656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89" y="0"/>
                  </a:cxn>
                  <a:cxn ang="0">
                    <a:pos x="107" y="36"/>
                  </a:cxn>
                  <a:cxn ang="0">
                    <a:pos x="81" y="59"/>
                  </a:cxn>
                  <a:cxn ang="0">
                    <a:pos x="98" y="79"/>
                  </a:cxn>
                  <a:cxn ang="0">
                    <a:pos x="140" y="82"/>
                  </a:cxn>
                  <a:cxn ang="0">
                    <a:pos x="183" y="98"/>
                  </a:cxn>
                  <a:cxn ang="0">
                    <a:pos x="176" y="130"/>
                  </a:cxn>
                  <a:cxn ang="0">
                    <a:pos x="144" y="143"/>
                  </a:cxn>
                  <a:cxn ang="0">
                    <a:pos x="112" y="126"/>
                  </a:cxn>
                  <a:cxn ang="0">
                    <a:pos x="97" y="138"/>
                  </a:cxn>
                  <a:cxn ang="0">
                    <a:pos x="75" y="142"/>
                  </a:cxn>
                  <a:cxn ang="0">
                    <a:pos x="8" y="141"/>
                  </a:cxn>
                  <a:cxn ang="0">
                    <a:pos x="0" y="34"/>
                  </a:cxn>
                  <a:cxn ang="0">
                    <a:pos x="58" y="24"/>
                  </a:cxn>
                  <a:cxn ang="0">
                    <a:pos x="58" y="39"/>
                  </a:cxn>
                  <a:cxn ang="0">
                    <a:pos x="82" y="35"/>
                  </a:cxn>
                  <a:cxn ang="0">
                    <a:pos x="82" y="23"/>
                  </a:cxn>
                  <a:cxn ang="0">
                    <a:pos x="18" y="46"/>
                  </a:cxn>
                  <a:cxn ang="0">
                    <a:pos x="26" y="86"/>
                  </a:cxn>
                  <a:cxn ang="0">
                    <a:pos x="65" y="67"/>
                  </a:cxn>
                  <a:cxn ang="0">
                    <a:pos x="51" y="54"/>
                  </a:cxn>
                  <a:cxn ang="0">
                    <a:pos x="28" y="48"/>
                  </a:cxn>
                  <a:cxn ang="0">
                    <a:pos x="66" y="98"/>
                  </a:cxn>
                  <a:cxn ang="0">
                    <a:pos x="86" y="122"/>
                  </a:cxn>
                  <a:cxn ang="0">
                    <a:pos x="103" y="99"/>
                  </a:cxn>
                  <a:cxn ang="0">
                    <a:pos x="66" y="98"/>
                  </a:cxn>
                  <a:cxn ang="0">
                    <a:pos x="122" y="107"/>
                  </a:cxn>
                  <a:cxn ang="0">
                    <a:pos x="117" y="115"/>
                  </a:cxn>
                  <a:cxn ang="0">
                    <a:pos x="153" y="121"/>
                  </a:cxn>
                  <a:cxn ang="0">
                    <a:pos x="166" y="105"/>
                  </a:cxn>
                  <a:cxn ang="0">
                    <a:pos x="145" y="97"/>
                  </a:cxn>
                  <a:cxn ang="0">
                    <a:pos x="23" y="122"/>
                  </a:cxn>
                  <a:cxn ang="0">
                    <a:pos x="47" y="107"/>
                  </a:cxn>
                  <a:cxn ang="0">
                    <a:pos x="40" y="99"/>
                  </a:cxn>
                  <a:cxn ang="0">
                    <a:pos x="31" y="105"/>
                  </a:cxn>
                  <a:cxn ang="0">
                    <a:pos x="23" y="118"/>
                  </a:cxn>
                </a:cxnLst>
                <a:rect l="0" t="0" r="r" b="b"/>
                <a:pathLst>
                  <a:path w="191" h="143">
                    <a:moveTo>
                      <a:pt x="0" y="34"/>
                    </a:moveTo>
                    <a:lnTo>
                      <a:pt x="28" y="18"/>
                    </a:lnTo>
                    <a:lnTo>
                      <a:pt x="58" y="7"/>
                    </a:lnTo>
                    <a:lnTo>
                      <a:pt x="89" y="0"/>
                    </a:lnTo>
                    <a:lnTo>
                      <a:pt x="99" y="18"/>
                    </a:lnTo>
                    <a:lnTo>
                      <a:pt x="107" y="36"/>
                    </a:lnTo>
                    <a:lnTo>
                      <a:pt x="102" y="43"/>
                    </a:lnTo>
                    <a:lnTo>
                      <a:pt x="81" y="59"/>
                    </a:lnTo>
                    <a:lnTo>
                      <a:pt x="87" y="70"/>
                    </a:lnTo>
                    <a:lnTo>
                      <a:pt x="98" y="79"/>
                    </a:lnTo>
                    <a:lnTo>
                      <a:pt x="109" y="85"/>
                    </a:lnTo>
                    <a:lnTo>
                      <a:pt x="140" y="82"/>
                    </a:lnTo>
                    <a:lnTo>
                      <a:pt x="172" y="75"/>
                    </a:lnTo>
                    <a:lnTo>
                      <a:pt x="183" y="98"/>
                    </a:lnTo>
                    <a:lnTo>
                      <a:pt x="191" y="122"/>
                    </a:lnTo>
                    <a:lnTo>
                      <a:pt x="176" y="130"/>
                    </a:lnTo>
                    <a:lnTo>
                      <a:pt x="160" y="138"/>
                    </a:lnTo>
                    <a:lnTo>
                      <a:pt x="144" y="143"/>
                    </a:lnTo>
                    <a:lnTo>
                      <a:pt x="126" y="137"/>
                    </a:lnTo>
                    <a:lnTo>
                      <a:pt x="112" y="126"/>
                    </a:lnTo>
                    <a:lnTo>
                      <a:pt x="103" y="133"/>
                    </a:lnTo>
                    <a:lnTo>
                      <a:pt x="97" y="138"/>
                    </a:lnTo>
                    <a:lnTo>
                      <a:pt x="86" y="142"/>
                    </a:lnTo>
                    <a:lnTo>
                      <a:pt x="75" y="142"/>
                    </a:lnTo>
                    <a:lnTo>
                      <a:pt x="42" y="138"/>
                    </a:lnTo>
                    <a:lnTo>
                      <a:pt x="8" y="141"/>
                    </a:lnTo>
                    <a:lnTo>
                      <a:pt x="7" y="86"/>
                    </a:lnTo>
                    <a:lnTo>
                      <a:pt x="0" y="34"/>
                    </a:lnTo>
                    <a:close/>
                    <a:moveTo>
                      <a:pt x="77" y="19"/>
                    </a:moveTo>
                    <a:lnTo>
                      <a:pt x="58" y="24"/>
                    </a:lnTo>
                    <a:lnTo>
                      <a:pt x="38" y="31"/>
                    </a:lnTo>
                    <a:lnTo>
                      <a:pt x="58" y="39"/>
                    </a:lnTo>
                    <a:lnTo>
                      <a:pt x="79" y="42"/>
                    </a:lnTo>
                    <a:lnTo>
                      <a:pt x="82" y="35"/>
                    </a:lnTo>
                    <a:lnTo>
                      <a:pt x="87" y="28"/>
                    </a:lnTo>
                    <a:lnTo>
                      <a:pt x="82" y="23"/>
                    </a:lnTo>
                    <a:lnTo>
                      <a:pt x="77" y="19"/>
                    </a:lnTo>
                    <a:close/>
                    <a:moveTo>
                      <a:pt x="18" y="46"/>
                    </a:moveTo>
                    <a:lnTo>
                      <a:pt x="20" y="64"/>
                    </a:lnTo>
                    <a:lnTo>
                      <a:pt x="26" y="86"/>
                    </a:lnTo>
                    <a:lnTo>
                      <a:pt x="65" y="79"/>
                    </a:lnTo>
                    <a:lnTo>
                      <a:pt x="65" y="67"/>
                    </a:lnTo>
                    <a:lnTo>
                      <a:pt x="59" y="58"/>
                    </a:lnTo>
                    <a:lnTo>
                      <a:pt x="51" y="54"/>
                    </a:lnTo>
                    <a:lnTo>
                      <a:pt x="40" y="51"/>
                    </a:lnTo>
                    <a:lnTo>
                      <a:pt x="28" y="48"/>
                    </a:lnTo>
                    <a:lnTo>
                      <a:pt x="18" y="46"/>
                    </a:lnTo>
                    <a:close/>
                    <a:moveTo>
                      <a:pt x="66" y="98"/>
                    </a:moveTo>
                    <a:lnTo>
                      <a:pt x="74" y="130"/>
                    </a:lnTo>
                    <a:lnTo>
                      <a:pt x="86" y="122"/>
                    </a:lnTo>
                    <a:lnTo>
                      <a:pt x="97" y="113"/>
                    </a:lnTo>
                    <a:lnTo>
                      <a:pt x="103" y="99"/>
                    </a:lnTo>
                    <a:lnTo>
                      <a:pt x="83" y="97"/>
                    </a:lnTo>
                    <a:lnTo>
                      <a:pt x="66" y="98"/>
                    </a:lnTo>
                    <a:close/>
                    <a:moveTo>
                      <a:pt x="126" y="102"/>
                    </a:moveTo>
                    <a:lnTo>
                      <a:pt x="122" y="107"/>
                    </a:lnTo>
                    <a:lnTo>
                      <a:pt x="121" y="110"/>
                    </a:lnTo>
                    <a:lnTo>
                      <a:pt x="117" y="115"/>
                    </a:lnTo>
                    <a:lnTo>
                      <a:pt x="134" y="121"/>
                    </a:lnTo>
                    <a:lnTo>
                      <a:pt x="153" y="121"/>
                    </a:lnTo>
                    <a:lnTo>
                      <a:pt x="171" y="115"/>
                    </a:lnTo>
                    <a:lnTo>
                      <a:pt x="166" y="105"/>
                    </a:lnTo>
                    <a:lnTo>
                      <a:pt x="165" y="93"/>
                    </a:lnTo>
                    <a:lnTo>
                      <a:pt x="145" y="97"/>
                    </a:lnTo>
                    <a:lnTo>
                      <a:pt x="126" y="102"/>
                    </a:lnTo>
                    <a:close/>
                    <a:moveTo>
                      <a:pt x="23" y="122"/>
                    </a:moveTo>
                    <a:lnTo>
                      <a:pt x="51" y="115"/>
                    </a:lnTo>
                    <a:lnTo>
                      <a:pt x="47" y="107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6" y="103"/>
                    </a:lnTo>
                    <a:lnTo>
                      <a:pt x="31" y="105"/>
                    </a:lnTo>
                    <a:lnTo>
                      <a:pt x="24" y="113"/>
                    </a:lnTo>
                    <a:lnTo>
                      <a:pt x="23" y="118"/>
                    </a:lnTo>
                    <a:lnTo>
                      <a:pt x="23" y="12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85"/>
              <p:cNvSpPr>
                <a:spLocks noEditPoints="1"/>
              </p:cNvSpPr>
              <p:nvPr/>
            </p:nvSpPr>
            <p:spPr bwMode="auto">
              <a:xfrm>
                <a:off x="3512453" y="1311189"/>
                <a:ext cx="247872" cy="187509"/>
              </a:xfrm>
              <a:custGeom>
                <a:avLst/>
                <a:gdLst/>
                <a:ahLst/>
                <a:cxnLst>
                  <a:cxn ang="0">
                    <a:pos x="355" y="41"/>
                  </a:cxn>
                  <a:cxn ang="0">
                    <a:pos x="665" y="223"/>
                  </a:cxn>
                  <a:cxn ang="0">
                    <a:pos x="502" y="359"/>
                  </a:cxn>
                  <a:cxn ang="0">
                    <a:pos x="669" y="510"/>
                  </a:cxn>
                  <a:cxn ang="0">
                    <a:pos x="1119" y="595"/>
                  </a:cxn>
                  <a:cxn ang="0">
                    <a:pos x="879" y="880"/>
                  </a:cxn>
                  <a:cxn ang="0">
                    <a:pos x="687" y="774"/>
                  </a:cxn>
                  <a:cxn ang="0">
                    <a:pos x="528" y="872"/>
                  </a:cxn>
                  <a:cxn ang="0">
                    <a:pos x="52" y="862"/>
                  </a:cxn>
                  <a:cxn ang="0">
                    <a:pos x="65" y="856"/>
                  </a:cxn>
                  <a:cxn ang="0">
                    <a:pos x="528" y="856"/>
                  </a:cxn>
                  <a:cxn ang="0">
                    <a:pos x="677" y="761"/>
                  </a:cxn>
                  <a:cxn ang="0">
                    <a:pos x="874" y="865"/>
                  </a:cxn>
                  <a:cxn ang="0">
                    <a:pos x="1105" y="601"/>
                  </a:cxn>
                  <a:cxn ang="0">
                    <a:pos x="662" y="524"/>
                  </a:cxn>
                  <a:cxn ang="0">
                    <a:pos x="488" y="368"/>
                  </a:cxn>
                  <a:cxn ang="0">
                    <a:pos x="650" y="230"/>
                  </a:cxn>
                  <a:cxn ang="0">
                    <a:pos x="360" y="56"/>
                  </a:cxn>
                  <a:cxn ang="0">
                    <a:pos x="57" y="525"/>
                  </a:cxn>
                  <a:cxn ang="0">
                    <a:pos x="239" y="187"/>
                  </a:cxn>
                  <a:cxn ang="0">
                    <a:pos x="496" y="215"/>
                  </a:cxn>
                  <a:cxn ang="0">
                    <a:pos x="499" y="152"/>
                  </a:cxn>
                  <a:cxn ang="0">
                    <a:pos x="542" y="183"/>
                  </a:cxn>
                  <a:cxn ang="0">
                    <a:pos x="356" y="251"/>
                  </a:cxn>
                  <a:cxn ang="0">
                    <a:pos x="355" y="146"/>
                  </a:cxn>
                  <a:cxn ang="0">
                    <a:pos x="122" y="282"/>
                  </a:cxn>
                  <a:cxn ang="0">
                    <a:pos x="390" y="485"/>
                  </a:cxn>
                  <a:cxn ang="0">
                    <a:pos x="313" y="339"/>
                  </a:cxn>
                  <a:cxn ang="0">
                    <a:pos x="181" y="291"/>
                  </a:cxn>
                  <a:cxn ang="0">
                    <a:pos x="372" y="352"/>
                  </a:cxn>
                  <a:cxn ang="0">
                    <a:pos x="164" y="533"/>
                  </a:cxn>
                  <a:cxn ang="0">
                    <a:pos x="116" y="275"/>
                  </a:cxn>
                  <a:cxn ang="0">
                    <a:pos x="450" y="785"/>
                  </a:cxn>
                  <a:cxn ang="0">
                    <a:pos x="632" y="614"/>
                  </a:cxn>
                  <a:cxn ang="0">
                    <a:pos x="513" y="582"/>
                  </a:cxn>
                  <a:cxn ang="0">
                    <a:pos x="598" y="693"/>
                  </a:cxn>
                  <a:cxn ang="0">
                    <a:pos x="398" y="600"/>
                  </a:cxn>
                  <a:cxn ang="0">
                    <a:pos x="777" y="627"/>
                  </a:cxn>
                  <a:cxn ang="0">
                    <a:pos x="721" y="708"/>
                  </a:cxn>
                  <a:cxn ang="0">
                    <a:pos x="931" y="728"/>
                  </a:cxn>
                  <a:cxn ang="0">
                    <a:pos x="998" y="567"/>
                  </a:cxn>
                  <a:cxn ang="0">
                    <a:pos x="1005" y="558"/>
                  </a:cxn>
                  <a:cxn ang="0">
                    <a:pos x="1046" y="700"/>
                  </a:cxn>
                  <a:cxn ang="0">
                    <a:pos x="820" y="743"/>
                  </a:cxn>
                  <a:cxn ang="0">
                    <a:pos x="732" y="666"/>
                  </a:cxn>
                  <a:cxn ang="0">
                    <a:pos x="769" y="614"/>
                  </a:cxn>
                  <a:cxn ang="0">
                    <a:pos x="310" y="706"/>
                  </a:cxn>
                  <a:cxn ang="0">
                    <a:pos x="254" y="614"/>
                  </a:cxn>
                  <a:cxn ang="0">
                    <a:pos x="201" y="643"/>
                  </a:cxn>
                  <a:cxn ang="0">
                    <a:pos x="154" y="743"/>
                  </a:cxn>
                  <a:cxn ang="0">
                    <a:pos x="189" y="633"/>
                  </a:cxn>
                  <a:cxn ang="0">
                    <a:pos x="250" y="598"/>
                  </a:cxn>
                  <a:cxn ang="0">
                    <a:pos x="300" y="651"/>
                  </a:cxn>
                  <a:cxn ang="0">
                    <a:pos x="141" y="750"/>
                  </a:cxn>
                </a:cxnLst>
                <a:rect l="0" t="0" r="r" b="b"/>
                <a:pathLst>
                  <a:path w="1169" h="881">
                    <a:moveTo>
                      <a:pt x="1" y="211"/>
                    </a:moveTo>
                    <a:cubicBezTo>
                      <a:pt x="0" y="208"/>
                      <a:pt x="2" y="205"/>
                      <a:pt x="5" y="203"/>
                    </a:cubicBezTo>
                    <a:lnTo>
                      <a:pt x="175" y="106"/>
                    </a:lnTo>
                    <a:cubicBezTo>
                      <a:pt x="175" y="106"/>
                      <a:pt x="176" y="106"/>
                      <a:pt x="176" y="106"/>
                    </a:cubicBezTo>
                    <a:lnTo>
                      <a:pt x="355" y="41"/>
                    </a:lnTo>
                    <a:lnTo>
                      <a:pt x="542" y="1"/>
                    </a:lnTo>
                    <a:cubicBezTo>
                      <a:pt x="546" y="0"/>
                      <a:pt x="549" y="1"/>
                      <a:pt x="551" y="4"/>
                    </a:cubicBezTo>
                    <a:lnTo>
                      <a:pt x="616" y="109"/>
                    </a:lnTo>
                    <a:cubicBezTo>
                      <a:pt x="616" y="110"/>
                      <a:pt x="616" y="110"/>
                      <a:pt x="616" y="110"/>
                    </a:cubicBezTo>
                    <a:lnTo>
                      <a:pt x="665" y="223"/>
                    </a:lnTo>
                    <a:cubicBezTo>
                      <a:pt x="666" y="226"/>
                      <a:pt x="666" y="229"/>
                      <a:pt x="664" y="232"/>
                    </a:cubicBezTo>
                    <a:lnTo>
                      <a:pt x="631" y="272"/>
                    </a:lnTo>
                    <a:cubicBezTo>
                      <a:pt x="631" y="272"/>
                      <a:pt x="630" y="273"/>
                      <a:pt x="630" y="273"/>
                    </a:cubicBezTo>
                    <a:lnTo>
                      <a:pt x="500" y="370"/>
                    </a:lnTo>
                    <a:lnTo>
                      <a:pt x="502" y="359"/>
                    </a:lnTo>
                    <a:lnTo>
                      <a:pt x="543" y="424"/>
                    </a:lnTo>
                    <a:lnTo>
                      <a:pt x="541" y="422"/>
                    </a:lnTo>
                    <a:lnTo>
                      <a:pt x="606" y="479"/>
                    </a:lnTo>
                    <a:lnTo>
                      <a:pt x="604" y="478"/>
                    </a:lnTo>
                    <a:lnTo>
                      <a:pt x="669" y="510"/>
                    </a:lnTo>
                    <a:lnTo>
                      <a:pt x="665" y="509"/>
                    </a:lnTo>
                    <a:lnTo>
                      <a:pt x="851" y="493"/>
                    </a:lnTo>
                    <a:lnTo>
                      <a:pt x="1045" y="453"/>
                    </a:lnTo>
                    <a:cubicBezTo>
                      <a:pt x="1049" y="452"/>
                      <a:pt x="1053" y="454"/>
                      <a:pt x="1054" y="457"/>
                    </a:cubicBezTo>
                    <a:lnTo>
                      <a:pt x="1119" y="595"/>
                    </a:lnTo>
                    <a:lnTo>
                      <a:pt x="1168" y="741"/>
                    </a:lnTo>
                    <a:cubicBezTo>
                      <a:pt x="1169" y="744"/>
                      <a:pt x="1168" y="748"/>
                      <a:pt x="1164" y="750"/>
                    </a:cubicBezTo>
                    <a:lnTo>
                      <a:pt x="1075" y="799"/>
                    </a:lnTo>
                    <a:lnTo>
                      <a:pt x="977" y="847"/>
                    </a:lnTo>
                    <a:lnTo>
                      <a:pt x="879" y="880"/>
                    </a:lnTo>
                    <a:cubicBezTo>
                      <a:pt x="877" y="881"/>
                      <a:pt x="875" y="881"/>
                      <a:pt x="874" y="880"/>
                    </a:cubicBezTo>
                    <a:lnTo>
                      <a:pt x="768" y="840"/>
                    </a:lnTo>
                    <a:cubicBezTo>
                      <a:pt x="768" y="839"/>
                      <a:pt x="767" y="839"/>
                      <a:pt x="766" y="839"/>
                    </a:cubicBezTo>
                    <a:lnTo>
                      <a:pt x="677" y="774"/>
                    </a:lnTo>
                    <a:lnTo>
                      <a:pt x="687" y="774"/>
                    </a:lnTo>
                    <a:lnTo>
                      <a:pt x="638" y="814"/>
                    </a:lnTo>
                    <a:lnTo>
                      <a:pt x="598" y="846"/>
                    </a:lnTo>
                    <a:cubicBezTo>
                      <a:pt x="597" y="847"/>
                      <a:pt x="596" y="847"/>
                      <a:pt x="595" y="848"/>
                    </a:cubicBezTo>
                    <a:lnTo>
                      <a:pt x="530" y="872"/>
                    </a:lnTo>
                    <a:cubicBezTo>
                      <a:pt x="530" y="872"/>
                      <a:pt x="529" y="872"/>
                      <a:pt x="528" y="872"/>
                    </a:cubicBezTo>
                    <a:lnTo>
                      <a:pt x="463" y="872"/>
                    </a:lnTo>
                    <a:lnTo>
                      <a:pt x="259" y="848"/>
                    </a:lnTo>
                    <a:lnTo>
                      <a:pt x="261" y="848"/>
                    </a:lnTo>
                    <a:lnTo>
                      <a:pt x="58" y="864"/>
                    </a:lnTo>
                    <a:cubicBezTo>
                      <a:pt x="56" y="864"/>
                      <a:pt x="53" y="864"/>
                      <a:pt x="52" y="862"/>
                    </a:cubicBezTo>
                    <a:cubicBezTo>
                      <a:pt x="50" y="861"/>
                      <a:pt x="49" y="859"/>
                      <a:pt x="49" y="857"/>
                    </a:cubicBezTo>
                    <a:lnTo>
                      <a:pt x="41" y="525"/>
                    </a:lnTo>
                    <a:lnTo>
                      <a:pt x="1" y="211"/>
                    </a:lnTo>
                    <a:close/>
                    <a:moveTo>
                      <a:pt x="57" y="525"/>
                    </a:moveTo>
                    <a:lnTo>
                      <a:pt x="65" y="856"/>
                    </a:lnTo>
                    <a:lnTo>
                      <a:pt x="57" y="848"/>
                    </a:lnTo>
                    <a:lnTo>
                      <a:pt x="259" y="832"/>
                    </a:lnTo>
                    <a:cubicBezTo>
                      <a:pt x="260" y="832"/>
                      <a:pt x="260" y="832"/>
                      <a:pt x="261" y="832"/>
                    </a:cubicBezTo>
                    <a:lnTo>
                      <a:pt x="463" y="856"/>
                    </a:lnTo>
                    <a:lnTo>
                      <a:pt x="528" y="856"/>
                    </a:lnTo>
                    <a:lnTo>
                      <a:pt x="525" y="857"/>
                    </a:lnTo>
                    <a:lnTo>
                      <a:pt x="590" y="833"/>
                    </a:lnTo>
                    <a:lnTo>
                      <a:pt x="588" y="834"/>
                    </a:lnTo>
                    <a:lnTo>
                      <a:pt x="628" y="802"/>
                    </a:lnTo>
                    <a:lnTo>
                      <a:pt x="677" y="761"/>
                    </a:lnTo>
                    <a:cubicBezTo>
                      <a:pt x="680" y="759"/>
                      <a:pt x="684" y="759"/>
                      <a:pt x="687" y="761"/>
                    </a:cubicBezTo>
                    <a:lnTo>
                      <a:pt x="776" y="826"/>
                    </a:lnTo>
                    <a:lnTo>
                      <a:pt x="774" y="825"/>
                    </a:lnTo>
                    <a:lnTo>
                      <a:pt x="879" y="865"/>
                    </a:lnTo>
                    <a:lnTo>
                      <a:pt x="874" y="865"/>
                    </a:lnTo>
                    <a:lnTo>
                      <a:pt x="970" y="833"/>
                    </a:lnTo>
                    <a:lnTo>
                      <a:pt x="1067" y="785"/>
                    </a:lnTo>
                    <a:lnTo>
                      <a:pt x="1157" y="736"/>
                    </a:lnTo>
                    <a:lnTo>
                      <a:pt x="1153" y="746"/>
                    </a:lnTo>
                    <a:lnTo>
                      <a:pt x="1105" y="601"/>
                    </a:lnTo>
                    <a:lnTo>
                      <a:pt x="1040" y="464"/>
                    </a:lnTo>
                    <a:lnTo>
                      <a:pt x="1049" y="468"/>
                    </a:lnTo>
                    <a:lnTo>
                      <a:pt x="853" y="509"/>
                    </a:lnTo>
                    <a:lnTo>
                      <a:pt x="666" y="525"/>
                    </a:lnTo>
                    <a:cubicBezTo>
                      <a:pt x="665" y="525"/>
                      <a:pt x="663" y="525"/>
                      <a:pt x="662" y="524"/>
                    </a:cubicBezTo>
                    <a:lnTo>
                      <a:pt x="597" y="492"/>
                    </a:lnTo>
                    <a:cubicBezTo>
                      <a:pt x="597" y="492"/>
                      <a:pt x="596" y="491"/>
                      <a:pt x="595" y="491"/>
                    </a:cubicBezTo>
                    <a:lnTo>
                      <a:pt x="531" y="434"/>
                    </a:lnTo>
                    <a:cubicBezTo>
                      <a:pt x="530" y="434"/>
                      <a:pt x="529" y="433"/>
                      <a:pt x="529" y="433"/>
                    </a:cubicBezTo>
                    <a:lnTo>
                      <a:pt x="488" y="368"/>
                    </a:lnTo>
                    <a:cubicBezTo>
                      <a:pt x="486" y="364"/>
                      <a:pt x="487" y="360"/>
                      <a:pt x="490" y="357"/>
                    </a:cubicBezTo>
                    <a:lnTo>
                      <a:pt x="620" y="260"/>
                    </a:lnTo>
                    <a:lnTo>
                      <a:pt x="619" y="262"/>
                    </a:lnTo>
                    <a:lnTo>
                      <a:pt x="651" y="221"/>
                    </a:lnTo>
                    <a:lnTo>
                      <a:pt x="650" y="230"/>
                    </a:lnTo>
                    <a:lnTo>
                      <a:pt x="601" y="117"/>
                    </a:lnTo>
                    <a:lnTo>
                      <a:pt x="602" y="118"/>
                    </a:lnTo>
                    <a:lnTo>
                      <a:pt x="537" y="13"/>
                    </a:lnTo>
                    <a:lnTo>
                      <a:pt x="546" y="16"/>
                    </a:lnTo>
                    <a:lnTo>
                      <a:pt x="360" y="56"/>
                    </a:lnTo>
                    <a:lnTo>
                      <a:pt x="182" y="121"/>
                    </a:lnTo>
                    <a:lnTo>
                      <a:pt x="183" y="120"/>
                    </a:lnTo>
                    <a:lnTo>
                      <a:pt x="12" y="217"/>
                    </a:lnTo>
                    <a:lnTo>
                      <a:pt x="16" y="209"/>
                    </a:lnTo>
                    <a:lnTo>
                      <a:pt x="57" y="525"/>
                    </a:lnTo>
                    <a:close/>
                    <a:moveTo>
                      <a:pt x="466" y="128"/>
                    </a:moveTo>
                    <a:lnTo>
                      <a:pt x="473" y="129"/>
                    </a:lnTo>
                    <a:lnTo>
                      <a:pt x="359" y="162"/>
                    </a:lnTo>
                    <a:lnTo>
                      <a:pt x="238" y="202"/>
                    </a:lnTo>
                    <a:lnTo>
                      <a:pt x="239" y="187"/>
                    </a:lnTo>
                    <a:lnTo>
                      <a:pt x="360" y="235"/>
                    </a:lnTo>
                    <a:lnTo>
                      <a:pt x="358" y="235"/>
                    </a:lnTo>
                    <a:lnTo>
                      <a:pt x="488" y="251"/>
                    </a:lnTo>
                    <a:lnTo>
                      <a:pt x="480" y="256"/>
                    </a:lnTo>
                    <a:lnTo>
                      <a:pt x="496" y="215"/>
                    </a:lnTo>
                    <a:cubicBezTo>
                      <a:pt x="496" y="215"/>
                      <a:pt x="497" y="214"/>
                      <a:pt x="497" y="213"/>
                    </a:cubicBezTo>
                    <a:lnTo>
                      <a:pt x="530" y="173"/>
                    </a:lnTo>
                    <a:lnTo>
                      <a:pt x="530" y="184"/>
                    </a:lnTo>
                    <a:lnTo>
                      <a:pt x="498" y="151"/>
                    </a:lnTo>
                    <a:lnTo>
                      <a:pt x="499" y="152"/>
                    </a:lnTo>
                    <a:lnTo>
                      <a:pt x="466" y="128"/>
                    </a:lnTo>
                    <a:close/>
                    <a:moveTo>
                      <a:pt x="508" y="139"/>
                    </a:moveTo>
                    <a:cubicBezTo>
                      <a:pt x="508" y="140"/>
                      <a:pt x="509" y="140"/>
                      <a:pt x="509" y="140"/>
                    </a:cubicBezTo>
                    <a:lnTo>
                      <a:pt x="541" y="172"/>
                    </a:lnTo>
                    <a:cubicBezTo>
                      <a:pt x="544" y="175"/>
                      <a:pt x="545" y="180"/>
                      <a:pt x="542" y="183"/>
                    </a:cubicBezTo>
                    <a:lnTo>
                      <a:pt x="510" y="223"/>
                    </a:lnTo>
                    <a:lnTo>
                      <a:pt x="511" y="221"/>
                    </a:lnTo>
                    <a:lnTo>
                      <a:pt x="495" y="262"/>
                    </a:lnTo>
                    <a:cubicBezTo>
                      <a:pt x="493" y="265"/>
                      <a:pt x="490" y="267"/>
                      <a:pt x="486" y="267"/>
                    </a:cubicBezTo>
                    <a:lnTo>
                      <a:pt x="356" y="251"/>
                    </a:lnTo>
                    <a:cubicBezTo>
                      <a:pt x="356" y="250"/>
                      <a:pt x="355" y="250"/>
                      <a:pt x="354" y="250"/>
                    </a:cubicBezTo>
                    <a:lnTo>
                      <a:pt x="233" y="202"/>
                    </a:lnTo>
                    <a:cubicBezTo>
                      <a:pt x="230" y="200"/>
                      <a:pt x="228" y="197"/>
                      <a:pt x="228" y="194"/>
                    </a:cubicBezTo>
                    <a:cubicBezTo>
                      <a:pt x="228" y="191"/>
                      <a:pt x="230" y="188"/>
                      <a:pt x="233" y="187"/>
                    </a:cubicBezTo>
                    <a:lnTo>
                      <a:pt x="355" y="146"/>
                    </a:lnTo>
                    <a:lnTo>
                      <a:pt x="469" y="114"/>
                    </a:lnTo>
                    <a:cubicBezTo>
                      <a:pt x="471" y="113"/>
                      <a:pt x="474" y="114"/>
                      <a:pt x="476" y="115"/>
                    </a:cubicBezTo>
                    <a:lnTo>
                      <a:pt x="508" y="139"/>
                    </a:lnTo>
                    <a:close/>
                    <a:moveTo>
                      <a:pt x="112" y="291"/>
                    </a:moveTo>
                    <a:lnTo>
                      <a:pt x="122" y="282"/>
                    </a:lnTo>
                    <a:lnTo>
                      <a:pt x="138" y="395"/>
                    </a:lnTo>
                    <a:lnTo>
                      <a:pt x="170" y="523"/>
                    </a:lnTo>
                    <a:lnTo>
                      <a:pt x="161" y="517"/>
                    </a:lnTo>
                    <a:lnTo>
                      <a:pt x="397" y="477"/>
                    </a:lnTo>
                    <a:lnTo>
                      <a:pt x="390" y="485"/>
                    </a:lnTo>
                    <a:lnTo>
                      <a:pt x="390" y="412"/>
                    </a:lnTo>
                    <a:lnTo>
                      <a:pt x="391" y="416"/>
                    </a:lnTo>
                    <a:lnTo>
                      <a:pt x="358" y="360"/>
                    </a:lnTo>
                    <a:lnTo>
                      <a:pt x="362" y="363"/>
                    </a:lnTo>
                    <a:lnTo>
                      <a:pt x="313" y="339"/>
                    </a:lnTo>
                    <a:lnTo>
                      <a:pt x="315" y="339"/>
                    </a:lnTo>
                    <a:lnTo>
                      <a:pt x="250" y="323"/>
                    </a:lnTo>
                    <a:lnTo>
                      <a:pt x="177" y="307"/>
                    </a:lnTo>
                    <a:lnTo>
                      <a:pt x="112" y="291"/>
                    </a:lnTo>
                    <a:close/>
                    <a:moveTo>
                      <a:pt x="181" y="291"/>
                    </a:moveTo>
                    <a:lnTo>
                      <a:pt x="254" y="308"/>
                    </a:lnTo>
                    <a:lnTo>
                      <a:pt x="319" y="324"/>
                    </a:lnTo>
                    <a:cubicBezTo>
                      <a:pt x="319" y="324"/>
                      <a:pt x="320" y="324"/>
                      <a:pt x="320" y="324"/>
                    </a:cubicBezTo>
                    <a:lnTo>
                      <a:pt x="369" y="349"/>
                    </a:lnTo>
                    <a:cubicBezTo>
                      <a:pt x="370" y="349"/>
                      <a:pt x="372" y="350"/>
                      <a:pt x="372" y="352"/>
                    </a:cubicBezTo>
                    <a:lnTo>
                      <a:pt x="405" y="408"/>
                    </a:lnTo>
                    <a:cubicBezTo>
                      <a:pt x="406" y="409"/>
                      <a:pt x="406" y="411"/>
                      <a:pt x="406" y="412"/>
                    </a:cubicBezTo>
                    <a:lnTo>
                      <a:pt x="406" y="485"/>
                    </a:lnTo>
                    <a:cubicBezTo>
                      <a:pt x="406" y="489"/>
                      <a:pt x="403" y="492"/>
                      <a:pt x="399" y="493"/>
                    </a:cubicBezTo>
                    <a:lnTo>
                      <a:pt x="164" y="533"/>
                    </a:lnTo>
                    <a:cubicBezTo>
                      <a:pt x="160" y="534"/>
                      <a:pt x="156" y="531"/>
                      <a:pt x="155" y="527"/>
                    </a:cubicBezTo>
                    <a:lnTo>
                      <a:pt x="122" y="397"/>
                    </a:lnTo>
                    <a:lnTo>
                      <a:pt x="106" y="284"/>
                    </a:lnTo>
                    <a:cubicBezTo>
                      <a:pt x="106" y="282"/>
                      <a:pt x="107" y="279"/>
                      <a:pt x="109" y="277"/>
                    </a:cubicBezTo>
                    <a:cubicBezTo>
                      <a:pt x="111" y="275"/>
                      <a:pt x="113" y="275"/>
                      <a:pt x="116" y="275"/>
                    </a:cubicBezTo>
                    <a:lnTo>
                      <a:pt x="181" y="291"/>
                    </a:lnTo>
                    <a:close/>
                    <a:moveTo>
                      <a:pt x="407" y="606"/>
                    </a:moveTo>
                    <a:lnTo>
                      <a:pt x="414" y="596"/>
                    </a:lnTo>
                    <a:lnTo>
                      <a:pt x="462" y="790"/>
                    </a:lnTo>
                    <a:lnTo>
                      <a:pt x="450" y="785"/>
                    </a:lnTo>
                    <a:lnTo>
                      <a:pt x="523" y="737"/>
                    </a:lnTo>
                    <a:lnTo>
                      <a:pt x="587" y="681"/>
                    </a:lnTo>
                    <a:lnTo>
                      <a:pt x="585" y="683"/>
                    </a:lnTo>
                    <a:lnTo>
                      <a:pt x="626" y="602"/>
                    </a:lnTo>
                    <a:lnTo>
                      <a:pt x="632" y="614"/>
                    </a:lnTo>
                    <a:lnTo>
                      <a:pt x="510" y="598"/>
                    </a:lnTo>
                    <a:lnTo>
                      <a:pt x="512" y="598"/>
                    </a:lnTo>
                    <a:lnTo>
                      <a:pt x="407" y="606"/>
                    </a:lnTo>
                    <a:close/>
                    <a:moveTo>
                      <a:pt x="511" y="582"/>
                    </a:moveTo>
                    <a:cubicBezTo>
                      <a:pt x="511" y="582"/>
                      <a:pt x="512" y="582"/>
                      <a:pt x="513" y="582"/>
                    </a:cubicBezTo>
                    <a:lnTo>
                      <a:pt x="634" y="598"/>
                    </a:lnTo>
                    <a:cubicBezTo>
                      <a:pt x="637" y="598"/>
                      <a:pt x="639" y="600"/>
                      <a:pt x="640" y="602"/>
                    </a:cubicBezTo>
                    <a:cubicBezTo>
                      <a:pt x="641" y="605"/>
                      <a:pt x="641" y="607"/>
                      <a:pt x="640" y="610"/>
                    </a:cubicBezTo>
                    <a:lnTo>
                      <a:pt x="600" y="690"/>
                    </a:lnTo>
                    <a:cubicBezTo>
                      <a:pt x="599" y="691"/>
                      <a:pt x="599" y="692"/>
                      <a:pt x="598" y="693"/>
                    </a:cubicBezTo>
                    <a:lnTo>
                      <a:pt x="532" y="750"/>
                    </a:lnTo>
                    <a:lnTo>
                      <a:pt x="459" y="798"/>
                    </a:lnTo>
                    <a:cubicBezTo>
                      <a:pt x="457" y="800"/>
                      <a:pt x="454" y="800"/>
                      <a:pt x="452" y="799"/>
                    </a:cubicBezTo>
                    <a:cubicBezTo>
                      <a:pt x="449" y="798"/>
                      <a:pt x="448" y="796"/>
                      <a:pt x="447" y="794"/>
                    </a:cubicBezTo>
                    <a:lnTo>
                      <a:pt x="398" y="600"/>
                    </a:lnTo>
                    <a:cubicBezTo>
                      <a:pt x="398" y="598"/>
                      <a:pt x="398" y="595"/>
                      <a:pt x="399" y="593"/>
                    </a:cubicBezTo>
                    <a:cubicBezTo>
                      <a:pt x="401" y="591"/>
                      <a:pt x="403" y="590"/>
                      <a:pt x="405" y="590"/>
                    </a:cubicBezTo>
                    <a:lnTo>
                      <a:pt x="511" y="582"/>
                    </a:lnTo>
                    <a:close/>
                    <a:moveTo>
                      <a:pt x="773" y="630"/>
                    </a:moveTo>
                    <a:lnTo>
                      <a:pt x="777" y="627"/>
                    </a:lnTo>
                    <a:lnTo>
                      <a:pt x="753" y="659"/>
                    </a:lnTo>
                    <a:lnTo>
                      <a:pt x="754" y="658"/>
                    </a:lnTo>
                    <a:lnTo>
                      <a:pt x="746" y="674"/>
                    </a:lnTo>
                    <a:cubicBezTo>
                      <a:pt x="746" y="675"/>
                      <a:pt x="745" y="675"/>
                      <a:pt x="745" y="675"/>
                    </a:cubicBezTo>
                    <a:lnTo>
                      <a:pt x="721" y="708"/>
                    </a:lnTo>
                    <a:lnTo>
                      <a:pt x="717" y="695"/>
                    </a:lnTo>
                    <a:lnTo>
                      <a:pt x="822" y="728"/>
                    </a:lnTo>
                    <a:lnTo>
                      <a:pt x="820" y="727"/>
                    </a:lnTo>
                    <a:lnTo>
                      <a:pt x="933" y="727"/>
                    </a:lnTo>
                    <a:lnTo>
                      <a:pt x="931" y="728"/>
                    </a:lnTo>
                    <a:lnTo>
                      <a:pt x="1036" y="695"/>
                    </a:lnTo>
                    <a:lnTo>
                      <a:pt x="1031" y="706"/>
                    </a:lnTo>
                    <a:lnTo>
                      <a:pt x="1007" y="641"/>
                    </a:lnTo>
                    <a:cubicBezTo>
                      <a:pt x="1007" y="640"/>
                      <a:pt x="1007" y="640"/>
                      <a:pt x="1006" y="639"/>
                    </a:cubicBezTo>
                    <a:lnTo>
                      <a:pt x="998" y="567"/>
                    </a:lnTo>
                    <a:lnTo>
                      <a:pt x="1008" y="573"/>
                    </a:lnTo>
                    <a:lnTo>
                      <a:pt x="886" y="598"/>
                    </a:lnTo>
                    <a:lnTo>
                      <a:pt x="773" y="630"/>
                    </a:lnTo>
                    <a:close/>
                    <a:moveTo>
                      <a:pt x="883" y="582"/>
                    </a:moveTo>
                    <a:lnTo>
                      <a:pt x="1005" y="558"/>
                    </a:lnTo>
                    <a:cubicBezTo>
                      <a:pt x="1007" y="557"/>
                      <a:pt x="1009" y="558"/>
                      <a:pt x="1011" y="559"/>
                    </a:cubicBezTo>
                    <a:cubicBezTo>
                      <a:pt x="1013" y="560"/>
                      <a:pt x="1014" y="563"/>
                      <a:pt x="1014" y="565"/>
                    </a:cubicBezTo>
                    <a:lnTo>
                      <a:pt x="1022" y="637"/>
                    </a:lnTo>
                    <a:lnTo>
                      <a:pt x="1022" y="635"/>
                    </a:lnTo>
                    <a:lnTo>
                      <a:pt x="1046" y="700"/>
                    </a:lnTo>
                    <a:cubicBezTo>
                      <a:pt x="1047" y="702"/>
                      <a:pt x="1047" y="704"/>
                      <a:pt x="1046" y="706"/>
                    </a:cubicBezTo>
                    <a:cubicBezTo>
                      <a:pt x="1045" y="708"/>
                      <a:pt x="1043" y="710"/>
                      <a:pt x="1041" y="711"/>
                    </a:cubicBezTo>
                    <a:lnTo>
                      <a:pt x="936" y="743"/>
                    </a:lnTo>
                    <a:cubicBezTo>
                      <a:pt x="935" y="743"/>
                      <a:pt x="934" y="743"/>
                      <a:pt x="933" y="743"/>
                    </a:cubicBezTo>
                    <a:lnTo>
                      <a:pt x="820" y="743"/>
                    </a:lnTo>
                    <a:cubicBezTo>
                      <a:pt x="819" y="743"/>
                      <a:pt x="818" y="743"/>
                      <a:pt x="817" y="743"/>
                    </a:cubicBezTo>
                    <a:lnTo>
                      <a:pt x="712" y="711"/>
                    </a:lnTo>
                    <a:cubicBezTo>
                      <a:pt x="709" y="710"/>
                      <a:pt x="707" y="708"/>
                      <a:pt x="707" y="705"/>
                    </a:cubicBezTo>
                    <a:cubicBezTo>
                      <a:pt x="706" y="703"/>
                      <a:pt x="706" y="700"/>
                      <a:pt x="708" y="698"/>
                    </a:cubicBezTo>
                    <a:lnTo>
                      <a:pt x="732" y="666"/>
                    </a:lnTo>
                    <a:lnTo>
                      <a:pt x="731" y="667"/>
                    </a:lnTo>
                    <a:lnTo>
                      <a:pt x="740" y="651"/>
                    </a:lnTo>
                    <a:cubicBezTo>
                      <a:pt x="740" y="650"/>
                      <a:pt x="740" y="650"/>
                      <a:pt x="740" y="650"/>
                    </a:cubicBezTo>
                    <a:lnTo>
                      <a:pt x="765" y="617"/>
                    </a:lnTo>
                    <a:cubicBezTo>
                      <a:pt x="766" y="616"/>
                      <a:pt x="767" y="615"/>
                      <a:pt x="769" y="614"/>
                    </a:cubicBezTo>
                    <a:lnTo>
                      <a:pt x="883" y="582"/>
                    </a:lnTo>
                    <a:close/>
                    <a:moveTo>
                      <a:pt x="154" y="743"/>
                    </a:moveTo>
                    <a:lnTo>
                      <a:pt x="145" y="735"/>
                    </a:lnTo>
                    <a:lnTo>
                      <a:pt x="315" y="695"/>
                    </a:lnTo>
                    <a:lnTo>
                      <a:pt x="310" y="706"/>
                    </a:lnTo>
                    <a:lnTo>
                      <a:pt x="285" y="658"/>
                    </a:lnTo>
                    <a:cubicBezTo>
                      <a:pt x="285" y="657"/>
                      <a:pt x="285" y="656"/>
                      <a:pt x="284" y="656"/>
                    </a:cubicBezTo>
                    <a:lnTo>
                      <a:pt x="276" y="599"/>
                    </a:lnTo>
                    <a:lnTo>
                      <a:pt x="286" y="606"/>
                    </a:lnTo>
                    <a:lnTo>
                      <a:pt x="254" y="614"/>
                    </a:lnTo>
                    <a:lnTo>
                      <a:pt x="257" y="612"/>
                    </a:lnTo>
                    <a:lnTo>
                      <a:pt x="233" y="636"/>
                    </a:lnTo>
                    <a:cubicBezTo>
                      <a:pt x="232" y="637"/>
                      <a:pt x="231" y="638"/>
                      <a:pt x="229" y="638"/>
                    </a:cubicBezTo>
                    <a:lnTo>
                      <a:pt x="197" y="646"/>
                    </a:lnTo>
                    <a:lnTo>
                      <a:pt x="201" y="643"/>
                    </a:lnTo>
                    <a:lnTo>
                      <a:pt x="161" y="692"/>
                    </a:lnTo>
                    <a:lnTo>
                      <a:pt x="162" y="689"/>
                    </a:lnTo>
                    <a:lnTo>
                      <a:pt x="154" y="721"/>
                    </a:lnTo>
                    <a:lnTo>
                      <a:pt x="154" y="719"/>
                    </a:lnTo>
                    <a:lnTo>
                      <a:pt x="154" y="743"/>
                    </a:lnTo>
                    <a:close/>
                    <a:moveTo>
                      <a:pt x="138" y="719"/>
                    </a:moveTo>
                    <a:cubicBezTo>
                      <a:pt x="138" y="718"/>
                      <a:pt x="138" y="718"/>
                      <a:pt x="139" y="717"/>
                    </a:cubicBezTo>
                    <a:lnTo>
                      <a:pt x="147" y="685"/>
                    </a:lnTo>
                    <a:cubicBezTo>
                      <a:pt x="147" y="684"/>
                      <a:pt x="148" y="683"/>
                      <a:pt x="148" y="682"/>
                    </a:cubicBezTo>
                    <a:lnTo>
                      <a:pt x="189" y="633"/>
                    </a:lnTo>
                    <a:cubicBezTo>
                      <a:pt x="190" y="632"/>
                      <a:pt x="191" y="631"/>
                      <a:pt x="193" y="631"/>
                    </a:cubicBezTo>
                    <a:lnTo>
                      <a:pt x="226" y="622"/>
                    </a:lnTo>
                    <a:lnTo>
                      <a:pt x="222" y="625"/>
                    </a:lnTo>
                    <a:lnTo>
                      <a:pt x="246" y="600"/>
                    </a:lnTo>
                    <a:cubicBezTo>
                      <a:pt x="247" y="599"/>
                      <a:pt x="249" y="599"/>
                      <a:pt x="250" y="598"/>
                    </a:cubicBezTo>
                    <a:lnTo>
                      <a:pt x="282" y="590"/>
                    </a:lnTo>
                    <a:cubicBezTo>
                      <a:pt x="285" y="590"/>
                      <a:pt x="287" y="590"/>
                      <a:pt x="289" y="591"/>
                    </a:cubicBezTo>
                    <a:cubicBezTo>
                      <a:pt x="291" y="593"/>
                      <a:pt x="292" y="595"/>
                      <a:pt x="292" y="597"/>
                    </a:cubicBezTo>
                    <a:lnTo>
                      <a:pt x="300" y="653"/>
                    </a:lnTo>
                    <a:lnTo>
                      <a:pt x="300" y="651"/>
                    </a:lnTo>
                    <a:lnTo>
                      <a:pt x="324" y="699"/>
                    </a:lnTo>
                    <a:cubicBezTo>
                      <a:pt x="325" y="701"/>
                      <a:pt x="325" y="704"/>
                      <a:pt x="324" y="706"/>
                    </a:cubicBezTo>
                    <a:cubicBezTo>
                      <a:pt x="323" y="709"/>
                      <a:pt x="321" y="710"/>
                      <a:pt x="319" y="711"/>
                    </a:cubicBezTo>
                    <a:lnTo>
                      <a:pt x="148" y="751"/>
                    </a:lnTo>
                    <a:cubicBezTo>
                      <a:pt x="146" y="752"/>
                      <a:pt x="143" y="751"/>
                      <a:pt x="141" y="750"/>
                    </a:cubicBezTo>
                    <a:cubicBezTo>
                      <a:pt x="139" y="748"/>
                      <a:pt x="138" y="746"/>
                      <a:pt x="138" y="743"/>
                    </a:cubicBezTo>
                    <a:lnTo>
                      <a:pt x="138" y="71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86"/>
              <p:cNvSpPr>
                <a:spLocks/>
              </p:cNvSpPr>
              <p:nvPr/>
            </p:nvSpPr>
            <p:spPr bwMode="auto">
              <a:xfrm>
                <a:off x="3355768" y="1297062"/>
                <a:ext cx="84764" cy="3467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3"/>
                  </a:cxn>
                  <a:cxn ang="0">
                    <a:pos x="52" y="11"/>
                  </a:cxn>
                  <a:cxn ang="0">
                    <a:pos x="66" y="18"/>
                  </a:cxn>
                  <a:cxn ang="0">
                    <a:pos x="51" y="24"/>
                  </a:cxn>
                  <a:cxn ang="0">
                    <a:pos x="34" y="27"/>
                  </a:cxn>
                  <a:cxn ang="0">
                    <a:pos x="18" y="24"/>
                  </a:cxn>
                  <a:cxn ang="0">
                    <a:pos x="0" y="22"/>
                  </a:cxn>
                  <a:cxn ang="0">
                    <a:pos x="5" y="14"/>
                  </a:cxn>
                  <a:cxn ang="0">
                    <a:pos x="15" y="3"/>
                  </a:cxn>
                  <a:cxn ang="0">
                    <a:pos x="23" y="0"/>
                  </a:cxn>
                </a:cxnLst>
                <a:rect l="0" t="0" r="r" b="b"/>
                <a:pathLst>
                  <a:path w="66" h="27">
                    <a:moveTo>
                      <a:pt x="23" y="0"/>
                    </a:moveTo>
                    <a:lnTo>
                      <a:pt x="37" y="3"/>
                    </a:lnTo>
                    <a:lnTo>
                      <a:pt x="52" y="11"/>
                    </a:lnTo>
                    <a:lnTo>
                      <a:pt x="66" y="18"/>
                    </a:lnTo>
                    <a:lnTo>
                      <a:pt x="51" y="24"/>
                    </a:lnTo>
                    <a:lnTo>
                      <a:pt x="34" y="27"/>
                    </a:lnTo>
                    <a:lnTo>
                      <a:pt x="18" y="24"/>
                    </a:lnTo>
                    <a:lnTo>
                      <a:pt x="0" y="22"/>
                    </a:lnTo>
                    <a:lnTo>
                      <a:pt x="5" y="14"/>
                    </a:lnTo>
                    <a:lnTo>
                      <a:pt x="15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87"/>
              <p:cNvSpPr>
                <a:spLocks/>
              </p:cNvSpPr>
              <p:nvPr/>
            </p:nvSpPr>
            <p:spPr bwMode="auto">
              <a:xfrm>
                <a:off x="3562541" y="1334306"/>
                <a:ext cx="61647" cy="3082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43" y="17"/>
                  </a:cxn>
                  <a:cxn ang="0">
                    <a:pos x="40" y="24"/>
                  </a:cxn>
                  <a:cxn ang="0">
                    <a:pos x="20" y="22"/>
                  </a:cxn>
                  <a:cxn ang="0">
                    <a:pos x="0" y="13"/>
                  </a:cxn>
                  <a:cxn ang="0">
                    <a:pos x="20" y="6"/>
                  </a:cxn>
                  <a:cxn ang="0">
                    <a:pos x="38" y="0"/>
                  </a:cxn>
                </a:cxnLst>
                <a:rect l="0" t="0" r="r" b="b"/>
                <a:pathLst>
                  <a:path w="48" h="24">
                    <a:moveTo>
                      <a:pt x="38" y="0"/>
                    </a:moveTo>
                    <a:lnTo>
                      <a:pt x="43" y="5"/>
                    </a:lnTo>
                    <a:lnTo>
                      <a:pt x="48" y="10"/>
                    </a:lnTo>
                    <a:lnTo>
                      <a:pt x="43" y="17"/>
                    </a:lnTo>
                    <a:lnTo>
                      <a:pt x="40" y="24"/>
                    </a:lnTo>
                    <a:lnTo>
                      <a:pt x="20" y="22"/>
                    </a:lnTo>
                    <a:lnTo>
                      <a:pt x="0" y="13"/>
                    </a:lnTo>
                    <a:lnTo>
                      <a:pt x="20" y="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3359620" y="1338160"/>
                <a:ext cx="101461" cy="5394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9" y="14"/>
                  </a:cxn>
                  <a:cxn ang="0">
                    <a:pos x="79" y="0"/>
                  </a:cxn>
                  <a:cxn ang="0">
                    <a:pos x="79" y="16"/>
                  </a:cxn>
                  <a:cxn ang="0">
                    <a:pos x="78" y="32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0" y="30"/>
                  </a:cxn>
                </a:cxnLst>
                <a:rect l="0" t="0" r="r" b="b"/>
                <a:pathLst>
                  <a:path w="79" h="42">
                    <a:moveTo>
                      <a:pt x="0" y="30"/>
                    </a:moveTo>
                    <a:lnTo>
                      <a:pt x="39" y="14"/>
                    </a:lnTo>
                    <a:lnTo>
                      <a:pt x="79" y="0"/>
                    </a:lnTo>
                    <a:lnTo>
                      <a:pt x="79" y="16"/>
                    </a:lnTo>
                    <a:lnTo>
                      <a:pt x="78" y="32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3535571" y="1368983"/>
                <a:ext cx="61647" cy="513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23" y="5"/>
                  </a:cxn>
                  <a:cxn ang="0">
                    <a:pos x="34" y="8"/>
                  </a:cxn>
                  <a:cxn ang="0">
                    <a:pos x="43" y="12"/>
                  </a:cxn>
                  <a:cxn ang="0">
                    <a:pos x="48" y="21"/>
                  </a:cxn>
                  <a:cxn ang="0">
                    <a:pos x="48" y="33"/>
                  </a:cxn>
                  <a:cxn ang="0">
                    <a:pos x="9" y="40"/>
                  </a:cxn>
                  <a:cxn ang="0">
                    <a:pos x="3" y="18"/>
                  </a:cxn>
                  <a:cxn ang="0">
                    <a:pos x="0" y="0"/>
                  </a:cxn>
                </a:cxnLst>
                <a:rect l="0" t="0" r="r" b="b"/>
                <a:pathLst>
                  <a:path w="48" h="40">
                    <a:moveTo>
                      <a:pt x="0" y="0"/>
                    </a:moveTo>
                    <a:lnTo>
                      <a:pt x="11" y="3"/>
                    </a:lnTo>
                    <a:lnTo>
                      <a:pt x="23" y="5"/>
                    </a:lnTo>
                    <a:lnTo>
                      <a:pt x="34" y="8"/>
                    </a:lnTo>
                    <a:lnTo>
                      <a:pt x="43" y="12"/>
                    </a:lnTo>
                    <a:lnTo>
                      <a:pt x="48" y="21"/>
                    </a:lnTo>
                    <a:lnTo>
                      <a:pt x="48" y="33"/>
                    </a:lnTo>
                    <a:lnTo>
                      <a:pt x="9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3597217" y="1433198"/>
                <a:ext cx="47520" cy="4109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7" y="0"/>
                  </a:cxn>
                  <a:cxn ang="0">
                    <a:pos x="37" y="3"/>
                  </a:cxn>
                  <a:cxn ang="0">
                    <a:pos x="30" y="16"/>
                  </a:cxn>
                  <a:cxn ang="0">
                    <a:pos x="20" y="24"/>
                  </a:cxn>
                  <a:cxn ang="0">
                    <a:pos x="8" y="32"/>
                  </a:cxn>
                  <a:cxn ang="0">
                    <a:pos x="0" y="2"/>
                  </a:cxn>
                </a:cxnLst>
                <a:rect l="0" t="0" r="r" b="b"/>
                <a:pathLst>
                  <a:path w="37" h="32">
                    <a:moveTo>
                      <a:pt x="0" y="2"/>
                    </a:moveTo>
                    <a:lnTo>
                      <a:pt x="17" y="0"/>
                    </a:lnTo>
                    <a:lnTo>
                      <a:pt x="37" y="3"/>
                    </a:lnTo>
                    <a:lnTo>
                      <a:pt x="30" y="16"/>
                    </a:lnTo>
                    <a:lnTo>
                      <a:pt x="20" y="24"/>
                    </a:lnTo>
                    <a:lnTo>
                      <a:pt x="8" y="3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>
                <a:off x="3661433" y="1430630"/>
                <a:ext cx="68069" cy="33392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28" y="3"/>
                  </a:cxn>
                  <a:cxn ang="0">
                    <a:pos x="48" y="0"/>
                  </a:cxn>
                  <a:cxn ang="0">
                    <a:pos x="49" y="11"/>
                  </a:cxn>
                  <a:cxn ang="0">
                    <a:pos x="53" y="21"/>
                  </a:cxn>
                  <a:cxn ang="0">
                    <a:pos x="36" y="26"/>
                  </a:cxn>
                  <a:cxn ang="0">
                    <a:pos x="17" y="26"/>
                  </a:cxn>
                  <a:cxn ang="0">
                    <a:pos x="0" y="21"/>
                  </a:cxn>
                  <a:cxn ang="0">
                    <a:pos x="4" y="16"/>
                  </a:cxn>
                  <a:cxn ang="0">
                    <a:pos x="5" y="14"/>
                  </a:cxn>
                  <a:cxn ang="0">
                    <a:pos x="9" y="9"/>
                  </a:cxn>
                </a:cxnLst>
                <a:rect l="0" t="0" r="r" b="b"/>
                <a:pathLst>
                  <a:path w="53" h="26">
                    <a:moveTo>
                      <a:pt x="9" y="9"/>
                    </a:moveTo>
                    <a:lnTo>
                      <a:pt x="28" y="3"/>
                    </a:lnTo>
                    <a:lnTo>
                      <a:pt x="48" y="0"/>
                    </a:lnTo>
                    <a:lnTo>
                      <a:pt x="49" y="11"/>
                    </a:lnTo>
                    <a:lnTo>
                      <a:pt x="53" y="21"/>
                    </a:lnTo>
                    <a:lnTo>
                      <a:pt x="36" y="26"/>
                    </a:lnTo>
                    <a:lnTo>
                      <a:pt x="17" y="26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3543277" y="1437051"/>
                <a:ext cx="33392" cy="308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6" y="1"/>
                  </a:cxn>
                  <a:cxn ang="0">
                    <a:pos x="21" y="0"/>
                  </a:cxn>
                  <a:cxn ang="0">
                    <a:pos x="22" y="9"/>
                  </a:cxn>
                  <a:cxn ang="0">
                    <a:pos x="26" y="17"/>
                  </a:cxn>
                  <a:cxn ang="0">
                    <a:pos x="0" y="24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0" y="20"/>
                    </a:lnTo>
                    <a:lnTo>
                      <a:pt x="1" y="15"/>
                    </a:lnTo>
                    <a:lnTo>
                      <a:pt x="7" y="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2" y="9"/>
                    </a:lnTo>
                    <a:lnTo>
                      <a:pt x="2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940936" y="1923804"/>
                <a:ext cx="672977" cy="509870"/>
              </a:xfrm>
              <a:custGeom>
                <a:avLst/>
                <a:gdLst/>
                <a:ahLst/>
                <a:cxnLst>
                  <a:cxn ang="0">
                    <a:pos x="282" y="34"/>
                  </a:cxn>
                  <a:cxn ang="0">
                    <a:pos x="343" y="26"/>
                  </a:cxn>
                  <a:cxn ang="0">
                    <a:pos x="402" y="20"/>
                  </a:cxn>
                  <a:cxn ang="0">
                    <a:pos x="463" y="12"/>
                  </a:cxn>
                  <a:cxn ang="0">
                    <a:pos x="524" y="0"/>
                  </a:cxn>
                  <a:cxn ang="0">
                    <a:pos x="521" y="14"/>
                  </a:cxn>
                  <a:cxn ang="0">
                    <a:pos x="519" y="28"/>
                  </a:cxn>
                  <a:cxn ang="0">
                    <a:pos x="511" y="38"/>
                  </a:cxn>
                  <a:cxn ang="0">
                    <a:pos x="499" y="48"/>
                  </a:cxn>
                  <a:cxn ang="0">
                    <a:pos x="454" y="55"/>
                  </a:cxn>
                  <a:cxn ang="0">
                    <a:pos x="409" y="59"/>
                  </a:cxn>
                  <a:cxn ang="0">
                    <a:pos x="364" y="66"/>
                  </a:cxn>
                  <a:cxn ang="0">
                    <a:pos x="335" y="79"/>
                  </a:cxn>
                  <a:cxn ang="0">
                    <a:pos x="279" y="115"/>
                  </a:cxn>
                  <a:cxn ang="0">
                    <a:pos x="254" y="127"/>
                  </a:cxn>
                  <a:cxn ang="0">
                    <a:pos x="232" y="138"/>
                  </a:cxn>
                  <a:cxn ang="0">
                    <a:pos x="212" y="154"/>
                  </a:cxn>
                  <a:cxn ang="0">
                    <a:pos x="146" y="205"/>
                  </a:cxn>
                  <a:cxn ang="0">
                    <a:pos x="114" y="233"/>
                  </a:cxn>
                  <a:cxn ang="0">
                    <a:pos x="88" y="263"/>
                  </a:cxn>
                  <a:cxn ang="0">
                    <a:pos x="78" y="285"/>
                  </a:cxn>
                  <a:cxn ang="0">
                    <a:pos x="73" y="306"/>
                  </a:cxn>
                  <a:cxn ang="0">
                    <a:pos x="70" y="328"/>
                  </a:cxn>
                  <a:cxn ang="0">
                    <a:pos x="73" y="352"/>
                  </a:cxn>
                  <a:cxn ang="0">
                    <a:pos x="76" y="397"/>
                  </a:cxn>
                  <a:cxn ang="0">
                    <a:pos x="62" y="389"/>
                  </a:cxn>
                  <a:cxn ang="0">
                    <a:pos x="47" y="380"/>
                  </a:cxn>
                  <a:cxn ang="0">
                    <a:pos x="33" y="368"/>
                  </a:cxn>
                  <a:cxn ang="0">
                    <a:pos x="20" y="356"/>
                  </a:cxn>
                  <a:cxn ang="0">
                    <a:pos x="13" y="342"/>
                  </a:cxn>
                  <a:cxn ang="0">
                    <a:pos x="7" y="307"/>
                  </a:cxn>
                  <a:cxn ang="0">
                    <a:pos x="2" y="289"/>
                  </a:cxn>
                  <a:cxn ang="0">
                    <a:pos x="0" y="269"/>
                  </a:cxn>
                  <a:cxn ang="0">
                    <a:pos x="0" y="252"/>
                  </a:cxn>
                  <a:cxn ang="0">
                    <a:pos x="8" y="234"/>
                  </a:cxn>
                  <a:cxn ang="0">
                    <a:pos x="31" y="221"/>
                  </a:cxn>
                  <a:cxn ang="0">
                    <a:pos x="52" y="205"/>
                  </a:cxn>
                  <a:cxn ang="0">
                    <a:pos x="70" y="185"/>
                  </a:cxn>
                  <a:cxn ang="0">
                    <a:pos x="92" y="171"/>
                  </a:cxn>
                  <a:cxn ang="0">
                    <a:pos x="115" y="160"/>
                  </a:cxn>
                  <a:cxn ang="0">
                    <a:pos x="134" y="146"/>
                  </a:cxn>
                  <a:cxn ang="0">
                    <a:pos x="147" y="131"/>
                  </a:cxn>
                  <a:cxn ang="0">
                    <a:pos x="163" y="116"/>
                  </a:cxn>
                  <a:cxn ang="0">
                    <a:pos x="241" y="57"/>
                  </a:cxn>
                  <a:cxn ang="0">
                    <a:pos x="269" y="40"/>
                  </a:cxn>
                  <a:cxn ang="0">
                    <a:pos x="282" y="34"/>
                  </a:cxn>
                </a:cxnLst>
                <a:rect l="0" t="0" r="r" b="b"/>
                <a:pathLst>
                  <a:path w="524" h="397">
                    <a:moveTo>
                      <a:pt x="282" y="34"/>
                    </a:moveTo>
                    <a:lnTo>
                      <a:pt x="343" y="26"/>
                    </a:lnTo>
                    <a:lnTo>
                      <a:pt x="402" y="20"/>
                    </a:lnTo>
                    <a:lnTo>
                      <a:pt x="463" y="12"/>
                    </a:lnTo>
                    <a:lnTo>
                      <a:pt x="524" y="0"/>
                    </a:lnTo>
                    <a:lnTo>
                      <a:pt x="521" y="14"/>
                    </a:lnTo>
                    <a:lnTo>
                      <a:pt x="519" y="28"/>
                    </a:lnTo>
                    <a:lnTo>
                      <a:pt x="511" y="38"/>
                    </a:lnTo>
                    <a:lnTo>
                      <a:pt x="499" y="48"/>
                    </a:lnTo>
                    <a:lnTo>
                      <a:pt x="454" y="55"/>
                    </a:lnTo>
                    <a:lnTo>
                      <a:pt x="409" y="59"/>
                    </a:lnTo>
                    <a:lnTo>
                      <a:pt x="364" y="66"/>
                    </a:lnTo>
                    <a:lnTo>
                      <a:pt x="335" y="79"/>
                    </a:lnTo>
                    <a:lnTo>
                      <a:pt x="279" y="115"/>
                    </a:lnTo>
                    <a:lnTo>
                      <a:pt x="254" y="127"/>
                    </a:lnTo>
                    <a:lnTo>
                      <a:pt x="232" y="138"/>
                    </a:lnTo>
                    <a:lnTo>
                      <a:pt x="212" y="154"/>
                    </a:lnTo>
                    <a:lnTo>
                      <a:pt x="146" y="205"/>
                    </a:lnTo>
                    <a:lnTo>
                      <a:pt x="114" y="233"/>
                    </a:lnTo>
                    <a:lnTo>
                      <a:pt x="88" y="263"/>
                    </a:lnTo>
                    <a:lnTo>
                      <a:pt x="78" y="285"/>
                    </a:lnTo>
                    <a:lnTo>
                      <a:pt x="73" y="306"/>
                    </a:lnTo>
                    <a:lnTo>
                      <a:pt x="70" y="328"/>
                    </a:lnTo>
                    <a:lnTo>
                      <a:pt x="73" y="352"/>
                    </a:lnTo>
                    <a:lnTo>
                      <a:pt x="76" y="397"/>
                    </a:lnTo>
                    <a:lnTo>
                      <a:pt x="62" y="389"/>
                    </a:lnTo>
                    <a:lnTo>
                      <a:pt x="47" y="380"/>
                    </a:lnTo>
                    <a:lnTo>
                      <a:pt x="33" y="368"/>
                    </a:lnTo>
                    <a:lnTo>
                      <a:pt x="20" y="356"/>
                    </a:lnTo>
                    <a:lnTo>
                      <a:pt x="13" y="342"/>
                    </a:lnTo>
                    <a:lnTo>
                      <a:pt x="7" y="307"/>
                    </a:lnTo>
                    <a:lnTo>
                      <a:pt x="2" y="289"/>
                    </a:lnTo>
                    <a:lnTo>
                      <a:pt x="0" y="269"/>
                    </a:lnTo>
                    <a:lnTo>
                      <a:pt x="0" y="252"/>
                    </a:lnTo>
                    <a:lnTo>
                      <a:pt x="8" y="234"/>
                    </a:lnTo>
                    <a:lnTo>
                      <a:pt x="31" y="221"/>
                    </a:lnTo>
                    <a:lnTo>
                      <a:pt x="52" y="205"/>
                    </a:lnTo>
                    <a:lnTo>
                      <a:pt x="70" y="185"/>
                    </a:lnTo>
                    <a:lnTo>
                      <a:pt x="92" y="171"/>
                    </a:lnTo>
                    <a:lnTo>
                      <a:pt x="115" y="160"/>
                    </a:lnTo>
                    <a:lnTo>
                      <a:pt x="134" y="146"/>
                    </a:lnTo>
                    <a:lnTo>
                      <a:pt x="147" y="131"/>
                    </a:lnTo>
                    <a:lnTo>
                      <a:pt x="163" y="116"/>
                    </a:lnTo>
                    <a:lnTo>
                      <a:pt x="241" y="57"/>
                    </a:lnTo>
                    <a:lnTo>
                      <a:pt x="269" y="40"/>
                    </a:lnTo>
                    <a:lnTo>
                      <a:pt x="282" y="3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94"/>
              <p:cNvSpPr>
                <a:spLocks/>
              </p:cNvSpPr>
              <p:nvPr/>
            </p:nvSpPr>
            <p:spPr bwMode="auto">
              <a:xfrm>
                <a:off x="1792765" y="2443948"/>
                <a:ext cx="714075" cy="680683"/>
              </a:xfrm>
              <a:custGeom>
                <a:avLst/>
                <a:gdLst/>
                <a:ahLst/>
                <a:cxnLst>
                  <a:cxn ang="0">
                    <a:pos x="176" y="12"/>
                  </a:cxn>
                  <a:cxn ang="0">
                    <a:pos x="188" y="4"/>
                  </a:cxn>
                  <a:cxn ang="0">
                    <a:pos x="198" y="34"/>
                  </a:cxn>
                  <a:cxn ang="0">
                    <a:pos x="220" y="87"/>
                  </a:cxn>
                  <a:cxn ang="0">
                    <a:pos x="260" y="120"/>
                  </a:cxn>
                  <a:cxn ang="0">
                    <a:pos x="283" y="63"/>
                  </a:cxn>
                  <a:cxn ang="0">
                    <a:pos x="304" y="47"/>
                  </a:cxn>
                  <a:cxn ang="0">
                    <a:pos x="330" y="44"/>
                  </a:cxn>
                  <a:cxn ang="0">
                    <a:pos x="393" y="50"/>
                  </a:cxn>
                  <a:cxn ang="0">
                    <a:pos x="414" y="89"/>
                  </a:cxn>
                  <a:cxn ang="0">
                    <a:pos x="448" y="97"/>
                  </a:cxn>
                  <a:cxn ang="0">
                    <a:pos x="526" y="191"/>
                  </a:cxn>
                  <a:cxn ang="0">
                    <a:pos x="540" y="224"/>
                  </a:cxn>
                  <a:cxn ang="0">
                    <a:pos x="538" y="295"/>
                  </a:cxn>
                  <a:cxn ang="0">
                    <a:pos x="473" y="308"/>
                  </a:cxn>
                  <a:cxn ang="0">
                    <a:pos x="427" y="271"/>
                  </a:cxn>
                  <a:cxn ang="0">
                    <a:pos x="381" y="255"/>
                  </a:cxn>
                  <a:cxn ang="0">
                    <a:pos x="371" y="287"/>
                  </a:cxn>
                  <a:cxn ang="0">
                    <a:pos x="381" y="343"/>
                  </a:cxn>
                  <a:cxn ang="0">
                    <a:pos x="350" y="377"/>
                  </a:cxn>
                  <a:cxn ang="0">
                    <a:pos x="337" y="414"/>
                  </a:cxn>
                  <a:cxn ang="0">
                    <a:pos x="339" y="438"/>
                  </a:cxn>
                  <a:cxn ang="0">
                    <a:pos x="354" y="446"/>
                  </a:cxn>
                  <a:cxn ang="0">
                    <a:pos x="389" y="421"/>
                  </a:cxn>
                  <a:cxn ang="0">
                    <a:pos x="415" y="420"/>
                  </a:cxn>
                  <a:cxn ang="0">
                    <a:pos x="375" y="488"/>
                  </a:cxn>
                  <a:cxn ang="0">
                    <a:pos x="366" y="510"/>
                  </a:cxn>
                  <a:cxn ang="0">
                    <a:pos x="358" y="530"/>
                  </a:cxn>
                  <a:cxn ang="0">
                    <a:pos x="317" y="524"/>
                  </a:cxn>
                  <a:cxn ang="0">
                    <a:pos x="281" y="510"/>
                  </a:cxn>
                  <a:cxn ang="0">
                    <a:pos x="252" y="485"/>
                  </a:cxn>
                  <a:cxn ang="0">
                    <a:pos x="227" y="449"/>
                  </a:cxn>
                  <a:cxn ang="0">
                    <a:pos x="182" y="421"/>
                  </a:cxn>
                  <a:cxn ang="0">
                    <a:pos x="125" y="410"/>
                  </a:cxn>
                  <a:cxn ang="0">
                    <a:pos x="68" y="372"/>
                  </a:cxn>
                  <a:cxn ang="0">
                    <a:pos x="31" y="341"/>
                  </a:cxn>
                  <a:cxn ang="0">
                    <a:pos x="0" y="303"/>
                  </a:cxn>
                  <a:cxn ang="0">
                    <a:pos x="15" y="255"/>
                  </a:cxn>
                  <a:cxn ang="0">
                    <a:pos x="42" y="221"/>
                  </a:cxn>
                  <a:cxn ang="0">
                    <a:pos x="64" y="171"/>
                  </a:cxn>
                  <a:cxn ang="0">
                    <a:pos x="60" y="136"/>
                  </a:cxn>
                  <a:cxn ang="0">
                    <a:pos x="70" y="97"/>
                  </a:cxn>
                  <a:cxn ang="0">
                    <a:pos x="98" y="78"/>
                  </a:cxn>
                  <a:cxn ang="0">
                    <a:pos x="133" y="102"/>
                  </a:cxn>
                  <a:cxn ang="0">
                    <a:pos x="155" y="100"/>
                  </a:cxn>
                  <a:cxn ang="0">
                    <a:pos x="175" y="78"/>
                  </a:cxn>
                  <a:cxn ang="0">
                    <a:pos x="174" y="36"/>
                  </a:cxn>
                </a:cxnLst>
                <a:rect l="0" t="0" r="r" b="b"/>
                <a:pathLst>
                  <a:path w="556" h="530">
                    <a:moveTo>
                      <a:pt x="175" y="18"/>
                    </a:moveTo>
                    <a:lnTo>
                      <a:pt x="176" y="12"/>
                    </a:lnTo>
                    <a:lnTo>
                      <a:pt x="183" y="6"/>
                    </a:lnTo>
                    <a:lnTo>
                      <a:pt x="188" y="4"/>
                    </a:lnTo>
                    <a:lnTo>
                      <a:pt x="192" y="0"/>
                    </a:lnTo>
                    <a:lnTo>
                      <a:pt x="198" y="34"/>
                    </a:lnTo>
                    <a:lnTo>
                      <a:pt x="204" y="67"/>
                    </a:lnTo>
                    <a:lnTo>
                      <a:pt x="220" y="87"/>
                    </a:lnTo>
                    <a:lnTo>
                      <a:pt x="239" y="107"/>
                    </a:lnTo>
                    <a:lnTo>
                      <a:pt x="260" y="120"/>
                    </a:lnTo>
                    <a:lnTo>
                      <a:pt x="270" y="91"/>
                    </a:lnTo>
                    <a:lnTo>
                      <a:pt x="283" y="63"/>
                    </a:lnTo>
                    <a:lnTo>
                      <a:pt x="292" y="52"/>
                    </a:lnTo>
                    <a:lnTo>
                      <a:pt x="304" y="47"/>
                    </a:lnTo>
                    <a:lnTo>
                      <a:pt x="317" y="46"/>
                    </a:lnTo>
                    <a:lnTo>
                      <a:pt x="330" y="44"/>
                    </a:lnTo>
                    <a:lnTo>
                      <a:pt x="371" y="44"/>
                    </a:lnTo>
                    <a:lnTo>
                      <a:pt x="393" y="50"/>
                    </a:lnTo>
                    <a:lnTo>
                      <a:pt x="404" y="68"/>
                    </a:lnTo>
                    <a:lnTo>
                      <a:pt x="414" y="89"/>
                    </a:lnTo>
                    <a:lnTo>
                      <a:pt x="422" y="108"/>
                    </a:lnTo>
                    <a:lnTo>
                      <a:pt x="448" y="97"/>
                    </a:lnTo>
                    <a:lnTo>
                      <a:pt x="496" y="192"/>
                    </a:lnTo>
                    <a:lnTo>
                      <a:pt x="526" y="191"/>
                    </a:lnTo>
                    <a:lnTo>
                      <a:pt x="556" y="193"/>
                    </a:lnTo>
                    <a:lnTo>
                      <a:pt x="540" y="224"/>
                    </a:lnTo>
                    <a:lnTo>
                      <a:pt x="528" y="253"/>
                    </a:lnTo>
                    <a:lnTo>
                      <a:pt x="538" y="295"/>
                    </a:lnTo>
                    <a:lnTo>
                      <a:pt x="538" y="317"/>
                    </a:lnTo>
                    <a:lnTo>
                      <a:pt x="473" y="308"/>
                    </a:lnTo>
                    <a:lnTo>
                      <a:pt x="450" y="291"/>
                    </a:lnTo>
                    <a:lnTo>
                      <a:pt x="427" y="271"/>
                    </a:lnTo>
                    <a:lnTo>
                      <a:pt x="400" y="257"/>
                    </a:lnTo>
                    <a:lnTo>
                      <a:pt x="381" y="255"/>
                    </a:lnTo>
                    <a:lnTo>
                      <a:pt x="361" y="259"/>
                    </a:lnTo>
                    <a:lnTo>
                      <a:pt x="371" y="287"/>
                    </a:lnTo>
                    <a:lnTo>
                      <a:pt x="381" y="315"/>
                    </a:lnTo>
                    <a:lnTo>
                      <a:pt x="381" y="343"/>
                    </a:lnTo>
                    <a:lnTo>
                      <a:pt x="378" y="371"/>
                    </a:lnTo>
                    <a:lnTo>
                      <a:pt x="350" y="377"/>
                    </a:lnTo>
                    <a:lnTo>
                      <a:pt x="343" y="394"/>
                    </a:lnTo>
                    <a:lnTo>
                      <a:pt x="337" y="414"/>
                    </a:lnTo>
                    <a:lnTo>
                      <a:pt x="335" y="433"/>
                    </a:lnTo>
                    <a:lnTo>
                      <a:pt x="339" y="438"/>
                    </a:lnTo>
                    <a:lnTo>
                      <a:pt x="347" y="444"/>
                    </a:lnTo>
                    <a:lnTo>
                      <a:pt x="354" y="446"/>
                    </a:lnTo>
                    <a:lnTo>
                      <a:pt x="361" y="449"/>
                    </a:lnTo>
                    <a:lnTo>
                      <a:pt x="389" y="421"/>
                    </a:lnTo>
                    <a:lnTo>
                      <a:pt x="400" y="421"/>
                    </a:lnTo>
                    <a:lnTo>
                      <a:pt x="415" y="420"/>
                    </a:lnTo>
                    <a:lnTo>
                      <a:pt x="426" y="437"/>
                    </a:lnTo>
                    <a:lnTo>
                      <a:pt x="375" y="488"/>
                    </a:lnTo>
                    <a:lnTo>
                      <a:pt x="370" y="498"/>
                    </a:lnTo>
                    <a:lnTo>
                      <a:pt x="366" y="510"/>
                    </a:lnTo>
                    <a:lnTo>
                      <a:pt x="365" y="521"/>
                    </a:lnTo>
                    <a:lnTo>
                      <a:pt x="358" y="530"/>
                    </a:lnTo>
                    <a:lnTo>
                      <a:pt x="337" y="529"/>
                    </a:lnTo>
                    <a:lnTo>
                      <a:pt x="317" y="524"/>
                    </a:lnTo>
                    <a:lnTo>
                      <a:pt x="300" y="517"/>
                    </a:lnTo>
                    <a:lnTo>
                      <a:pt x="281" y="510"/>
                    </a:lnTo>
                    <a:lnTo>
                      <a:pt x="260" y="506"/>
                    </a:lnTo>
                    <a:lnTo>
                      <a:pt x="252" y="485"/>
                    </a:lnTo>
                    <a:lnTo>
                      <a:pt x="239" y="468"/>
                    </a:lnTo>
                    <a:lnTo>
                      <a:pt x="227" y="449"/>
                    </a:lnTo>
                    <a:lnTo>
                      <a:pt x="188" y="452"/>
                    </a:lnTo>
                    <a:lnTo>
                      <a:pt x="182" y="421"/>
                    </a:lnTo>
                    <a:lnTo>
                      <a:pt x="141" y="428"/>
                    </a:lnTo>
                    <a:lnTo>
                      <a:pt x="125" y="410"/>
                    </a:lnTo>
                    <a:lnTo>
                      <a:pt x="86" y="386"/>
                    </a:lnTo>
                    <a:lnTo>
                      <a:pt x="68" y="372"/>
                    </a:lnTo>
                    <a:lnTo>
                      <a:pt x="50" y="356"/>
                    </a:lnTo>
                    <a:lnTo>
                      <a:pt x="31" y="341"/>
                    </a:lnTo>
                    <a:lnTo>
                      <a:pt x="13" y="323"/>
                    </a:lnTo>
                    <a:lnTo>
                      <a:pt x="0" y="303"/>
                    </a:lnTo>
                    <a:lnTo>
                      <a:pt x="4" y="276"/>
                    </a:lnTo>
                    <a:lnTo>
                      <a:pt x="15" y="255"/>
                    </a:lnTo>
                    <a:lnTo>
                      <a:pt x="31" y="236"/>
                    </a:lnTo>
                    <a:lnTo>
                      <a:pt x="42" y="221"/>
                    </a:lnTo>
                    <a:lnTo>
                      <a:pt x="50" y="207"/>
                    </a:lnTo>
                    <a:lnTo>
                      <a:pt x="64" y="171"/>
                    </a:lnTo>
                    <a:lnTo>
                      <a:pt x="64" y="153"/>
                    </a:lnTo>
                    <a:lnTo>
                      <a:pt x="60" y="136"/>
                    </a:lnTo>
                    <a:lnTo>
                      <a:pt x="58" y="119"/>
                    </a:lnTo>
                    <a:lnTo>
                      <a:pt x="70" y="97"/>
                    </a:lnTo>
                    <a:lnTo>
                      <a:pt x="85" y="78"/>
                    </a:lnTo>
                    <a:lnTo>
                      <a:pt x="98" y="78"/>
                    </a:lnTo>
                    <a:lnTo>
                      <a:pt x="123" y="91"/>
                    </a:lnTo>
                    <a:lnTo>
                      <a:pt x="133" y="102"/>
                    </a:lnTo>
                    <a:lnTo>
                      <a:pt x="143" y="111"/>
                    </a:lnTo>
                    <a:lnTo>
                      <a:pt x="155" y="100"/>
                    </a:lnTo>
                    <a:lnTo>
                      <a:pt x="166" y="89"/>
                    </a:lnTo>
                    <a:lnTo>
                      <a:pt x="175" y="78"/>
                    </a:lnTo>
                    <a:lnTo>
                      <a:pt x="175" y="58"/>
                    </a:lnTo>
                    <a:lnTo>
                      <a:pt x="174" y="36"/>
                    </a:lnTo>
                    <a:lnTo>
                      <a:pt x="175" y="1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95"/>
              <p:cNvSpPr>
                <a:spLocks/>
              </p:cNvSpPr>
              <p:nvPr/>
            </p:nvSpPr>
            <p:spPr bwMode="auto">
              <a:xfrm>
                <a:off x="620193" y="2460644"/>
                <a:ext cx="139990" cy="1335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50" y="18"/>
                  </a:cxn>
                  <a:cxn ang="0">
                    <a:pos x="64" y="35"/>
                  </a:cxn>
                  <a:cxn ang="0">
                    <a:pos x="75" y="27"/>
                  </a:cxn>
                  <a:cxn ang="0">
                    <a:pos x="89" y="21"/>
                  </a:cxn>
                  <a:cxn ang="0">
                    <a:pos x="101" y="58"/>
                  </a:cxn>
                  <a:cxn ang="0">
                    <a:pos x="109" y="97"/>
                  </a:cxn>
                  <a:cxn ang="0">
                    <a:pos x="69" y="104"/>
                  </a:cxn>
                  <a:cxn ang="0">
                    <a:pos x="34" y="53"/>
                  </a:cxn>
                  <a:cxn ang="0">
                    <a:pos x="0" y="2"/>
                  </a:cxn>
                </a:cxnLst>
                <a:rect l="0" t="0" r="r" b="b"/>
                <a:pathLst>
                  <a:path w="109" h="104">
                    <a:moveTo>
                      <a:pt x="0" y="2"/>
                    </a:moveTo>
                    <a:lnTo>
                      <a:pt x="18" y="0"/>
                    </a:lnTo>
                    <a:lnTo>
                      <a:pt x="35" y="0"/>
                    </a:lnTo>
                    <a:lnTo>
                      <a:pt x="50" y="18"/>
                    </a:lnTo>
                    <a:lnTo>
                      <a:pt x="64" y="35"/>
                    </a:lnTo>
                    <a:lnTo>
                      <a:pt x="75" y="27"/>
                    </a:lnTo>
                    <a:lnTo>
                      <a:pt x="89" y="21"/>
                    </a:lnTo>
                    <a:lnTo>
                      <a:pt x="101" y="58"/>
                    </a:lnTo>
                    <a:lnTo>
                      <a:pt x="109" y="97"/>
                    </a:lnTo>
                    <a:lnTo>
                      <a:pt x="69" y="104"/>
                    </a:lnTo>
                    <a:lnTo>
                      <a:pt x="34" y="5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96"/>
              <p:cNvSpPr>
                <a:spLocks/>
              </p:cNvSpPr>
              <p:nvPr/>
            </p:nvSpPr>
            <p:spPr bwMode="auto">
              <a:xfrm>
                <a:off x="1276474" y="2468350"/>
                <a:ext cx="417400" cy="367312"/>
              </a:xfrm>
              <a:custGeom>
                <a:avLst/>
                <a:gdLst/>
                <a:ahLst/>
                <a:cxnLst>
                  <a:cxn ang="0">
                    <a:pos x="133" y="1"/>
                  </a:cxn>
                  <a:cxn ang="0">
                    <a:pos x="149" y="0"/>
                  </a:cxn>
                  <a:cxn ang="0">
                    <a:pos x="164" y="0"/>
                  </a:cxn>
                  <a:cxn ang="0">
                    <a:pos x="188" y="49"/>
                  </a:cxn>
                  <a:cxn ang="0">
                    <a:pos x="209" y="96"/>
                  </a:cxn>
                  <a:cxn ang="0">
                    <a:pos x="232" y="145"/>
                  </a:cxn>
                  <a:cxn ang="0">
                    <a:pos x="253" y="145"/>
                  </a:cxn>
                  <a:cxn ang="0">
                    <a:pos x="271" y="141"/>
                  </a:cxn>
                  <a:cxn ang="0">
                    <a:pos x="291" y="134"/>
                  </a:cxn>
                  <a:cxn ang="0">
                    <a:pos x="325" y="179"/>
                  </a:cxn>
                  <a:cxn ang="0">
                    <a:pos x="304" y="190"/>
                  </a:cxn>
                  <a:cxn ang="0">
                    <a:pos x="286" y="202"/>
                  </a:cxn>
                  <a:cxn ang="0">
                    <a:pos x="269" y="218"/>
                  </a:cxn>
                  <a:cxn ang="0">
                    <a:pos x="254" y="235"/>
                  </a:cxn>
                  <a:cxn ang="0">
                    <a:pos x="246" y="253"/>
                  </a:cxn>
                  <a:cxn ang="0">
                    <a:pos x="232" y="267"/>
                  </a:cxn>
                  <a:cxn ang="0">
                    <a:pos x="216" y="277"/>
                  </a:cxn>
                  <a:cxn ang="0">
                    <a:pos x="199" y="286"/>
                  </a:cxn>
                  <a:cxn ang="0">
                    <a:pos x="183" y="252"/>
                  </a:cxn>
                  <a:cxn ang="0">
                    <a:pos x="168" y="218"/>
                  </a:cxn>
                  <a:cxn ang="0">
                    <a:pos x="163" y="211"/>
                  </a:cxn>
                  <a:cxn ang="0">
                    <a:pos x="155" y="207"/>
                  </a:cxn>
                  <a:cxn ang="0">
                    <a:pos x="147" y="206"/>
                  </a:cxn>
                  <a:cxn ang="0">
                    <a:pos x="141" y="203"/>
                  </a:cxn>
                  <a:cxn ang="0">
                    <a:pos x="136" y="185"/>
                  </a:cxn>
                  <a:cxn ang="0">
                    <a:pos x="126" y="168"/>
                  </a:cxn>
                  <a:cxn ang="0">
                    <a:pos x="108" y="170"/>
                  </a:cxn>
                  <a:cxn ang="0">
                    <a:pos x="88" y="173"/>
                  </a:cxn>
                  <a:cxn ang="0">
                    <a:pos x="71" y="169"/>
                  </a:cxn>
                  <a:cxn ang="0">
                    <a:pos x="58" y="162"/>
                  </a:cxn>
                  <a:cxn ang="0">
                    <a:pos x="43" y="152"/>
                  </a:cxn>
                  <a:cxn ang="0">
                    <a:pos x="37" y="153"/>
                  </a:cxn>
                  <a:cxn ang="0">
                    <a:pos x="28" y="157"/>
                  </a:cxn>
                  <a:cxn ang="0">
                    <a:pos x="21" y="161"/>
                  </a:cxn>
                  <a:cxn ang="0">
                    <a:pos x="14" y="113"/>
                  </a:cxn>
                  <a:cxn ang="0">
                    <a:pos x="0" y="68"/>
                  </a:cxn>
                  <a:cxn ang="0">
                    <a:pos x="20" y="65"/>
                  </a:cxn>
                  <a:cxn ang="0">
                    <a:pos x="41" y="62"/>
                  </a:cxn>
                  <a:cxn ang="0">
                    <a:pos x="58" y="66"/>
                  </a:cxn>
                  <a:cxn ang="0">
                    <a:pos x="75" y="77"/>
                  </a:cxn>
                  <a:cxn ang="0">
                    <a:pos x="81" y="93"/>
                  </a:cxn>
                  <a:cxn ang="0">
                    <a:pos x="85" y="110"/>
                  </a:cxn>
                  <a:cxn ang="0">
                    <a:pos x="88" y="125"/>
                  </a:cxn>
                  <a:cxn ang="0">
                    <a:pos x="116" y="128"/>
                  </a:cxn>
                  <a:cxn ang="0">
                    <a:pos x="145" y="128"/>
                  </a:cxn>
                  <a:cxn ang="0">
                    <a:pos x="154" y="116"/>
                  </a:cxn>
                  <a:cxn ang="0">
                    <a:pos x="168" y="88"/>
                  </a:cxn>
                  <a:cxn ang="0">
                    <a:pos x="155" y="78"/>
                  </a:cxn>
                  <a:cxn ang="0">
                    <a:pos x="143" y="72"/>
                  </a:cxn>
                  <a:cxn ang="0">
                    <a:pos x="130" y="65"/>
                  </a:cxn>
                  <a:cxn ang="0">
                    <a:pos x="120" y="54"/>
                  </a:cxn>
                  <a:cxn ang="0">
                    <a:pos x="115" y="41"/>
                  </a:cxn>
                  <a:cxn ang="0">
                    <a:pos x="115" y="29"/>
                  </a:cxn>
                  <a:cxn ang="0">
                    <a:pos x="119" y="18"/>
                  </a:cxn>
                  <a:cxn ang="0">
                    <a:pos x="126" y="11"/>
                  </a:cxn>
                  <a:cxn ang="0">
                    <a:pos x="133" y="1"/>
                  </a:cxn>
                </a:cxnLst>
                <a:rect l="0" t="0" r="r" b="b"/>
                <a:pathLst>
                  <a:path w="325" h="286">
                    <a:moveTo>
                      <a:pt x="133" y="1"/>
                    </a:moveTo>
                    <a:lnTo>
                      <a:pt x="149" y="0"/>
                    </a:lnTo>
                    <a:lnTo>
                      <a:pt x="164" y="0"/>
                    </a:lnTo>
                    <a:lnTo>
                      <a:pt x="188" y="49"/>
                    </a:lnTo>
                    <a:lnTo>
                      <a:pt x="209" y="96"/>
                    </a:lnTo>
                    <a:lnTo>
                      <a:pt x="232" y="145"/>
                    </a:lnTo>
                    <a:lnTo>
                      <a:pt x="253" y="145"/>
                    </a:lnTo>
                    <a:lnTo>
                      <a:pt x="271" y="141"/>
                    </a:lnTo>
                    <a:lnTo>
                      <a:pt x="291" y="134"/>
                    </a:lnTo>
                    <a:lnTo>
                      <a:pt x="325" y="179"/>
                    </a:lnTo>
                    <a:lnTo>
                      <a:pt x="304" y="190"/>
                    </a:lnTo>
                    <a:lnTo>
                      <a:pt x="286" y="202"/>
                    </a:lnTo>
                    <a:lnTo>
                      <a:pt x="269" y="218"/>
                    </a:lnTo>
                    <a:lnTo>
                      <a:pt x="254" y="235"/>
                    </a:lnTo>
                    <a:lnTo>
                      <a:pt x="246" y="253"/>
                    </a:lnTo>
                    <a:lnTo>
                      <a:pt x="232" y="267"/>
                    </a:lnTo>
                    <a:lnTo>
                      <a:pt x="216" y="277"/>
                    </a:lnTo>
                    <a:lnTo>
                      <a:pt x="199" y="286"/>
                    </a:lnTo>
                    <a:lnTo>
                      <a:pt x="183" y="252"/>
                    </a:lnTo>
                    <a:lnTo>
                      <a:pt x="168" y="218"/>
                    </a:lnTo>
                    <a:lnTo>
                      <a:pt x="163" y="211"/>
                    </a:lnTo>
                    <a:lnTo>
                      <a:pt x="155" y="207"/>
                    </a:lnTo>
                    <a:lnTo>
                      <a:pt x="147" y="206"/>
                    </a:lnTo>
                    <a:lnTo>
                      <a:pt x="141" y="203"/>
                    </a:lnTo>
                    <a:lnTo>
                      <a:pt x="136" y="185"/>
                    </a:lnTo>
                    <a:lnTo>
                      <a:pt x="126" y="168"/>
                    </a:lnTo>
                    <a:lnTo>
                      <a:pt x="108" y="170"/>
                    </a:lnTo>
                    <a:lnTo>
                      <a:pt x="88" y="173"/>
                    </a:lnTo>
                    <a:lnTo>
                      <a:pt x="71" y="169"/>
                    </a:lnTo>
                    <a:lnTo>
                      <a:pt x="58" y="162"/>
                    </a:lnTo>
                    <a:lnTo>
                      <a:pt x="43" y="152"/>
                    </a:lnTo>
                    <a:lnTo>
                      <a:pt x="37" y="153"/>
                    </a:lnTo>
                    <a:lnTo>
                      <a:pt x="28" y="157"/>
                    </a:lnTo>
                    <a:lnTo>
                      <a:pt x="21" y="161"/>
                    </a:lnTo>
                    <a:lnTo>
                      <a:pt x="14" y="113"/>
                    </a:lnTo>
                    <a:lnTo>
                      <a:pt x="0" y="68"/>
                    </a:lnTo>
                    <a:lnTo>
                      <a:pt x="20" y="65"/>
                    </a:lnTo>
                    <a:lnTo>
                      <a:pt x="41" y="62"/>
                    </a:lnTo>
                    <a:lnTo>
                      <a:pt x="58" y="66"/>
                    </a:lnTo>
                    <a:lnTo>
                      <a:pt x="75" y="77"/>
                    </a:lnTo>
                    <a:lnTo>
                      <a:pt x="81" y="93"/>
                    </a:lnTo>
                    <a:lnTo>
                      <a:pt x="85" y="110"/>
                    </a:lnTo>
                    <a:lnTo>
                      <a:pt x="88" y="125"/>
                    </a:lnTo>
                    <a:lnTo>
                      <a:pt x="116" y="128"/>
                    </a:lnTo>
                    <a:lnTo>
                      <a:pt x="145" y="128"/>
                    </a:lnTo>
                    <a:lnTo>
                      <a:pt x="154" y="116"/>
                    </a:lnTo>
                    <a:lnTo>
                      <a:pt x="168" y="88"/>
                    </a:lnTo>
                    <a:lnTo>
                      <a:pt x="155" y="78"/>
                    </a:lnTo>
                    <a:lnTo>
                      <a:pt x="143" y="72"/>
                    </a:lnTo>
                    <a:lnTo>
                      <a:pt x="130" y="65"/>
                    </a:lnTo>
                    <a:lnTo>
                      <a:pt x="120" y="54"/>
                    </a:lnTo>
                    <a:lnTo>
                      <a:pt x="115" y="41"/>
                    </a:lnTo>
                    <a:lnTo>
                      <a:pt x="115" y="29"/>
                    </a:lnTo>
                    <a:lnTo>
                      <a:pt x="119" y="18"/>
                    </a:lnTo>
                    <a:lnTo>
                      <a:pt x="126" y="11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97"/>
              <p:cNvSpPr>
                <a:spLocks/>
              </p:cNvSpPr>
              <p:nvPr/>
            </p:nvSpPr>
            <p:spPr bwMode="auto">
              <a:xfrm>
                <a:off x="3819402" y="2506879"/>
                <a:ext cx="34677" cy="308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2"/>
                  </a:cxn>
                  <a:cxn ang="0">
                    <a:pos x="27" y="24"/>
                  </a:cxn>
                  <a:cxn ang="0">
                    <a:pos x="20" y="17"/>
                  </a:cxn>
                  <a:cxn ang="0">
                    <a:pos x="12" y="12"/>
                  </a:cxn>
                  <a:cxn ang="0">
                    <a:pos x="0" y="0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2" y="12"/>
                    </a:lnTo>
                    <a:lnTo>
                      <a:pt x="27" y="24"/>
                    </a:lnTo>
                    <a:lnTo>
                      <a:pt x="20" y="17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98"/>
              <p:cNvSpPr>
                <a:spLocks noEditPoints="1"/>
              </p:cNvSpPr>
              <p:nvPr/>
            </p:nvSpPr>
            <p:spPr bwMode="auto">
              <a:xfrm>
                <a:off x="3816834" y="2504311"/>
                <a:ext cx="38529" cy="35961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19" y="8"/>
                  </a:cxn>
                  <a:cxn ang="0">
                    <a:pos x="91" y="76"/>
                  </a:cxn>
                  <a:cxn ang="0">
                    <a:pos x="179" y="151"/>
                  </a:cxn>
                  <a:cxn ang="0">
                    <a:pos x="167" y="163"/>
                  </a:cxn>
                  <a:cxn ang="0">
                    <a:pos x="127" y="117"/>
                  </a:cxn>
                  <a:cxn ang="0">
                    <a:pos x="129" y="119"/>
                  </a:cxn>
                  <a:cxn ang="0">
                    <a:pos x="81" y="88"/>
                  </a:cxn>
                  <a:cxn ang="0">
                    <a:pos x="80" y="87"/>
                  </a:cxn>
                  <a:cxn ang="0">
                    <a:pos x="8" y="19"/>
                  </a:cxn>
                  <a:cxn ang="0">
                    <a:pos x="91" y="76"/>
                  </a:cxn>
                  <a:cxn ang="0">
                    <a:pos x="90" y="75"/>
                  </a:cxn>
                  <a:cxn ang="0">
                    <a:pos x="138" y="105"/>
                  </a:cxn>
                  <a:cxn ang="0">
                    <a:pos x="139" y="107"/>
                  </a:cxn>
                  <a:cxn ang="0">
                    <a:pos x="179" y="152"/>
                  </a:cxn>
                  <a:cxn ang="0">
                    <a:pos x="179" y="163"/>
                  </a:cxn>
                  <a:cxn ang="0">
                    <a:pos x="168" y="164"/>
                  </a:cxn>
                  <a:cxn ang="0">
                    <a:pos x="80" y="87"/>
                  </a:cxn>
                  <a:cxn ang="0">
                    <a:pos x="8" y="19"/>
                  </a:cxn>
                  <a:cxn ang="0">
                    <a:pos x="19" y="8"/>
                  </a:cxn>
                  <a:cxn ang="0">
                    <a:pos x="91" y="76"/>
                  </a:cxn>
                </a:cxnLst>
                <a:rect l="0" t="0" r="r" b="b"/>
                <a:pathLst>
                  <a:path w="182" h="166">
                    <a:moveTo>
                      <a:pt x="8" y="19"/>
                    </a:moveTo>
                    <a:cubicBezTo>
                      <a:pt x="0" y="12"/>
                      <a:pt x="11" y="0"/>
                      <a:pt x="19" y="8"/>
                    </a:cubicBezTo>
                    <a:lnTo>
                      <a:pt x="91" y="76"/>
                    </a:lnTo>
                    <a:lnTo>
                      <a:pt x="179" y="151"/>
                    </a:lnTo>
                    <a:lnTo>
                      <a:pt x="167" y="163"/>
                    </a:lnTo>
                    <a:lnTo>
                      <a:pt x="127" y="117"/>
                    </a:lnTo>
                    <a:lnTo>
                      <a:pt x="129" y="119"/>
                    </a:lnTo>
                    <a:lnTo>
                      <a:pt x="81" y="88"/>
                    </a:lnTo>
                    <a:cubicBezTo>
                      <a:pt x="81" y="88"/>
                      <a:pt x="80" y="88"/>
                      <a:pt x="80" y="87"/>
                    </a:cubicBezTo>
                    <a:lnTo>
                      <a:pt x="8" y="19"/>
                    </a:lnTo>
                    <a:close/>
                    <a:moveTo>
                      <a:pt x="91" y="76"/>
                    </a:moveTo>
                    <a:lnTo>
                      <a:pt x="90" y="75"/>
                    </a:lnTo>
                    <a:lnTo>
                      <a:pt x="138" y="105"/>
                    </a:lnTo>
                    <a:cubicBezTo>
                      <a:pt x="138" y="106"/>
                      <a:pt x="139" y="106"/>
                      <a:pt x="139" y="107"/>
                    </a:cubicBezTo>
                    <a:lnTo>
                      <a:pt x="179" y="152"/>
                    </a:lnTo>
                    <a:cubicBezTo>
                      <a:pt x="182" y="155"/>
                      <a:pt x="182" y="160"/>
                      <a:pt x="179" y="163"/>
                    </a:cubicBezTo>
                    <a:cubicBezTo>
                      <a:pt x="176" y="166"/>
                      <a:pt x="171" y="166"/>
                      <a:pt x="168" y="164"/>
                    </a:cubicBezTo>
                    <a:lnTo>
                      <a:pt x="80" y="87"/>
                    </a:lnTo>
                    <a:lnTo>
                      <a:pt x="8" y="19"/>
                    </a:lnTo>
                    <a:lnTo>
                      <a:pt x="19" y="8"/>
                    </a:lnTo>
                    <a:lnTo>
                      <a:pt x="91" y="7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99"/>
              <p:cNvSpPr>
                <a:spLocks/>
              </p:cNvSpPr>
              <p:nvPr/>
            </p:nvSpPr>
            <p:spPr bwMode="auto">
              <a:xfrm>
                <a:off x="1068416" y="2563389"/>
                <a:ext cx="220901" cy="354469"/>
              </a:xfrm>
              <a:custGeom>
                <a:avLst/>
                <a:gdLst/>
                <a:ahLst/>
                <a:cxnLst>
                  <a:cxn ang="0">
                    <a:pos x="100" y="37"/>
                  </a:cxn>
                  <a:cxn ang="0">
                    <a:pos x="110" y="22"/>
                  </a:cxn>
                  <a:cxn ang="0">
                    <a:pos x="122" y="12"/>
                  </a:cxn>
                  <a:cxn ang="0">
                    <a:pos x="137" y="4"/>
                  </a:cxn>
                  <a:cxn ang="0">
                    <a:pos x="154" y="0"/>
                  </a:cxn>
                  <a:cxn ang="0">
                    <a:pos x="166" y="44"/>
                  </a:cxn>
                  <a:cxn ang="0">
                    <a:pos x="172" y="88"/>
                  </a:cxn>
                  <a:cxn ang="0">
                    <a:pos x="145" y="96"/>
                  </a:cxn>
                  <a:cxn ang="0">
                    <a:pos x="145" y="107"/>
                  </a:cxn>
                  <a:cxn ang="0">
                    <a:pos x="153" y="132"/>
                  </a:cxn>
                  <a:cxn ang="0">
                    <a:pos x="150" y="144"/>
                  </a:cxn>
                  <a:cxn ang="0">
                    <a:pos x="145" y="154"/>
                  </a:cxn>
                  <a:cxn ang="0">
                    <a:pos x="119" y="183"/>
                  </a:cxn>
                  <a:cxn ang="0">
                    <a:pos x="94" y="212"/>
                  </a:cxn>
                  <a:cxn ang="0">
                    <a:pos x="89" y="228"/>
                  </a:cxn>
                  <a:cxn ang="0">
                    <a:pos x="84" y="245"/>
                  </a:cxn>
                  <a:cxn ang="0">
                    <a:pos x="78" y="261"/>
                  </a:cxn>
                  <a:cxn ang="0">
                    <a:pos x="64" y="268"/>
                  </a:cxn>
                  <a:cxn ang="0">
                    <a:pos x="49" y="276"/>
                  </a:cxn>
                  <a:cxn ang="0">
                    <a:pos x="26" y="222"/>
                  </a:cxn>
                  <a:cxn ang="0">
                    <a:pos x="3" y="168"/>
                  </a:cxn>
                  <a:cxn ang="0">
                    <a:pos x="0" y="157"/>
                  </a:cxn>
                  <a:cxn ang="0">
                    <a:pos x="3" y="148"/>
                  </a:cxn>
                  <a:cxn ang="0">
                    <a:pos x="8" y="137"/>
                  </a:cxn>
                  <a:cxn ang="0">
                    <a:pos x="31" y="96"/>
                  </a:cxn>
                  <a:cxn ang="0">
                    <a:pos x="55" y="59"/>
                  </a:cxn>
                  <a:cxn ang="0">
                    <a:pos x="69" y="57"/>
                  </a:cxn>
                  <a:cxn ang="0">
                    <a:pos x="81" y="51"/>
                  </a:cxn>
                  <a:cxn ang="0">
                    <a:pos x="92" y="46"/>
                  </a:cxn>
                  <a:cxn ang="0">
                    <a:pos x="100" y="37"/>
                  </a:cxn>
                </a:cxnLst>
                <a:rect l="0" t="0" r="r" b="b"/>
                <a:pathLst>
                  <a:path w="172" h="276">
                    <a:moveTo>
                      <a:pt x="100" y="37"/>
                    </a:moveTo>
                    <a:lnTo>
                      <a:pt x="110" y="22"/>
                    </a:lnTo>
                    <a:lnTo>
                      <a:pt x="122" y="12"/>
                    </a:lnTo>
                    <a:lnTo>
                      <a:pt x="137" y="4"/>
                    </a:lnTo>
                    <a:lnTo>
                      <a:pt x="154" y="0"/>
                    </a:lnTo>
                    <a:lnTo>
                      <a:pt x="166" y="44"/>
                    </a:lnTo>
                    <a:lnTo>
                      <a:pt x="172" y="88"/>
                    </a:lnTo>
                    <a:lnTo>
                      <a:pt x="145" y="96"/>
                    </a:lnTo>
                    <a:lnTo>
                      <a:pt x="145" y="107"/>
                    </a:lnTo>
                    <a:lnTo>
                      <a:pt x="153" y="132"/>
                    </a:lnTo>
                    <a:lnTo>
                      <a:pt x="150" y="144"/>
                    </a:lnTo>
                    <a:lnTo>
                      <a:pt x="145" y="154"/>
                    </a:lnTo>
                    <a:lnTo>
                      <a:pt x="119" y="183"/>
                    </a:lnTo>
                    <a:lnTo>
                      <a:pt x="94" y="212"/>
                    </a:lnTo>
                    <a:lnTo>
                      <a:pt x="89" y="228"/>
                    </a:lnTo>
                    <a:lnTo>
                      <a:pt x="84" y="245"/>
                    </a:lnTo>
                    <a:lnTo>
                      <a:pt x="78" y="261"/>
                    </a:lnTo>
                    <a:lnTo>
                      <a:pt x="64" y="268"/>
                    </a:lnTo>
                    <a:lnTo>
                      <a:pt x="49" y="276"/>
                    </a:lnTo>
                    <a:lnTo>
                      <a:pt x="26" y="222"/>
                    </a:lnTo>
                    <a:lnTo>
                      <a:pt x="3" y="168"/>
                    </a:lnTo>
                    <a:lnTo>
                      <a:pt x="0" y="157"/>
                    </a:lnTo>
                    <a:lnTo>
                      <a:pt x="3" y="148"/>
                    </a:lnTo>
                    <a:lnTo>
                      <a:pt x="8" y="137"/>
                    </a:lnTo>
                    <a:lnTo>
                      <a:pt x="31" y="96"/>
                    </a:lnTo>
                    <a:lnTo>
                      <a:pt x="55" y="59"/>
                    </a:lnTo>
                    <a:lnTo>
                      <a:pt x="69" y="57"/>
                    </a:lnTo>
                    <a:lnTo>
                      <a:pt x="81" y="51"/>
                    </a:lnTo>
                    <a:lnTo>
                      <a:pt x="92" y="46"/>
                    </a:lnTo>
                    <a:lnTo>
                      <a:pt x="100" y="3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00"/>
              <p:cNvSpPr>
                <a:spLocks/>
              </p:cNvSpPr>
              <p:nvPr/>
            </p:nvSpPr>
            <p:spPr bwMode="auto">
              <a:xfrm>
                <a:off x="1392061" y="2563389"/>
                <a:ext cx="84764" cy="5779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66" y="16"/>
                  </a:cxn>
                  <a:cxn ang="0">
                    <a:pos x="59" y="29"/>
                  </a:cxn>
                  <a:cxn ang="0">
                    <a:pos x="52" y="45"/>
                  </a:cxn>
                  <a:cxn ang="0">
                    <a:pos x="4" y="44"/>
                  </a:cxn>
                  <a:cxn ang="0">
                    <a:pos x="0" y="12"/>
                  </a:cxn>
                  <a:cxn ang="0">
                    <a:pos x="36" y="24"/>
                  </a:cxn>
                  <a:cxn ang="0">
                    <a:pos x="36" y="17"/>
                  </a:cxn>
                  <a:cxn ang="0">
                    <a:pos x="38" y="9"/>
                  </a:cxn>
                  <a:cxn ang="0">
                    <a:pos x="38" y="0"/>
                  </a:cxn>
                </a:cxnLst>
                <a:rect l="0" t="0" r="r" b="b"/>
                <a:pathLst>
                  <a:path w="66" h="45">
                    <a:moveTo>
                      <a:pt x="38" y="0"/>
                    </a:moveTo>
                    <a:lnTo>
                      <a:pt x="66" y="16"/>
                    </a:lnTo>
                    <a:lnTo>
                      <a:pt x="59" y="29"/>
                    </a:lnTo>
                    <a:lnTo>
                      <a:pt x="52" y="45"/>
                    </a:lnTo>
                    <a:lnTo>
                      <a:pt x="4" y="44"/>
                    </a:lnTo>
                    <a:lnTo>
                      <a:pt x="0" y="12"/>
                    </a:lnTo>
                    <a:lnTo>
                      <a:pt x="36" y="24"/>
                    </a:lnTo>
                    <a:lnTo>
                      <a:pt x="36" y="17"/>
                    </a:lnTo>
                    <a:lnTo>
                      <a:pt x="38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01"/>
              <p:cNvSpPr>
                <a:spLocks/>
              </p:cNvSpPr>
              <p:nvPr/>
            </p:nvSpPr>
            <p:spPr bwMode="auto">
              <a:xfrm>
                <a:off x="6343067" y="2607055"/>
                <a:ext cx="1009466" cy="1651619"/>
              </a:xfrm>
              <a:custGeom>
                <a:avLst/>
                <a:gdLst/>
                <a:ahLst/>
                <a:cxnLst>
                  <a:cxn ang="0">
                    <a:pos x="271" y="6"/>
                  </a:cxn>
                  <a:cxn ang="0">
                    <a:pos x="304" y="81"/>
                  </a:cxn>
                  <a:cxn ang="0">
                    <a:pos x="406" y="91"/>
                  </a:cxn>
                  <a:cxn ang="0">
                    <a:pos x="397" y="118"/>
                  </a:cxn>
                  <a:cxn ang="0">
                    <a:pos x="391" y="140"/>
                  </a:cxn>
                  <a:cxn ang="0">
                    <a:pos x="300" y="232"/>
                  </a:cxn>
                  <a:cxn ang="0">
                    <a:pos x="294" y="306"/>
                  </a:cxn>
                  <a:cxn ang="0">
                    <a:pos x="296" y="386"/>
                  </a:cxn>
                  <a:cxn ang="0">
                    <a:pos x="283" y="481"/>
                  </a:cxn>
                  <a:cxn ang="0">
                    <a:pos x="277" y="664"/>
                  </a:cxn>
                  <a:cxn ang="0">
                    <a:pos x="289" y="746"/>
                  </a:cxn>
                  <a:cxn ang="0">
                    <a:pos x="391" y="753"/>
                  </a:cxn>
                  <a:cxn ang="0">
                    <a:pos x="405" y="713"/>
                  </a:cxn>
                  <a:cxn ang="0">
                    <a:pos x="456" y="726"/>
                  </a:cxn>
                  <a:cxn ang="0">
                    <a:pos x="452" y="659"/>
                  </a:cxn>
                  <a:cxn ang="0">
                    <a:pos x="530" y="648"/>
                  </a:cxn>
                  <a:cxn ang="0">
                    <a:pos x="580" y="680"/>
                  </a:cxn>
                  <a:cxn ang="0">
                    <a:pos x="639" y="737"/>
                  </a:cxn>
                  <a:cxn ang="0">
                    <a:pos x="699" y="859"/>
                  </a:cxn>
                  <a:cxn ang="0">
                    <a:pos x="770" y="960"/>
                  </a:cxn>
                  <a:cxn ang="0">
                    <a:pos x="786" y="1088"/>
                  </a:cxn>
                  <a:cxn ang="0">
                    <a:pos x="705" y="1064"/>
                  </a:cxn>
                  <a:cxn ang="0">
                    <a:pos x="742" y="1107"/>
                  </a:cxn>
                  <a:cxn ang="0">
                    <a:pos x="720" y="1205"/>
                  </a:cxn>
                  <a:cxn ang="0">
                    <a:pos x="633" y="1238"/>
                  </a:cxn>
                  <a:cxn ang="0">
                    <a:pos x="617" y="1286"/>
                  </a:cxn>
                  <a:cxn ang="0">
                    <a:pos x="605" y="1219"/>
                  </a:cxn>
                  <a:cxn ang="0">
                    <a:pos x="499" y="1166"/>
                  </a:cxn>
                  <a:cxn ang="0">
                    <a:pos x="388" y="1194"/>
                  </a:cxn>
                  <a:cxn ang="0">
                    <a:pos x="336" y="1140"/>
                  </a:cxn>
                  <a:cxn ang="0">
                    <a:pos x="293" y="1107"/>
                  </a:cxn>
                  <a:cxn ang="0">
                    <a:pos x="314" y="982"/>
                  </a:cxn>
                  <a:cxn ang="0">
                    <a:pos x="311" y="930"/>
                  </a:cxn>
                  <a:cxn ang="0">
                    <a:pos x="282" y="854"/>
                  </a:cxn>
                  <a:cxn ang="0">
                    <a:pos x="233" y="909"/>
                  </a:cxn>
                  <a:cxn ang="0">
                    <a:pos x="137" y="883"/>
                  </a:cxn>
                  <a:cxn ang="0">
                    <a:pos x="161" y="758"/>
                  </a:cxn>
                  <a:cxn ang="0">
                    <a:pos x="70" y="782"/>
                  </a:cxn>
                  <a:cxn ang="0">
                    <a:pos x="64" y="705"/>
                  </a:cxn>
                  <a:cxn ang="0">
                    <a:pos x="20" y="664"/>
                  </a:cxn>
                  <a:cxn ang="0">
                    <a:pos x="8" y="618"/>
                  </a:cxn>
                  <a:cxn ang="0">
                    <a:pos x="4" y="500"/>
                  </a:cxn>
                  <a:cxn ang="0">
                    <a:pos x="93" y="414"/>
                  </a:cxn>
                  <a:cxn ang="0">
                    <a:pos x="133" y="353"/>
                  </a:cxn>
                  <a:cxn ang="0">
                    <a:pos x="93" y="272"/>
                  </a:cxn>
                  <a:cxn ang="0">
                    <a:pos x="86" y="207"/>
                  </a:cxn>
                  <a:cxn ang="0">
                    <a:pos x="72" y="138"/>
                  </a:cxn>
                  <a:cxn ang="0">
                    <a:pos x="78" y="105"/>
                  </a:cxn>
                  <a:cxn ang="0">
                    <a:pos x="149" y="96"/>
                  </a:cxn>
                  <a:cxn ang="0">
                    <a:pos x="211" y="63"/>
                  </a:cxn>
                </a:cxnLst>
                <a:rect l="0" t="0" r="r" b="b"/>
                <a:pathLst>
                  <a:path w="786" h="1286">
                    <a:moveTo>
                      <a:pt x="208" y="26"/>
                    </a:moveTo>
                    <a:lnTo>
                      <a:pt x="225" y="11"/>
                    </a:lnTo>
                    <a:lnTo>
                      <a:pt x="244" y="0"/>
                    </a:lnTo>
                    <a:lnTo>
                      <a:pt x="271" y="6"/>
                    </a:lnTo>
                    <a:lnTo>
                      <a:pt x="298" y="20"/>
                    </a:lnTo>
                    <a:lnTo>
                      <a:pt x="311" y="36"/>
                    </a:lnTo>
                    <a:lnTo>
                      <a:pt x="324" y="51"/>
                    </a:lnTo>
                    <a:lnTo>
                      <a:pt x="304" y="81"/>
                    </a:lnTo>
                    <a:lnTo>
                      <a:pt x="320" y="106"/>
                    </a:lnTo>
                    <a:lnTo>
                      <a:pt x="348" y="96"/>
                    </a:lnTo>
                    <a:lnTo>
                      <a:pt x="377" y="93"/>
                    </a:lnTo>
                    <a:lnTo>
                      <a:pt x="406" y="91"/>
                    </a:lnTo>
                    <a:lnTo>
                      <a:pt x="436" y="91"/>
                    </a:lnTo>
                    <a:lnTo>
                      <a:pt x="436" y="101"/>
                    </a:lnTo>
                    <a:lnTo>
                      <a:pt x="415" y="110"/>
                    </a:lnTo>
                    <a:lnTo>
                      <a:pt x="397" y="118"/>
                    </a:lnTo>
                    <a:lnTo>
                      <a:pt x="393" y="122"/>
                    </a:lnTo>
                    <a:lnTo>
                      <a:pt x="393" y="126"/>
                    </a:lnTo>
                    <a:lnTo>
                      <a:pt x="391" y="132"/>
                    </a:lnTo>
                    <a:lnTo>
                      <a:pt x="391" y="140"/>
                    </a:lnTo>
                    <a:lnTo>
                      <a:pt x="365" y="159"/>
                    </a:lnTo>
                    <a:lnTo>
                      <a:pt x="341" y="182"/>
                    </a:lnTo>
                    <a:lnTo>
                      <a:pt x="320" y="206"/>
                    </a:lnTo>
                    <a:lnTo>
                      <a:pt x="300" y="232"/>
                    </a:lnTo>
                    <a:lnTo>
                      <a:pt x="281" y="257"/>
                    </a:lnTo>
                    <a:lnTo>
                      <a:pt x="287" y="273"/>
                    </a:lnTo>
                    <a:lnTo>
                      <a:pt x="293" y="289"/>
                    </a:lnTo>
                    <a:lnTo>
                      <a:pt x="294" y="306"/>
                    </a:lnTo>
                    <a:lnTo>
                      <a:pt x="287" y="330"/>
                    </a:lnTo>
                    <a:lnTo>
                      <a:pt x="278" y="353"/>
                    </a:lnTo>
                    <a:lnTo>
                      <a:pt x="286" y="369"/>
                    </a:lnTo>
                    <a:lnTo>
                      <a:pt x="296" y="386"/>
                    </a:lnTo>
                    <a:lnTo>
                      <a:pt x="300" y="402"/>
                    </a:lnTo>
                    <a:lnTo>
                      <a:pt x="296" y="428"/>
                    </a:lnTo>
                    <a:lnTo>
                      <a:pt x="289" y="456"/>
                    </a:lnTo>
                    <a:lnTo>
                      <a:pt x="283" y="481"/>
                    </a:lnTo>
                    <a:lnTo>
                      <a:pt x="283" y="520"/>
                    </a:lnTo>
                    <a:lnTo>
                      <a:pt x="289" y="557"/>
                    </a:lnTo>
                    <a:lnTo>
                      <a:pt x="291" y="593"/>
                    </a:lnTo>
                    <a:lnTo>
                      <a:pt x="277" y="664"/>
                    </a:lnTo>
                    <a:lnTo>
                      <a:pt x="261" y="736"/>
                    </a:lnTo>
                    <a:lnTo>
                      <a:pt x="261" y="742"/>
                    </a:lnTo>
                    <a:lnTo>
                      <a:pt x="266" y="746"/>
                    </a:lnTo>
                    <a:lnTo>
                      <a:pt x="289" y="746"/>
                    </a:lnTo>
                    <a:lnTo>
                      <a:pt x="316" y="730"/>
                    </a:lnTo>
                    <a:lnTo>
                      <a:pt x="344" y="713"/>
                    </a:lnTo>
                    <a:lnTo>
                      <a:pt x="366" y="733"/>
                    </a:lnTo>
                    <a:lnTo>
                      <a:pt x="391" y="753"/>
                    </a:lnTo>
                    <a:lnTo>
                      <a:pt x="388" y="720"/>
                    </a:lnTo>
                    <a:lnTo>
                      <a:pt x="394" y="718"/>
                    </a:lnTo>
                    <a:lnTo>
                      <a:pt x="399" y="715"/>
                    </a:lnTo>
                    <a:lnTo>
                      <a:pt x="405" y="713"/>
                    </a:lnTo>
                    <a:lnTo>
                      <a:pt x="420" y="757"/>
                    </a:lnTo>
                    <a:lnTo>
                      <a:pt x="434" y="748"/>
                    </a:lnTo>
                    <a:lnTo>
                      <a:pt x="447" y="737"/>
                    </a:lnTo>
                    <a:lnTo>
                      <a:pt x="456" y="726"/>
                    </a:lnTo>
                    <a:lnTo>
                      <a:pt x="464" y="713"/>
                    </a:lnTo>
                    <a:lnTo>
                      <a:pt x="455" y="691"/>
                    </a:lnTo>
                    <a:lnTo>
                      <a:pt x="443" y="669"/>
                    </a:lnTo>
                    <a:lnTo>
                      <a:pt x="452" y="659"/>
                    </a:lnTo>
                    <a:lnTo>
                      <a:pt x="464" y="651"/>
                    </a:lnTo>
                    <a:lnTo>
                      <a:pt x="476" y="646"/>
                    </a:lnTo>
                    <a:lnTo>
                      <a:pt x="489" y="646"/>
                    </a:lnTo>
                    <a:lnTo>
                      <a:pt x="530" y="648"/>
                    </a:lnTo>
                    <a:lnTo>
                      <a:pt x="569" y="651"/>
                    </a:lnTo>
                    <a:lnTo>
                      <a:pt x="572" y="660"/>
                    </a:lnTo>
                    <a:lnTo>
                      <a:pt x="575" y="671"/>
                    </a:lnTo>
                    <a:lnTo>
                      <a:pt x="580" y="680"/>
                    </a:lnTo>
                    <a:lnTo>
                      <a:pt x="597" y="692"/>
                    </a:lnTo>
                    <a:lnTo>
                      <a:pt x="616" y="701"/>
                    </a:lnTo>
                    <a:lnTo>
                      <a:pt x="633" y="713"/>
                    </a:lnTo>
                    <a:lnTo>
                      <a:pt x="639" y="737"/>
                    </a:lnTo>
                    <a:lnTo>
                      <a:pt x="644" y="761"/>
                    </a:lnTo>
                    <a:lnTo>
                      <a:pt x="659" y="794"/>
                    </a:lnTo>
                    <a:lnTo>
                      <a:pt x="675" y="827"/>
                    </a:lnTo>
                    <a:lnTo>
                      <a:pt x="699" y="859"/>
                    </a:lnTo>
                    <a:lnTo>
                      <a:pt x="725" y="889"/>
                    </a:lnTo>
                    <a:lnTo>
                      <a:pt x="749" y="923"/>
                    </a:lnTo>
                    <a:lnTo>
                      <a:pt x="759" y="940"/>
                    </a:lnTo>
                    <a:lnTo>
                      <a:pt x="770" y="960"/>
                    </a:lnTo>
                    <a:lnTo>
                      <a:pt x="778" y="978"/>
                    </a:lnTo>
                    <a:lnTo>
                      <a:pt x="782" y="998"/>
                    </a:lnTo>
                    <a:lnTo>
                      <a:pt x="786" y="1043"/>
                    </a:lnTo>
                    <a:lnTo>
                      <a:pt x="786" y="1088"/>
                    </a:lnTo>
                    <a:lnTo>
                      <a:pt x="766" y="1068"/>
                    </a:lnTo>
                    <a:lnTo>
                      <a:pt x="749" y="1048"/>
                    </a:lnTo>
                    <a:lnTo>
                      <a:pt x="728" y="1032"/>
                    </a:lnTo>
                    <a:lnTo>
                      <a:pt x="705" y="1064"/>
                    </a:lnTo>
                    <a:lnTo>
                      <a:pt x="687" y="1095"/>
                    </a:lnTo>
                    <a:lnTo>
                      <a:pt x="704" y="1104"/>
                    </a:lnTo>
                    <a:lnTo>
                      <a:pt x="722" y="1109"/>
                    </a:lnTo>
                    <a:lnTo>
                      <a:pt x="742" y="1107"/>
                    </a:lnTo>
                    <a:lnTo>
                      <a:pt x="742" y="1146"/>
                    </a:lnTo>
                    <a:lnTo>
                      <a:pt x="705" y="1154"/>
                    </a:lnTo>
                    <a:lnTo>
                      <a:pt x="730" y="1195"/>
                    </a:lnTo>
                    <a:lnTo>
                      <a:pt x="720" y="1205"/>
                    </a:lnTo>
                    <a:lnTo>
                      <a:pt x="709" y="1215"/>
                    </a:lnTo>
                    <a:lnTo>
                      <a:pt x="699" y="1219"/>
                    </a:lnTo>
                    <a:lnTo>
                      <a:pt x="643" y="1223"/>
                    </a:lnTo>
                    <a:lnTo>
                      <a:pt x="633" y="1238"/>
                    </a:lnTo>
                    <a:lnTo>
                      <a:pt x="626" y="1251"/>
                    </a:lnTo>
                    <a:lnTo>
                      <a:pt x="621" y="1267"/>
                    </a:lnTo>
                    <a:lnTo>
                      <a:pt x="625" y="1283"/>
                    </a:lnTo>
                    <a:lnTo>
                      <a:pt x="617" y="1286"/>
                    </a:lnTo>
                    <a:lnTo>
                      <a:pt x="616" y="1286"/>
                    </a:lnTo>
                    <a:lnTo>
                      <a:pt x="610" y="1266"/>
                    </a:lnTo>
                    <a:lnTo>
                      <a:pt x="608" y="1243"/>
                    </a:lnTo>
                    <a:lnTo>
                      <a:pt x="605" y="1219"/>
                    </a:lnTo>
                    <a:lnTo>
                      <a:pt x="577" y="1172"/>
                    </a:lnTo>
                    <a:lnTo>
                      <a:pt x="565" y="1146"/>
                    </a:lnTo>
                    <a:lnTo>
                      <a:pt x="533" y="1157"/>
                    </a:lnTo>
                    <a:lnTo>
                      <a:pt x="499" y="1166"/>
                    </a:lnTo>
                    <a:lnTo>
                      <a:pt x="484" y="1166"/>
                    </a:lnTo>
                    <a:lnTo>
                      <a:pt x="471" y="1162"/>
                    </a:lnTo>
                    <a:lnTo>
                      <a:pt x="456" y="1157"/>
                    </a:lnTo>
                    <a:lnTo>
                      <a:pt x="388" y="1194"/>
                    </a:lnTo>
                    <a:lnTo>
                      <a:pt x="376" y="1177"/>
                    </a:lnTo>
                    <a:lnTo>
                      <a:pt x="361" y="1161"/>
                    </a:lnTo>
                    <a:lnTo>
                      <a:pt x="347" y="1146"/>
                    </a:lnTo>
                    <a:lnTo>
                      <a:pt x="336" y="1140"/>
                    </a:lnTo>
                    <a:lnTo>
                      <a:pt x="326" y="1138"/>
                    </a:lnTo>
                    <a:lnTo>
                      <a:pt x="314" y="1137"/>
                    </a:lnTo>
                    <a:lnTo>
                      <a:pt x="303" y="1134"/>
                    </a:lnTo>
                    <a:lnTo>
                      <a:pt x="293" y="1107"/>
                    </a:lnTo>
                    <a:lnTo>
                      <a:pt x="287" y="1078"/>
                    </a:lnTo>
                    <a:lnTo>
                      <a:pt x="287" y="1048"/>
                    </a:lnTo>
                    <a:lnTo>
                      <a:pt x="299" y="1015"/>
                    </a:lnTo>
                    <a:lnTo>
                      <a:pt x="314" y="982"/>
                    </a:lnTo>
                    <a:lnTo>
                      <a:pt x="331" y="953"/>
                    </a:lnTo>
                    <a:lnTo>
                      <a:pt x="326" y="945"/>
                    </a:lnTo>
                    <a:lnTo>
                      <a:pt x="319" y="937"/>
                    </a:lnTo>
                    <a:lnTo>
                      <a:pt x="311" y="930"/>
                    </a:lnTo>
                    <a:lnTo>
                      <a:pt x="366" y="904"/>
                    </a:lnTo>
                    <a:lnTo>
                      <a:pt x="326" y="815"/>
                    </a:lnTo>
                    <a:lnTo>
                      <a:pt x="298" y="843"/>
                    </a:lnTo>
                    <a:lnTo>
                      <a:pt x="282" y="854"/>
                    </a:lnTo>
                    <a:lnTo>
                      <a:pt x="263" y="859"/>
                    </a:lnTo>
                    <a:lnTo>
                      <a:pt x="263" y="872"/>
                    </a:lnTo>
                    <a:lnTo>
                      <a:pt x="260" y="888"/>
                    </a:lnTo>
                    <a:lnTo>
                      <a:pt x="233" y="909"/>
                    </a:lnTo>
                    <a:lnTo>
                      <a:pt x="205" y="928"/>
                    </a:lnTo>
                    <a:lnTo>
                      <a:pt x="188" y="900"/>
                    </a:lnTo>
                    <a:lnTo>
                      <a:pt x="133" y="915"/>
                    </a:lnTo>
                    <a:lnTo>
                      <a:pt x="137" y="883"/>
                    </a:lnTo>
                    <a:lnTo>
                      <a:pt x="142" y="852"/>
                    </a:lnTo>
                    <a:lnTo>
                      <a:pt x="163" y="789"/>
                    </a:lnTo>
                    <a:lnTo>
                      <a:pt x="165" y="774"/>
                    </a:lnTo>
                    <a:lnTo>
                      <a:pt x="161" y="758"/>
                    </a:lnTo>
                    <a:lnTo>
                      <a:pt x="150" y="752"/>
                    </a:lnTo>
                    <a:lnTo>
                      <a:pt x="138" y="748"/>
                    </a:lnTo>
                    <a:lnTo>
                      <a:pt x="128" y="748"/>
                    </a:lnTo>
                    <a:lnTo>
                      <a:pt x="70" y="782"/>
                    </a:lnTo>
                    <a:lnTo>
                      <a:pt x="64" y="758"/>
                    </a:lnTo>
                    <a:lnTo>
                      <a:pt x="63" y="732"/>
                    </a:lnTo>
                    <a:lnTo>
                      <a:pt x="64" y="720"/>
                    </a:lnTo>
                    <a:lnTo>
                      <a:pt x="64" y="705"/>
                    </a:lnTo>
                    <a:lnTo>
                      <a:pt x="63" y="693"/>
                    </a:lnTo>
                    <a:lnTo>
                      <a:pt x="47" y="683"/>
                    </a:lnTo>
                    <a:lnTo>
                      <a:pt x="31" y="675"/>
                    </a:lnTo>
                    <a:lnTo>
                      <a:pt x="20" y="664"/>
                    </a:lnTo>
                    <a:lnTo>
                      <a:pt x="21" y="647"/>
                    </a:lnTo>
                    <a:lnTo>
                      <a:pt x="25" y="630"/>
                    </a:lnTo>
                    <a:lnTo>
                      <a:pt x="16" y="623"/>
                    </a:lnTo>
                    <a:lnTo>
                      <a:pt x="8" y="618"/>
                    </a:lnTo>
                    <a:lnTo>
                      <a:pt x="0" y="610"/>
                    </a:lnTo>
                    <a:lnTo>
                      <a:pt x="5" y="574"/>
                    </a:lnTo>
                    <a:lnTo>
                      <a:pt x="5" y="536"/>
                    </a:lnTo>
                    <a:lnTo>
                      <a:pt x="4" y="500"/>
                    </a:lnTo>
                    <a:lnTo>
                      <a:pt x="41" y="481"/>
                    </a:lnTo>
                    <a:lnTo>
                      <a:pt x="75" y="463"/>
                    </a:lnTo>
                    <a:lnTo>
                      <a:pt x="71" y="422"/>
                    </a:lnTo>
                    <a:lnTo>
                      <a:pt x="93" y="414"/>
                    </a:lnTo>
                    <a:lnTo>
                      <a:pt x="114" y="407"/>
                    </a:lnTo>
                    <a:lnTo>
                      <a:pt x="116" y="383"/>
                    </a:lnTo>
                    <a:lnTo>
                      <a:pt x="118" y="357"/>
                    </a:lnTo>
                    <a:lnTo>
                      <a:pt x="133" y="353"/>
                    </a:lnTo>
                    <a:lnTo>
                      <a:pt x="149" y="348"/>
                    </a:lnTo>
                    <a:lnTo>
                      <a:pt x="137" y="329"/>
                    </a:lnTo>
                    <a:lnTo>
                      <a:pt x="121" y="310"/>
                    </a:lnTo>
                    <a:lnTo>
                      <a:pt x="93" y="272"/>
                    </a:lnTo>
                    <a:lnTo>
                      <a:pt x="83" y="252"/>
                    </a:lnTo>
                    <a:lnTo>
                      <a:pt x="78" y="228"/>
                    </a:lnTo>
                    <a:lnTo>
                      <a:pt x="80" y="218"/>
                    </a:lnTo>
                    <a:lnTo>
                      <a:pt x="86" y="207"/>
                    </a:lnTo>
                    <a:lnTo>
                      <a:pt x="92" y="196"/>
                    </a:lnTo>
                    <a:lnTo>
                      <a:pt x="97" y="187"/>
                    </a:lnTo>
                    <a:lnTo>
                      <a:pt x="91" y="169"/>
                    </a:lnTo>
                    <a:lnTo>
                      <a:pt x="72" y="138"/>
                    </a:lnTo>
                    <a:lnTo>
                      <a:pt x="68" y="121"/>
                    </a:lnTo>
                    <a:lnTo>
                      <a:pt x="68" y="116"/>
                    </a:lnTo>
                    <a:lnTo>
                      <a:pt x="71" y="109"/>
                    </a:lnTo>
                    <a:lnTo>
                      <a:pt x="78" y="105"/>
                    </a:lnTo>
                    <a:lnTo>
                      <a:pt x="97" y="104"/>
                    </a:lnTo>
                    <a:lnTo>
                      <a:pt x="114" y="104"/>
                    </a:lnTo>
                    <a:lnTo>
                      <a:pt x="133" y="101"/>
                    </a:lnTo>
                    <a:lnTo>
                      <a:pt x="149" y="96"/>
                    </a:lnTo>
                    <a:lnTo>
                      <a:pt x="161" y="81"/>
                    </a:lnTo>
                    <a:lnTo>
                      <a:pt x="171" y="65"/>
                    </a:lnTo>
                    <a:lnTo>
                      <a:pt x="191" y="63"/>
                    </a:lnTo>
                    <a:lnTo>
                      <a:pt x="211" y="63"/>
                    </a:lnTo>
                    <a:lnTo>
                      <a:pt x="208" y="2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02"/>
              <p:cNvSpPr>
                <a:spLocks/>
              </p:cNvSpPr>
              <p:nvPr/>
            </p:nvSpPr>
            <p:spPr bwMode="auto">
              <a:xfrm>
                <a:off x="1218680" y="2682829"/>
                <a:ext cx="322362" cy="227323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54" y="5"/>
                  </a:cxn>
                  <a:cxn ang="0">
                    <a:pos x="70" y="1"/>
                  </a:cxn>
                  <a:cxn ang="0">
                    <a:pos x="86" y="0"/>
                  </a:cxn>
                  <a:cxn ang="0">
                    <a:pos x="99" y="2"/>
                  </a:cxn>
                  <a:cxn ang="0">
                    <a:pos x="122" y="10"/>
                  </a:cxn>
                  <a:cxn ang="0">
                    <a:pos x="145" y="12"/>
                  </a:cxn>
                  <a:cxn ang="0">
                    <a:pos x="168" y="12"/>
                  </a:cxn>
                  <a:cxn ang="0">
                    <a:pos x="176" y="48"/>
                  </a:cxn>
                  <a:cxn ang="0">
                    <a:pos x="189" y="48"/>
                  </a:cxn>
                  <a:cxn ang="0">
                    <a:pos x="204" y="50"/>
                  </a:cxn>
                  <a:cxn ang="0">
                    <a:pos x="231" y="111"/>
                  </a:cxn>
                  <a:cxn ang="0">
                    <a:pos x="233" y="123"/>
                  </a:cxn>
                  <a:cxn ang="0">
                    <a:pos x="226" y="144"/>
                  </a:cxn>
                  <a:cxn ang="0">
                    <a:pos x="239" y="162"/>
                  </a:cxn>
                  <a:cxn ang="0">
                    <a:pos x="251" y="177"/>
                  </a:cxn>
                  <a:cxn ang="0">
                    <a:pos x="214" y="163"/>
                  </a:cxn>
                  <a:cxn ang="0">
                    <a:pos x="193" y="162"/>
                  </a:cxn>
                  <a:cxn ang="0">
                    <a:pos x="153" y="126"/>
                  </a:cxn>
                  <a:cxn ang="0">
                    <a:pos x="137" y="130"/>
                  </a:cxn>
                  <a:cxn ang="0">
                    <a:pos x="122" y="138"/>
                  </a:cxn>
                  <a:cxn ang="0">
                    <a:pos x="106" y="140"/>
                  </a:cxn>
                  <a:cxn ang="0">
                    <a:pos x="88" y="139"/>
                  </a:cxn>
                  <a:cxn ang="0">
                    <a:pos x="65" y="134"/>
                  </a:cxn>
                  <a:cxn ang="0">
                    <a:pos x="42" y="127"/>
                  </a:cxn>
                  <a:cxn ang="0">
                    <a:pos x="20" y="118"/>
                  </a:cxn>
                  <a:cxn ang="0">
                    <a:pos x="0" y="105"/>
                  </a:cxn>
                  <a:cxn ang="0">
                    <a:pos x="38" y="63"/>
                  </a:cxn>
                  <a:cxn ang="0">
                    <a:pos x="45" y="55"/>
                  </a:cxn>
                  <a:cxn ang="0">
                    <a:pos x="45" y="43"/>
                  </a:cxn>
                  <a:cxn ang="0">
                    <a:pos x="42" y="18"/>
                  </a:cxn>
                  <a:cxn ang="0">
                    <a:pos x="39" y="8"/>
                  </a:cxn>
                </a:cxnLst>
                <a:rect l="0" t="0" r="r" b="b"/>
                <a:pathLst>
                  <a:path w="251" h="177">
                    <a:moveTo>
                      <a:pt x="39" y="8"/>
                    </a:moveTo>
                    <a:lnTo>
                      <a:pt x="54" y="5"/>
                    </a:lnTo>
                    <a:lnTo>
                      <a:pt x="70" y="1"/>
                    </a:lnTo>
                    <a:lnTo>
                      <a:pt x="86" y="0"/>
                    </a:lnTo>
                    <a:lnTo>
                      <a:pt x="99" y="2"/>
                    </a:lnTo>
                    <a:lnTo>
                      <a:pt x="122" y="10"/>
                    </a:lnTo>
                    <a:lnTo>
                      <a:pt x="145" y="12"/>
                    </a:lnTo>
                    <a:lnTo>
                      <a:pt x="168" y="12"/>
                    </a:lnTo>
                    <a:lnTo>
                      <a:pt x="176" y="48"/>
                    </a:lnTo>
                    <a:lnTo>
                      <a:pt x="189" y="48"/>
                    </a:lnTo>
                    <a:lnTo>
                      <a:pt x="204" y="50"/>
                    </a:lnTo>
                    <a:lnTo>
                      <a:pt x="231" y="111"/>
                    </a:lnTo>
                    <a:lnTo>
                      <a:pt x="233" y="123"/>
                    </a:lnTo>
                    <a:lnTo>
                      <a:pt x="226" y="144"/>
                    </a:lnTo>
                    <a:lnTo>
                      <a:pt x="239" y="162"/>
                    </a:lnTo>
                    <a:lnTo>
                      <a:pt x="251" y="177"/>
                    </a:lnTo>
                    <a:lnTo>
                      <a:pt x="214" y="163"/>
                    </a:lnTo>
                    <a:lnTo>
                      <a:pt x="193" y="162"/>
                    </a:lnTo>
                    <a:lnTo>
                      <a:pt x="153" y="126"/>
                    </a:lnTo>
                    <a:lnTo>
                      <a:pt x="137" y="130"/>
                    </a:lnTo>
                    <a:lnTo>
                      <a:pt x="122" y="138"/>
                    </a:lnTo>
                    <a:lnTo>
                      <a:pt x="106" y="140"/>
                    </a:lnTo>
                    <a:lnTo>
                      <a:pt x="88" y="139"/>
                    </a:lnTo>
                    <a:lnTo>
                      <a:pt x="65" y="134"/>
                    </a:lnTo>
                    <a:lnTo>
                      <a:pt x="42" y="127"/>
                    </a:lnTo>
                    <a:lnTo>
                      <a:pt x="20" y="118"/>
                    </a:lnTo>
                    <a:lnTo>
                      <a:pt x="0" y="105"/>
                    </a:lnTo>
                    <a:lnTo>
                      <a:pt x="38" y="63"/>
                    </a:lnTo>
                    <a:lnTo>
                      <a:pt x="45" y="55"/>
                    </a:lnTo>
                    <a:lnTo>
                      <a:pt x="45" y="43"/>
                    </a:lnTo>
                    <a:lnTo>
                      <a:pt x="42" y="1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03"/>
              <p:cNvSpPr>
                <a:spLocks/>
              </p:cNvSpPr>
              <p:nvPr/>
            </p:nvSpPr>
            <p:spPr bwMode="auto">
              <a:xfrm>
                <a:off x="2142097" y="2693104"/>
                <a:ext cx="1081387" cy="631879"/>
              </a:xfrm>
              <a:custGeom>
                <a:avLst/>
                <a:gdLst/>
                <a:ahLst/>
                <a:cxnLst>
                  <a:cxn ang="0">
                    <a:pos x="400" y="1"/>
                  </a:cxn>
                  <a:cxn ang="0">
                    <a:pos x="436" y="9"/>
                  </a:cxn>
                  <a:cxn ang="0">
                    <a:pos x="531" y="70"/>
                  </a:cxn>
                  <a:cxn ang="0">
                    <a:pos x="609" y="104"/>
                  </a:cxn>
                  <a:cxn ang="0">
                    <a:pos x="695" y="139"/>
                  </a:cxn>
                  <a:cxn ang="0">
                    <a:pos x="741" y="123"/>
                  </a:cxn>
                  <a:cxn ang="0">
                    <a:pos x="788" y="100"/>
                  </a:cxn>
                  <a:cxn ang="0">
                    <a:pos x="835" y="71"/>
                  </a:cxn>
                  <a:cxn ang="0">
                    <a:pos x="831" y="116"/>
                  </a:cxn>
                  <a:cxn ang="0">
                    <a:pos x="842" y="124"/>
                  </a:cxn>
                  <a:cxn ang="0">
                    <a:pos x="813" y="165"/>
                  </a:cxn>
                  <a:cxn ang="0">
                    <a:pos x="774" y="185"/>
                  </a:cxn>
                  <a:cxn ang="0">
                    <a:pos x="737" y="193"/>
                  </a:cxn>
                  <a:cxn ang="0">
                    <a:pos x="707" y="208"/>
                  </a:cxn>
                  <a:cxn ang="0">
                    <a:pos x="679" y="228"/>
                  </a:cxn>
                  <a:cxn ang="0">
                    <a:pos x="642" y="239"/>
                  </a:cxn>
                  <a:cxn ang="0">
                    <a:pos x="600" y="266"/>
                  </a:cxn>
                  <a:cxn ang="0">
                    <a:pos x="589" y="262"/>
                  </a:cxn>
                  <a:cxn ang="0">
                    <a:pos x="580" y="258"/>
                  </a:cxn>
                  <a:cxn ang="0">
                    <a:pos x="544" y="295"/>
                  </a:cxn>
                  <a:cxn ang="0">
                    <a:pos x="534" y="322"/>
                  </a:cxn>
                  <a:cxn ang="0">
                    <a:pos x="516" y="345"/>
                  </a:cxn>
                  <a:cxn ang="0">
                    <a:pos x="489" y="368"/>
                  </a:cxn>
                  <a:cxn ang="0">
                    <a:pos x="458" y="440"/>
                  </a:cxn>
                  <a:cxn ang="0">
                    <a:pos x="395" y="481"/>
                  </a:cxn>
                  <a:cxn ang="0">
                    <a:pos x="334" y="463"/>
                  </a:cxn>
                  <a:cxn ang="0">
                    <a:pos x="284" y="470"/>
                  </a:cxn>
                  <a:cxn ang="0">
                    <a:pos x="235" y="467"/>
                  </a:cxn>
                  <a:cxn ang="0">
                    <a:pos x="212" y="450"/>
                  </a:cxn>
                  <a:cxn ang="0">
                    <a:pos x="200" y="424"/>
                  </a:cxn>
                  <a:cxn ang="0">
                    <a:pos x="133" y="465"/>
                  </a:cxn>
                  <a:cxn ang="0">
                    <a:pos x="77" y="457"/>
                  </a:cxn>
                  <a:cxn ang="0">
                    <a:pos x="36" y="458"/>
                  </a:cxn>
                  <a:cxn ang="0">
                    <a:pos x="8" y="462"/>
                  </a:cxn>
                  <a:cxn ang="0">
                    <a:pos x="0" y="434"/>
                  </a:cxn>
                  <a:cxn ang="0">
                    <a:pos x="10" y="409"/>
                  </a:cxn>
                  <a:cxn ang="0">
                    <a:pos x="36" y="340"/>
                  </a:cxn>
                  <a:cxn ang="0">
                    <a:pos x="100" y="330"/>
                  </a:cxn>
                  <a:cxn ang="0">
                    <a:pos x="117" y="295"/>
                  </a:cxn>
                  <a:cxn ang="0">
                    <a:pos x="167" y="243"/>
                  </a:cxn>
                  <a:cxn ang="0">
                    <a:pos x="151" y="224"/>
                  </a:cxn>
                  <a:cxn ang="0">
                    <a:pos x="129" y="217"/>
                  </a:cxn>
                  <a:cxn ang="0">
                    <a:pos x="106" y="226"/>
                  </a:cxn>
                  <a:cxn ang="0">
                    <a:pos x="88" y="241"/>
                  </a:cxn>
                  <a:cxn ang="0">
                    <a:pos x="76" y="239"/>
                  </a:cxn>
                  <a:cxn ang="0">
                    <a:pos x="88" y="194"/>
                  </a:cxn>
                  <a:cxn ang="0">
                    <a:pos x="117" y="182"/>
                  </a:cxn>
                  <a:cxn ang="0">
                    <a:pos x="118" y="133"/>
                  </a:cxn>
                  <a:cxn ang="0">
                    <a:pos x="114" y="102"/>
                  </a:cxn>
                  <a:cxn ang="0">
                    <a:pos x="100" y="73"/>
                  </a:cxn>
                  <a:cxn ang="0">
                    <a:pos x="150" y="84"/>
                  </a:cxn>
                  <a:cxn ang="0">
                    <a:pos x="188" y="122"/>
                  </a:cxn>
                  <a:cxn ang="0">
                    <a:pos x="262" y="139"/>
                  </a:cxn>
                  <a:cxn ang="0">
                    <a:pos x="280" y="112"/>
                  </a:cxn>
                  <a:cxn ang="0">
                    <a:pos x="266" y="66"/>
                  </a:cxn>
                  <a:cxn ang="0">
                    <a:pos x="299" y="0"/>
                  </a:cxn>
                </a:cxnLst>
                <a:rect l="0" t="0" r="r" b="b"/>
                <a:pathLst>
                  <a:path w="842" h="492">
                    <a:moveTo>
                      <a:pt x="299" y="0"/>
                    </a:moveTo>
                    <a:lnTo>
                      <a:pt x="400" y="1"/>
                    </a:lnTo>
                    <a:lnTo>
                      <a:pt x="424" y="1"/>
                    </a:lnTo>
                    <a:lnTo>
                      <a:pt x="436" y="9"/>
                    </a:lnTo>
                    <a:lnTo>
                      <a:pt x="469" y="27"/>
                    </a:lnTo>
                    <a:lnTo>
                      <a:pt x="531" y="70"/>
                    </a:lnTo>
                    <a:lnTo>
                      <a:pt x="567" y="87"/>
                    </a:lnTo>
                    <a:lnTo>
                      <a:pt x="609" y="104"/>
                    </a:lnTo>
                    <a:lnTo>
                      <a:pt x="651" y="123"/>
                    </a:lnTo>
                    <a:lnTo>
                      <a:pt x="695" y="139"/>
                    </a:lnTo>
                    <a:lnTo>
                      <a:pt x="719" y="133"/>
                    </a:lnTo>
                    <a:lnTo>
                      <a:pt x="741" y="123"/>
                    </a:lnTo>
                    <a:lnTo>
                      <a:pt x="764" y="111"/>
                    </a:lnTo>
                    <a:lnTo>
                      <a:pt x="788" y="100"/>
                    </a:lnTo>
                    <a:lnTo>
                      <a:pt x="803" y="92"/>
                    </a:lnTo>
                    <a:lnTo>
                      <a:pt x="835" y="71"/>
                    </a:lnTo>
                    <a:lnTo>
                      <a:pt x="825" y="111"/>
                    </a:lnTo>
                    <a:lnTo>
                      <a:pt x="831" y="116"/>
                    </a:lnTo>
                    <a:lnTo>
                      <a:pt x="837" y="120"/>
                    </a:lnTo>
                    <a:lnTo>
                      <a:pt x="842" y="124"/>
                    </a:lnTo>
                    <a:lnTo>
                      <a:pt x="829" y="145"/>
                    </a:lnTo>
                    <a:lnTo>
                      <a:pt x="813" y="165"/>
                    </a:lnTo>
                    <a:lnTo>
                      <a:pt x="793" y="180"/>
                    </a:lnTo>
                    <a:lnTo>
                      <a:pt x="774" y="185"/>
                    </a:lnTo>
                    <a:lnTo>
                      <a:pt x="757" y="189"/>
                    </a:lnTo>
                    <a:lnTo>
                      <a:pt x="737" y="193"/>
                    </a:lnTo>
                    <a:lnTo>
                      <a:pt x="723" y="198"/>
                    </a:lnTo>
                    <a:lnTo>
                      <a:pt x="707" y="208"/>
                    </a:lnTo>
                    <a:lnTo>
                      <a:pt x="692" y="218"/>
                    </a:lnTo>
                    <a:lnTo>
                      <a:pt x="679" y="228"/>
                    </a:lnTo>
                    <a:lnTo>
                      <a:pt x="662" y="233"/>
                    </a:lnTo>
                    <a:lnTo>
                      <a:pt x="642" y="239"/>
                    </a:lnTo>
                    <a:lnTo>
                      <a:pt x="605" y="263"/>
                    </a:lnTo>
                    <a:lnTo>
                      <a:pt x="600" y="266"/>
                    </a:lnTo>
                    <a:lnTo>
                      <a:pt x="594" y="266"/>
                    </a:lnTo>
                    <a:lnTo>
                      <a:pt x="589" y="262"/>
                    </a:lnTo>
                    <a:lnTo>
                      <a:pt x="585" y="261"/>
                    </a:lnTo>
                    <a:lnTo>
                      <a:pt x="580" y="258"/>
                    </a:lnTo>
                    <a:lnTo>
                      <a:pt x="561" y="277"/>
                    </a:lnTo>
                    <a:lnTo>
                      <a:pt x="544" y="295"/>
                    </a:lnTo>
                    <a:lnTo>
                      <a:pt x="536" y="307"/>
                    </a:lnTo>
                    <a:lnTo>
                      <a:pt x="534" y="322"/>
                    </a:lnTo>
                    <a:lnTo>
                      <a:pt x="528" y="334"/>
                    </a:lnTo>
                    <a:lnTo>
                      <a:pt x="516" y="345"/>
                    </a:lnTo>
                    <a:lnTo>
                      <a:pt x="501" y="356"/>
                    </a:lnTo>
                    <a:lnTo>
                      <a:pt x="489" y="368"/>
                    </a:lnTo>
                    <a:lnTo>
                      <a:pt x="479" y="384"/>
                    </a:lnTo>
                    <a:lnTo>
                      <a:pt x="458" y="440"/>
                    </a:lnTo>
                    <a:lnTo>
                      <a:pt x="433" y="492"/>
                    </a:lnTo>
                    <a:lnTo>
                      <a:pt x="395" y="481"/>
                    </a:lnTo>
                    <a:lnTo>
                      <a:pt x="358" y="467"/>
                    </a:lnTo>
                    <a:lnTo>
                      <a:pt x="334" y="463"/>
                    </a:lnTo>
                    <a:lnTo>
                      <a:pt x="310" y="467"/>
                    </a:lnTo>
                    <a:lnTo>
                      <a:pt x="284" y="470"/>
                    </a:lnTo>
                    <a:lnTo>
                      <a:pt x="260" y="473"/>
                    </a:lnTo>
                    <a:lnTo>
                      <a:pt x="235" y="467"/>
                    </a:lnTo>
                    <a:lnTo>
                      <a:pt x="223" y="459"/>
                    </a:lnTo>
                    <a:lnTo>
                      <a:pt x="212" y="450"/>
                    </a:lnTo>
                    <a:lnTo>
                      <a:pt x="207" y="436"/>
                    </a:lnTo>
                    <a:lnTo>
                      <a:pt x="200" y="424"/>
                    </a:lnTo>
                    <a:lnTo>
                      <a:pt x="138" y="422"/>
                    </a:lnTo>
                    <a:lnTo>
                      <a:pt x="133" y="465"/>
                    </a:lnTo>
                    <a:lnTo>
                      <a:pt x="105" y="463"/>
                    </a:lnTo>
                    <a:lnTo>
                      <a:pt x="77" y="457"/>
                    </a:lnTo>
                    <a:lnTo>
                      <a:pt x="49" y="451"/>
                    </a:lnTo>
                    <a:lnTo>
                      <a:pt x="36" y="458"/>
                    </a:lnTo>
                    <a:lnTo>
                      <a:pt x="11" y="475"/>
                    </a:lnTo>
                    <a:lnTo>
                      <a:pt x="8" y="462"/>
                    </a:lnTo>
                    <a:lnTo>
                      <a:pt x="3" y="447"/>
                    </a:lnTo>
                    <a:lnTo>
                      <a:pt x="0" y="434"/>
                    </a:lnTo>
                    <a:lnTo>
                      <a:pt x="0" y="422"/>
                    </a:lnTo>
                    <a:lnTo>
                      <a:pt x="10" y="409"/>
                    </a:lnTo>
                    <a:lnTo>
                      <a:pt x="22" y="389"/>
                    </a:lnTo>
                    <a:lnTo>
                      <a:pt x="36" y="340"/>
                    </a:lnTo>
                    <a:lnTo>
                      <a:pt x="90" y="347"/>
                    </a:lnTo>
                    <a:lnTo>
                      <a:pt x="100" y="330"/>
                    </a:lnTo>
                    <a:lnTo>
                      <a:pt x="106" y="312"/>
                    </a:lnTo>
                    <a:lnTo>
                      <a:pt x="117" y="295"/>
                    </a:lnTo>
                    <a:lnTo>
                      <a:pt x="142" y="269"/>
                    </a:lnTo>
                    <a:lnTo>
                      <a:pt x="167" y="243"/>
                    </a:lnTo>
                    <a:lnTo>
                      <a:pt x="161" y="234"/>
                    </a:lnTo>
                    <a:lnTo>
                      <a:pt x="151" y="224"/>
                    </a:lnTo>
                    <a:lnTo>
                      <a:pt x="142" y="217"/>
                    </a:lnTo>
                    <a:lnTo>
                      <a:pt x="129" y="217"/>
                    </a:lnTo>
                    <a:lnTo>
                      <a:pt x="117" y="218"/>
                    </a:lnTo>
                    <a:lnTo>
                      <a:pt x="106" y="226"/>
                    </a:lnTo>
                    <a:lnTo>
                      <a:pt x="98" y="234"/>
                    </a:lnTo>
                    <a:lnTo>
                      <a:pt x="88" y="241"/>
                    </a:lnTo>
                    <a:lnTo>
                      <a:pt x="81" y="241"/>
                    </a:lnTo>
                    <a:lnTo>
                      <a:pt x="76" y="239"/>
                    </a:lnTo>
                    <a:lnTo>
                      <a:pt x="71" y="239"/>
                    </a:lnTo>
                    <a:lnTo>
                      <a:pt x="88" y="194"/>
                    </a:lnTo>
                    <a:lnTo>
                      <a:pt x="101" y="189"/>
                    </a:lnTo>
                    <a:lnTo>
                      <a:pt x="117" y="182"/>
                    </a:lnTo>
                    <a:lnTo>
                      <a:pt x="117" y="157"/>
                    </a:lnTo>
                    <a:lnTo>
                      <a:pt x="118" y="133"/>
                    </a:lnTo>
                    <a:lnTo>
                      <a:pt x="118" y="118"/>
                    </a:lnTo>
                    <a:lnTo>
                      <a:pt x="114" y="102"/>
                    </a:lnTo>
                    <a:lnTo>
                      <a:pt x="106" y="87"/>
                    </a:lnTo>
                    <a:lnTo>
                      <a:pt x="100" y="73"/>
                    </a:lnTo>
                    <a:lnTo>
                      <a:pt x="126" y="77"/>
                    </a:lnTo>
                    <a:lnTo>
                      <a:pt x="150" y="84"/>
                    </a:lnTo>
                    <a:lnTo>
                      <a:pt x="171" y="100"/>
                    </a:lnTo>
                    <a:lnTo>
                      <a:pt x="188" y="122"/>
                    </a:lnTo>
                    <a:lnTo>
                      <a:pt x="227" y="128"/>
                    </a:lnTo>
                    <a:lnTo>
                      <a:pt x="262" y="139"/>
                    </a:lnTo>
                    <a:lnTo>
                      <a:pt x="272" y="127"/>
                    </a:lnTo>
                    <a:lnTo>
                      <a:pt x="280" y="112"/>
                    </a:lnTo>
                    <a:lnTo>
                      <a:pt x="270" y="82"/>
                    </a:lnTo>
                    <a:lnTo>
                      <a:pt x="266" y="66"/>
                    </a:lnTo>
                    <a:lnTo>
                      <a:pt x="270" y="5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04"/>
              <p:cNvSpPr>
                <a:spLocks/>
              </p:cNvSpPr>
              <p:nvPr/>
            </p:nvSpPr>
            <p:spPr bwMode="auto">
              <a:xfrm>
                <a:off x="1524345" y="2716221"/>
                <a:ext cx="590781" cy="473910"/>
              </a:xfrm>
              <a:custGeom>
                <a:avLst/>
                <a:gdLst/>
                <a:ahLst/>
                <a:cxnLst>
                  <a:cxn ang="0">
                    <a:pos x="73" y="45"/>
                  </a:cxn>
                  <a:cxn ang="0">
                    <a:pos x="107" y="8"/>
                  </a:cxn>
                  <a:cxn ang="0">
                    <a:pos x="162" y="0"/>
                  </a:cxn>
                  <a:cxn ang="0">
                    <a:pos x="202" y="9"/>
                  </a:cxn>
                  <a:cxn ang="0">
                    <a:pos x="215" y="28"/>
                  </a:cxn>
                  <a:cxn ang="0">
                    <a:pos x="206" y="65"/>
                  </a:cxn>
                  <a:cxn ang="0">
                    <a:pos x="220" y="119"/>
                  </a:cxn>
                  <a:cxn ang="0">
                    <a:pos x="273" y="169"/>
                  </a:cxn>
                  <a:cxn ang="0">
                    <a:pos x="320" y="198"/>
                  </a:cxn>
                  <a:cxn ang="0">
                    <a:pos x="385" y="221"/>
                  </a:cxn>
                  <a:cxn ang="0">
                    <a:pos x="390" y="237"/>
                  </a:cxn>
                  <a:cxn ang="0">
                    <a:pos x="435" y="247"/>
                  </a:cxn>
                  <a:cxn ang="0">
                    <a:pos x="450" y="270"/>
                  </a:cxn>
                  <a:cxn ang="0">
                    <a:pos x="460" y="293"/>
                  </a:cxn>
                  <a:cxn ang="0">
                    <a:pos x="440" y="313"/>
                  </a:cxn>
                  <a:cxn ang="0">
                    <a:pos x="414" y="324"/>
                  </a:cxn>
                  <a:cxn ang="0">
                    <a:pos x="422" y="344"/>
                  </a:cxn>
                  <a:cxn ang="0">
                    <a:pos x="421" y="361"/>
                  </a:cxn>
                  <a:cxn ang="0">
                    <a:pos x="409" y="363"/>
                  </a:cxn>
                  <a:cxn ang="0">
                    <a:pos x="369" y="369"/>
                  </a:cxn>
                  <a:cxn ang="0">
                    <a:pos x="332" y="361"/>
                  </a:cxn>
                  <a:cxn ang="0">
                    <a:pos x="287" y="309"/>
                  </a:cxn>
                  <a:cxn ang="0">
                    <a:pos x="251" y="287"/>
                  </a:cxn>
                  <a:cxn ang="0">
                    <a:pos x="198" y="285"/>
                  </a:cxn>
                  <a:cxn ang="0">
                    <a:pos x="150" y="301"/>
                  </a:cxn>
                  <a:cxn ang="0">
                    <a:pos x="142" y="254"/>
                  </a:cxn>
                  <a:cxn ang="0">
                    <a:pos x="125" y="210"/>
                  </a:cxn>
                  <a:cxn ang="0">
                    <a:pos x="97" y="219"/>
                  </a:cxn>
                  <a:cxn ang="0">
                    <a:pos x="72" y="193"/>
                  </a:cxn>
                  <a:cxn ang="0">
                    <a:pos x="56" y="160"/>
                  </a:cxn>
                  <a:cxn ang="0">
                    <a:pos x="21" y="140"/>
                  </a:cxn>
                  <a:cxn ang="0">
                    <a:pos x="0" y="114"/>
                  </a:cxn>
                  <a:cxn ang="0">
                    <a:pos x="41" y="82"/>
                  </a:cxn>
                </a:cxnLst>
                <a:rect l="0" t="0" r="r" b="b"/>
                <a:pathLst>
                  <a:path w="460" h="369">
                    <a:moveTo>
                      <a:pt x="61" y="68"/>
                    </a:moveTo>
                    <a:lnTo>
                      <a:pt x="73" y="45"/>
                    </a:lnTo>
                    <a:lnTo>
                      <a:pt x="89" y="25"/>
                    </a:lnTo>
                    <a:lnTo>
                      <a:pt x="107" y="8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91" y="4"/>
                    </a:lnTo>
                    <a:lnTo>
                      <a:pt x="202" y="9"/>
                    </a:lnTo>
                    <a:lnTo>
                      <a:pt x="211" y="19"/>
                    </a:lnTo>
                    <a:lnTo>
                      <a:pt x="215" y="28"/>
                    </a:lnTo>
                    <a:lnTo>
                      <a:pt x="215" y="37"/>
                    </a:lnTo>
                    <a:lnTo>
                      <a:pt x="206" y="65"/>
                    </a:lnTo>
                    <a:lnTo>
                      <a:pt x="196" y="93"/>
                    </a:lnTo>
                    <a:lnTo>
                      <a:pt x="220" y="119"/>
                    </a:lnTo>
                    <a:lnTo>
                      <a:pt x="247" y="147"/>
                    </a:lnTo>
                    <a:lnTo>
                      <a:pt x="273" y="169"/>
                    </a:lnTo>
                    <a:lnTo>
                      <a:pt x="304" y="188"/>
                    </a:lnTo>
                    <a:lnTo>
                      <a:pt x="320" y="198"/>
                    </a:lnTo>
                    <a:lnTo>
                      <a:pt x="348" y="226"/>
                    </a:lnTo>
                    <a:lnTo>
                      <a:pt x="385" y="221"/>
                    </a:lnTo>
                    <a:lnTo>
                      <a:pt x="387" y="229"/>
                    </a:lnTo>
                    <a:lnTo>
                      <a:pt x="390" y="237"/>
                    </a:lnTo>
                    <a:lnTo>
                      <a:pt x="393" y="246"/>
                    </a:lnTo>
                    <a:lnTo>
                      <a:pt x="435" y="247"/>
                    </a:lnTo>
                    <a:lnTo>
                      <a:pt x="442" y="258"/>
                    </a:lnTo>
                    <a:lnTo>
                      <a:pt x="450" y="270"/>
                    </a:lnTo>
                    <a:lnTo>
                      <a:pt x="458" y="280"/>
                    </a:lnTo>
                    <a:lnTo>
                      <a:pt x="460" y="293"/>
                    </a:lnTo>
                    <a:lnTo>
                      <a:pt x="452" y="307"/>
                    </a:lnTo>
                    <a:lnTo>
                      <a:pt x="440" y="313"/>
                    </a:lnTo>
                    <a:lnTo>
                      <a:pt x="426" y="319"/>
                    </a:lnTo>
                    <a:lnTo>
                      <a:pt x="414" y="324"/>
                    </a:lnTo>
                    <a:lnTo>
                      <a:pt x="419" y="334"/>
                    </a:lnTo>
                    <a:lnTo>
                      <a:pt x="422" y="344"/>
                    </a:lnTo>
                    <a:lnTo>
                      <a:pt x="422" y="359"/>
                    </a:lnTo>
                    <a:lnTo>
                      <a:pt x="421" y="361"/>
                    </a:lnTo>
                    <a:lnTo>
                      <a:pt x="418" y="363"/>
                    </a:lnTo>
                    <a:lnTo>
                      <a:pt x="409" y="363"/>
                    </a:lnTo>
                    <a:lnTo>
                      <a:pt x="390" y="366"/>
                    </a:lnTo>
                    <a:lnTo>
                      <a:pt x="369" y="369"/>
                    </a:lnTo>
                    <a:lnTo>
                      <a:pt x="349" y="366"/>
                    </a:lnTo>
                    <a:lnTo>
                      <a:pt x="332" y="361"/>
                    </a:lnTo>
                    <a:lnTo>
                      <a:pt x="318" y="351"/>
                    </a:lnTo>
                    <a:lnTo>
                      <a:pt x="287" y="309"/>
                    </a:lnTo>
                    <a:lnTo>
                      <a:pt x="273" y="297"/>
                    </a:lnTo>
                    <a:lnTo>
                      <a:pt x="251" y="287"/>
                    </a:lnTo>
                    <a:lnTo>
                      <a:pt x="224" y="284"/>
                    </a:lnTo>
                    <a:lnTo>
                      <a:pt x="198" y="285"/>
                    </a:lnTo>
                    <a:lnTo>
                      <a:pt x="172" y="292"/>
                    </a:lnTo>
                    <a:lnTo>
                      <a:pt x="150" y="301"/>
                    </a:lnTo>
                    <a:lnTo>
                      <a:pt x="146" y="276"/>
                    </a:lnTo>
                    <a:lnTo>
                      <a:pt x="142" y="254"/>
                    </a:lnTo>
                    <a:lnTo>
                      <a:pt x="135" y="231"/>
                    </a:lnTo>
                    <a:lnTo>
                      <a:pt x="125" y="210"/>
                    </a:lnTo>
                    <a:lnTo>
                      <a:pt x="111" y="215"/>
                    </a:lnTo>
                    <a:lnTo>
                      <a:pt x="97" y="219"/>
                    </a:lnTo>
                    <a:lnTo>
                      <a:pt x="84" y="208"/>
                    </a:lnTo>
                    <a:lnTo>
                      <a:pt x="72" y="193"/>
                    </a:lnTo>
                    <a:lnTo>
                      <a:pt x="62" y="179"/>
                    </a:lnTo>
                    <a:lnTo>
                      <a:pt x="56" y="160"/>
                    </a:lnTo>
                    <a:lnTo>
                      <a:pt x="27" y="156"/>
                    </a:lnTo>
                    <a:lnTo>
                      <a:pt x="21" y="140"/>
                    </a:lnTo>
                    <a:lnTo>
                      <a:pt x="11" y="126"/>
                    </a:lnTo>
                    <a:lnTo>
                      <a:pt x="0" y="114"/>
                    </a:lnTo>
                    <a:lnTo>
                      <a:pt x="19" y="98"/>
                    </a:lnTo>
                    <a:lnTo>
                      <a:pt x="41" y="82"/>
                    </a:lnTo>
                    <a:lnTo>
                      <a:pt x="61" y="6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05"/>
              <p:cNvSpPr>
                <a:spLocks/>
              </p:cNvSpPr>
              <p:nvPr/>
            </p:nvSpPr>
            <p:spPr bwMode="auto">
              <a:xfrm>
                <a:off x="1157033" y="2835662"/>
                <a:ext cx="428959" cy="28897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62" y="13"/>
                  </a:cxn>
                  <a:cxn ang="0">
                    <a:pos x="86" y="24"/>
                  </a:cxn>
                  <a:cxn ang="0">
                    <a:pos x="112" y="29"/>
                  </a:cxn>
                  <a:cxn ang="0">
                    <a:pos x="137" y="37"/>
                  </a:cxn>
                  <a:cxn ang="0">
                    <a:pos x="153" y="38"/>
                  </a:cxn>
                  <a:cxn ang="0">
                    <a:pos x="168" y="34"/>
                  </a:cxn>
                  <a:cxn ang="0">
                    <a:pos x="183" y="29"/>
                  </a:cxn>
                  <a:cxn ang="0">
                    <a:pos x="197" y="22"/>
                  </a:cxn>
                  <a:cxn ang="0">
                    <a:pos x="215" y="41"/>
                  </a:cxn>
                  <a:cxn ang="0">
                    <a:pos x="235" y="60"/>
                  </a:cxn>
                  <a:cxn ang="0">
                    <a:pos x="253" y="62"/>
                  </a:cxn>
                  <a:cxn ang="0">
                    <a:pos x="274" y="66"/>
                  </a:cxn>
                  <a:cxn ang="0">
                    <a:pos x="303" y="74"/>
                  </a:cxn>
                  <a:cxn ang="0">
                    <a:pos x="334" y="82"/>
                  </a:cxn>
                  <a:cxn ang="0">
                    <a:pos x="334" y="90"/>
                  </a:cxn>
                  <a:cxn ang="0">
                    <a:pos x="330" y="107"/>
                  </a:cxn>
                  <a:cxn ang="0">
                    <a:pos x="319" y="122"/>
                  </a:cxn>
                  <a:cxn ang="0">
                    <a:pos x="307" y="134"/>
                  </a:cxn>
                  <a:cxn ang="0">
                    <a:pos x="297" y="146"/>
                  </a:cxn>
                  <a:cxn ang="0">
                    <a:pos x="289" y="162"/>
                  </a:cxn>
                  <a:cxn ang="0">
                    <a:pos x="285" y="183"/>
                  </a:cxn>
                  <a:cxn ang="0">
                    <a:pos x="285" y="201"/>
                  </a:cxn>
                  <a:cxn ang="0">
                    <a:pos x="278" y="216"/>
                  </a:cxn>
                  <a:cxn ang="0">
                    <a:pos x="270" y="225"/>
                  </a:cxn>
                  <a:cxn ang="0">
                    <a:pos x="245" y="212"/>
                  </a:cxn>
                  <a:cxn ang="0">
                    <a:pos x="218" y="203"/>
                  </a:cxn>
                  <a:cxn ang="0">
                    <a:pos x="190" y="196"/>
                  </a:cxn>
                  <a:cxn ang="0">
                    <a:pos x="178" y="191"/>
                  </a:cxn>
                  <a:cxn ang="0">
                    <a:pos x="161" y="174"/>
                  </a:cxn>
                  <a:cxn ang="0">
                    <a:pos x="120" y="177"/>
                  </a:cxn>
                  <a:cxn ang="0">
                    <a:pos x="87" y="138"/>
                  </a:cxn>
                  <a:cxn ang="0">
                    <a:pos x="60" y="138"/>
                  </a:cxn>
                  <a:cxn ang="0">
                    <a:pos x="46" y="135"/>
                  </a:cxn>
                  <a:cxn ang="0">
                    <a:pos x="35" y="130"/>
                  </a:cxn>
                  <a:cxn ang="0">
                    <a:pos x="20" y="113"/>
                  </a:cxn>
                  <a:cxn ang="0">
                    <a:pos x="9" y="94"/>
                  </a:cxn>
                  <a:cxn ang="0">
                    <a:pos x="0" y="73"/>
                  </a:cxn>
                  <a:cxn ang="0">
                    <a:pos x="7" y="68"/>
                  </a:cxn>
                  <a:cxn ang="0">
                    <a:pos x="12" y="65"/>
                  </a:cxn>
                  <a:cxn ang="0">
                    <a:pos x="19" y="60"/>
                  </a:cxn>
                  <a:cxn ang="0">
                    <a:pos x="24" y="54"/>
                  </a:cxn>
                  <a:cxn ang="0">
                    <a:pos x="31" y="28"/>
                  </a:cxn>
                  <a:cxn ang="0">
                    <a:pos x="40" y="0"/>
                  </a:cxn>
                </a:cxnLst>
                <a:rect l="0" t="0" r="r" b="b"/>
                <a:pathLst>
                  <a:path w="334" h="225">
                    <a:moveTo>
                      <a:pt x="40" y="0"/>
                    </a:moveTo>
                    <a:lnTo>
                      <a:pt x="62" y="13"/>
                    </a:lnTo>
                    <a:lnTo>
                      <a:pt x="86" y="24"/>
                    </a:lnTo>
                    <a:lnTo>
                      <a:pt x="112" y="29"/>
                    </a:lnTo>
                    <a:lnTo>
                      <a:pt x="137" y="37"/>
                    </a:lnTo>
                    <a:lnTo>
                      <a:pt x="153" y="38"/>
                    </a:lnTo>
                    <a:lnTo>
                      <a:pt x="168" y="34"/>
                    </a:lnTo>
                    <a:lnTo>
                      <a:pt x="183" y="29"/>
                    </a:lnTo>
                    <a:lnTo>
                      <a:pt x="197" y="22"/>
                    </a:lnTo>
                    <a:lnTo>
                      <a:pt x="215" y="41"/>
                    </a:lnTo>
                    <a:lnTo>
                      <a:pt x="235" y="60"/>
                    </a:lnTo>
                    <a:lnTo>
                      <a:pt x="253" y="62"/>
                    </a:lnTo>
                    <a:lnTo>
                      <a:pt x="274" y="66"/>
                    </a:lnTo>
                    <a:lnTo>
                      <a:pt x="303" y="74"/>
                    </a:lnTo>
                    <a:lnTo>
                      <a:pt x="334" y="82"/>
                    </a:lnTo>
                    <a:lnTo>
                      <a:pt x="334" y="90"/>
                    </a:lnTo>
                    <a:lnTo>
                      <a:pt x="330" y="107"/>
                    </a:lnTo>
                    <a:lnTo>
                      <a:pt x="319" y="122"/>
                    </a:lnTo>
                    <a:lnTo>
                      <a:pt x="307" y="134"/>
                    </a:lnTo>
                    <a:lnTo>
                      <a:pt x="297" y="146"/>
                    </a:lnTo>
                    <a:lnTo>
                      <a:pt x="289" y="162"/>
                    </a:lnTo>
                    <a:lnTo>
                      <a:pt x="285" y="183"/>
                    </a:lnTo>
                    <a:lnTo>
                      <a:pt x="285" y="201"/>
                    </a:lnTo>
                    <a:lnTo>
                      <a:pt x="278" y="216"/>
                    </a:lnTo>
                    <a:lnTo>
                      <a:pt x="270" y="225"/>
                    </a:lnTo>
                    <a:lnTo>
                      <a:pt x="245" y="212"/>
                    </a:lnTo>
                    <a:lnTo>
                      <a:pt x="218" y="203"/>
                    </a:lnTo>
                    <a:lnTo>
                      <a:pt x="190" y="196"/>
                    </a:lnTo>
                    <a:lnTo>
                      <a:pt x="178" y="191"/>
                    </a:lnTo>
                    <a:lnTo>
                      <a:pt x="161" y="174"/>
                    </a:lnTo>
                    <a:lnTo>
                      <a:pt x="120" y="177"/>
                    </a:lnTo>
                    <a:lnTo>
                      <a:pt x="87" y="138"/>
                    </a:lnTo>
                    <a:lnTo>
                      <a:pt x="60" y="138"/>
                    </a:lnTo>
                    <a:lnTo>
                      <a:pt x="46" y="135"/>
                    </a:lnTo>
                    <a:lnTo>
                      <a:pt x="35" y="130"/>
                    </a:lnTo>
                    <a:lnTo>
                      <a:pt x="20" y="113"/>
                    </a:lnTo>
                    <a:lnTo>
                      <a:pt x="9" y="94"/>
                    </a:lnTo>
                    <a:lnTo>
                      <a:pt x="0" y="73"/>
                    </a:lnTo>
                    <a:lnTo>
                      <a:pt x="7" y="68"/>
                    </a:lnTo>
                    <a:lnTo>
                      <a:pt x="12" y="65"/>
                    </a:lnTo>
                    <a:lnTo>
                      <a:pt x="19" y="60"/>
                    </a:lnTo>
                    <a:lnTo>
                      <a:pt x="24" y="54"/>
                    </a:lnTo>
                    <a:lnTo>
                      <a:pt x="31" y="2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06"/>
              <p:cNvSpPr>
                <a:spLocks/>
              </p:cNvSpPr>
              <p:nvPr/>
            </p:nvSpPr>
            <p:spPr bwMode="auto">
              <a:xfrm>
                <a:off x="1020897" y="2920426"/>
                <a:ext cx="276127" cy="220901"/>
              </a:xfrm>
              <a:custGeom>
                <a:avLst/>
                <a:gdLst/>
                <a:ahLst/>
                <a:cxnLst>
                  <a:cxn ang="0">
                    <a:pos x="27" y="48"/>
                  </a:cxn>
                  <a:cxn ang="0">
                    <a:pos x="47" y="23"/>
                  </a:cxn>
                  <a:cxn ang="0">
                    <a:pos x="70" y="0"/>
                  </a:cxn>
                  <a:cxn ang="0">
                    <a:pos x="87" y="9"/>
                  </a:cxn>
                  <a:cxn ang="0">
                    <a:pos x="102" y="23"/>
                  </a:cxn>
                  <a:cxn ang="0">
                    <a:pos x="114" y="40"/>
                  </a:cxn>
                  <a:cxn ang="0">
                    <a:pos x="135" y="74"/>
                  </a:cxn>
                  <a:cxn ang="0">
                    <a:pos x="151" y="77"/>
                  </a:cxn>
                  <a:cxn ang="0">
                    <a:pos x="187" y="77"/>
                  </a:cxn>
                  <a:cxn ang="0">
                    <a:pos x="208" y="101"/>
                  </a:cxn>
                  <a:cxn ang="0">
                    <a:pos x="215" y="115"/>
                  </a:cxn>
                  <a:cxn ang="0">
                    <a:pos x="204" y="143"/>
                  </a:cxn>
                  <a:cxn ang="0">
                    <a:pos x="190" y="166"/>
                  </a:cxn>
                  <a:cxn ang="0">
                    <a:pos x="170" y="168"/>
                  </a:cxn>
                  <a:cxn ang="0">
                    <a:pos x="148" y="172"/>
                  </a:cxn>
                  <a:cxn ang="0">
                    <a:pos x="129" y="171"/>
                  </a:cxn>
                  <a:cxn ang="0">
                    <a:pos x="111" y="166"/>
                  </a:cxn>
                  <a:cxn ang="0">
                    <a:pos x="95" y="155"/>
                  </a:cxn>
                  <a:cxn ang="0">
                    <a:pos x="63" y="163"/>
                  </a:cxn>
                  <a:cxn ang="0">
                    <a:pos x="32" y="168"/>
                  </a:cxn>
                  <a:cxn ang="0">
                    <a:pos x="0" y="167"/>
                  </a:cxn>
                  <a:cxn ang="0">
                    <a:pos x="4" y="126"/>
                  </a:cxn>
                  <a:cxn ang="0">
                    <a:pos x="12" y="85"/>
                  </a:cxn>
                  <a:cxn ang="0">
                    <a:pos x="27" y="48"/>
                  </a:cxn>
                </a:cxnLst>
                <a:rect l="0" t="0" r="r" b="b"/>
                <a:pathLst>
                  <a:path w="215" h="172">
                    <a:moveTo>
                      <a:pt x="27" y="48"/>
                    </a:moveTo>
                    <a:lnTo>
                      <a:pt x="47" y="23"/>
                    </a:lnTo>
                    <a:lnTo>
                      <a:pt x="70" y="0"/>
                    </a:lnTo>
                    <a:lnTo>
                      <a:pt x="87" y="9"/>
                    </a:lnTo>
                    <a:lnTo>
                      <a:pt x="102" y="23"/>
                    </a:lnTo>
                    <a:lnTo>
                      <a:pt x="114" y="40"/>
                    </a:lnTo>
                    <a:lnTo>
                      <a:pt x="135" y="74"/>
                    </a:lnTo>
                    <a:lnTo>
                      <a:pt x="151" y="77"/>
                    </a:lnTo>
                    <a:lnTo>
                      <a:pt x="187" y="77"/>
                    </a:lnTo>
                    <a:lnTo>
                      <a:pt x="208" y="101"/>
                    </a:lnTo>
                    <a:lnTo>
                      <a:pt x="215" y="115"/>
                    </a:lnTo>
                    <a:lnTo>
                      <a:pt x="204" y="143"/>
                    </a:lnTo>
                    <a:lnTo>
                      <a:pt x="190" y="166"/>
                    </a:lnTo>
                    <a:lnTo>
                      <a:pt x="170" y="168"/>
                    </a:lnTo>
                    <a:lnTo>
                      <a:pt x="148" y="172"/>
                    </a:lnTo>
                    <a:lnTo>
                      <a:pt x="129" y="171"/>
                    </a:lnTo>
                    <a:lnTo>
                      <a:pt x="111" y="166"/>
                    </a:lnTo>
                    <a:lnTo>
                      <a:pt x="95" y="155"/>
                    </a:lnTo>
                    <a:lnTo>
                      <a:pt x="63" y="163"/>
                    </a:lnTo>
                    <a:lnTo>
                      <a:pt x="32" y="168"/>
                    </a:lnTo>
                    <a:lnTo>
                      <a:pt x="0" y="167"/>
                    </a:lnTo>
                    <a:lnTo>
                      <a:pt x="4" y="126"/>
                    </a:lnTo>
                    <a:lnTo>
                      <a:pt x="12" y="8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07"/>
              <p:cNvSpPr>
                <a:spLocks/>
              </p:cNvSpPr>
              <p:nvPr/>
            </p:nvSpPr>
            <p:spPr bwMode="auto">
              <a:xfrm>
                <a:off x="1499943" y="2988494"/>
                <a:ext cx="193931" cy="187509"/>
              </a:xfrm>
              <a:custGeom>
                <a:avLst/>
                <a:gdLst/>
                <a:ahLst/>
                <a:cxnLst>
                  <a:cxn ang="0">
                    <a:pos x="36" y="33"/>
                  </a:cxn>
                  <a:cxn ang="0">
                    <a:pos x="45" y="25"/>
                  </a:cxn>
                  <a:cxn ang="0">
                    <a:pos x="53" y="15"/>
                  </a:cxn>
                  <a:cxn ang="0">
                    <a:pos x="64" y="5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101" y="15"/>
                  </a:cxn>
                  <a:cxn ang="0">
                    <a:pos x="117" y="28"/>
                  </a:cxn>
                  <a:cxn ang="0">
                    <a:pos x="123" y="25"/>
                  </a:cxn>
                  <a:cxn ang="0">
                    <a:pos x="131" y="20"/>
                  </a:cxn>
                  <a:cxn ang="0">
                    <a:pos x="139" y="16"/>
                  </a:cxn>
                  <a:cxn ang="0">
                    <a:pos x="147" y="59"/>
                  </a:cxn>
                  <a:cxn ang="0">
                    <a:pos x="151" y="103"/>
                  </a:cxn>
                  <a:cxn ang="0">
                    <a:pos x="131" y="114"/>
                  </a:cxn>
                  <a:cxn ang="0">
                    <a:pos x="114" y="128"/>
                  </a:cxn>
                  <a:cxn ang="0">
                    <a:pos x="96" y="137"/>
                  </a:cxn>
                  <a:cxn ang="0">
                    <a:pos x="69" y="135"/>
                  </a:cxn>
                  <a:cxn ang="0">
                    <a:pos x="18" y="146"/>
                  </a:cxn>
                  <a:cxn ang="0">
                    <a:pos x="12" y="146"/>
                  </a:cxn>
                  <a:cxn ang="0">
                    <a:pos x="8" y="143"/>
                  </a:cxn>
                  <a:cxn ang="0">
                    <a:pos x="2" y="137"/>
                  </a:cxn>
                  <a:cxn ang="0">
                    <a:pos x="0" y="133"/>
                  </a:cxn>
                  <a:cxn ang="0">
                    <a:pos x="8" y="116"/>
                  </a:cxn>
                  <a:cxn ang="0">
                    <a:pos x="19" y="100"/>
                  </a:cxn>
                  <a:cxn ang="0">
                    <a:pos x="28" y="83"/>
                  </a:cxn>
                  <a:cxn ang="0">
                    <a:pos x="28" y="58"/>
                  </a:cxn>
                  <a:cxn ang="0">
                    <a:pos x="30" y="46"/>
                  </a:cxn>
                  <a:cxn ang="0">
                    <a:pos x="36" y="33"/>
                  </a:cxn>
                </a:cxnLst>
                <a:rect l="0" t="0" r="r" b="b"/>
                <a:pathLst>
                  <a:path w="151" h="146">
                    <a:moveTo>
                      <a:pt x="36" y="33"/>
                    </a:moveTo>
                    <a:lnTo>
                      <a:pt x="45" y="25"/>
                    </a:lnTo>
                    <a:lnTo>
                      <a:pt x="53" y="15"/>
                    </a:lnTo>
                    <a:lnTo>
                      <a:pt x="64" y="5"/>
                    </a:lnTo>
                    <a:lnTo>
                      <a:pt x="74" y="0"/>
                    </a:lnTo>
                    <a:lnTo>
                      <a:pt x="86" y="0"/>
                    </a:lnTo>
                    <a:lnTo>
                      <a:pt x="101" y="15"/>
                    </a:lnTo>
                    <a:lnTo>
                      <a:pt x="117" y="28"/>
                    </a:lnTo>
                    <a:lnTo>
                      <a:pt x="123" y="25"/>
                    </a:lnTo>
                    <a:lnTo>
                      <a:pt x="131" y="20"/>
                    </a:lnTo>
                    <a:lnTo>
                      <a:pt x="139" y="16"/>
                    </a:lnTo>
                    <a:lnTo>
                      <a:pt x="147" y="59"/>
                    </a:lnTo>
                    <a:lnTo>
                      <a:pt x="151" y="103"/>
                    </a:lnTo>
                    <a:lnTo>
                      <a:pt x="131" y="114"/>
                    </a:lnTo>
                    <a:lnTo>
                      <a:pt x="114" y="128"/>
                    </a:lnTo>
                    <a:lnTo>
                      <a:pt x="96" y="137"/>
                    </a:lnTo>
                    <a:lnTo>
                      <a:pt x="69" y="135"/>
                    </a:lnTo>
                    <a:lnTo>
                      <a:pt x="18" y="146"/>
                    </a:lnTo>
                    <a:lnTo>
                      <a:pt x="12" y="146"/>
                    </a:lnTo>
                    <a:lnTo>
                      <a:pt x="8" y="143"/>
                    </a:lnTo>
                    <a:lnTo>
                      <a:pt x="2" y="137"/>
                    </a:lnTo>
                    <a:lnTo>
                      <a:pt x="0" y="133"/>
                    </a:lnTo>
                    <a:lnTo>
                      <a:pt x="8" y="116"/>
                    </a:lnTo>
                    <a:lnTo>
                      <a:pt x="19" y="100"/>
                    </a:lnTo>
                    <a:lnTo>
                      <a:pt x="28" y="83"/>
                    </a:lnTo>
                    <a:lnTo>
                      <a:pt x="28" y="58"/>
                    </a:lnTo>
                    <a:lnTo>
                      <a:pt x="30" y="46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08"/>
              <p:cNvSpPr>
                <a:spLocks/>
              </p:cNvSpPr>
              <p:nvPr/>
            </p:nvSpPr>
            <p:spPr bwMode="auto">
              <a:xfrm>
                <a:off x="2736731" y="3009043"/>
                <a:ext cx="1220092" cy="874614"/>
              </a:xfrm>
              <a:custGeom>
                <a:avLst/>
                <a:gdLst/>
                <a:ahLst/>
                <a:cxnLst>
                  <a:cxn ang="0">
                    <a:pos x="159" y="19"/>
                  </a:cxn>
                  <a:cxn ang="0">
                    <a:pos x="200" y="0"/>
                  </a:cxn>
                  <a:cxn ang="0">
                    <a:pos x="199" y="45"/>
                  </a:cxn>
                  <a:cxn ang="0">
                    <a:pos x="178" y="88"/>
                  </a:cxn>
                  <a:cxn ang="0">
                    <a:pos x="201" y="121"/>
                  </a:cxn>
                  <a:cxn ang="0">
                    <a:pos x="257" y="126"/>
                  </a:cxn>
                  <a:cxn ang="0">
                    <a:pos x="311" y="146"/>
                  </a:cxn>
                  <a:cxn ang="0">
                    <a:pos x="316" y="180"/>
                  </a:cxn>
                  <a:cxn ang="0">
                    <a:pos x="348" y="197"/>
                  </a:cxn>
                  <a:cxn ang="0">
                    <a:pos x="384" y="186"/>
                  </a:cxn>
                  <a:cxn ang="0">
                    <a:pos x="415" y="193"/>
                  </a:cxn>
                  <a:cxn ang="0">
                    <a:pos x="433" y="216"/>
                  </a:cxn>
                  <a:cxn ang="0">
                    <a:pos x="443" y="254"/>
                  </a:cxn>
                  <a:cxn ang="0">
                    <a:pos x="463" y="301"/>
                  </a:cxn>
                  <a:cxn ang="0">
                    <a:pos x="522" y="314"/>
                  </a:cxn>
                  <a:cxn ang="0">
                    <a:pos x="550" y="334"/>
                  </a:cxn>
                  <a:cxn ang="0">
                    <a:pos x="585" y="346"/>
                  </a:cxn>
                  <a:cxn ang="0">
                    <a:pos x="624" y="359"/>
                  </a:cxn>
                  <a:cxn ang="0">
                    <a:pos x="669" y="407"/>
                  </a:cxn>
                  <a:cxn ang="0">
                    <a:pos x="758" y="390"/>
                  </a:cxn>
                  <a:cxn ang="0">
                    <a:pos x="791" y="387"/>
                  </a:cxn>
                  <a:cxn ang="0">
                    <a:pos x="817" y="412"/>
                  </a:cxn>
                  <a:cxn ang="0">
                    <a:pos x="872" y="432"/>
                  </a:cxn>
                  <a:cxn ang="0">
                    <a:pos x="902" y="460"/>
                  </a:cxn>
                  <a:cxn ang="0">
                    <a:pos x="908" y="486"/>
                  </a:cxn>
                  <a:cxn ang="0">
                    <a:pos x="950" y="523"/>
                  </a:cxn>
                  <a:cxn ang="0">
                    <a:pos x="898" y="558"/>
                  </a:cxn>
                  <a:cxn ang="0">
                    <a:pos x="862" y="547"/>
                  </a:cxn>
                  <a:cxn ang="0">
                    <a:pos x="808" y="579"/>
                  </a:cxn>
                  <a:cxn ang="0">
                    <a:pos x="762" y="556"/>
                  </a:cxn>
                  <a:cxn ang="0">
                    <a:pos x="696" y="545"/>
                  </a:cxn>
                  <a:cxn ang="0">
                    <a:pos x="649" y="535"/>
                  </a:cxn>
                  <a:cxn ang="0">
                    <a:pos x="599" y="563"/>
                  </a:cxn>
                  <a:cxn ang="0">
                    <a:pos x="574" y="617"/>
                  </a:cxn>
                  <a:cxn ang="0">
                    <a:pos x="530" y="643"/>
                  </a:cxn>
                  <a:cxn ang="0">
                    <a:pos x="499" y="681"/>
                  </a:cxn>
                  <a:cxn ang="0">
                    <a:pos x="433" y="657"/>
                  </a:cxn>
                  <a:cxn ang="0">
                    <a:pos x="415" y="637"/>
                  </a:cxn>
                  <a:cxn ang="0">
                    <a:pos x="396" y="603"/>
                  </a:cxn>
                  <a:cxn ang="0">
                    <a:pos x="362" y="553"/>
                  </a:cxn>
                  <a:cxn ang="0">
                    <a:pos x="290" y="514"/>
                  </a:cxn>
                  <a:cxn ang="0">
                    <a:pos x="257" y="548"/>
                  </a:cxn>
                  <a:cxn ang="0">
                    <a:pos x="216" y="569"/>
                  </a:cxn>
                  <a:cxn ang="0">
                    <a:pos x="133" y="592"/>
                  </a:cxn>
                  <a:cxn ang="0">
                    <a:pos x="118" y="545"/>
                  </a:cxn>
                  <a:cxn ang="0">
                    <a:pos x="79" y="495"/>
                  </a:cxn>
                  <a:cxn ang="0">
                    <a:pos x="83" y="450"/>
                  </a:cxn>
                  <a:cxn ang="0">
                    <a:pos x="76" y="410"/>
                  </a:cxn>
                  <a:cxn ang="0">
                    <a:pos x="83" y="376"/>
                  </a:cxn>
                  <a:cxn ang="0">
                    <a:pos x="81" y="341"/>
                  </a:cxn>
                  <a:cxn ang="0">
                    <a:pos x="45" y="287"/>
                  </a:cxn>
                  <a:cxn ang="0">
                    <a:pos x="23" y="272"/>
                  </a:cxn>
                  <a:cxn ang="0">
                    <a:pos x="4" y="250"/>
                  </a:cxn>
                  <a:cxn ang="0">
                    <a:pos x="6" y="202"/>
                  </a:cxn>
                  <a:cxn ang="0">
                    <a:pos x="31" y="139"/>
                  </a:cxn>
                  <a:cxn ang="0">
                    <a:pos x="56" y="111"/>
                  </a:cxn>
                  <a:cxn ang="0">
                    <a:pos x="77" y="87"/>
                  </a:cxn>
                  <a:cxn ang="0">
                    <a:pos x="88" y="60"/>
                  </a:cxn>
                  <a:cxn ang="0">
                    <a:pos x="110" y="31"/>
                  </a:cxn>
                  <a:cxn ang="0">
                    <a:pos x="139" y="32"/>
                  </a:cxn>
                </a:cxnLst>
                <a:rect l="0" t="0" r="r" b="b"/>
                <a:pathLst>
                  <a:path w="950" h="681">
                    <a:moveTo>
                      <a:pt x="139" y="32"/>
                    </a:moveTo>
                    <a:lnTo>
                      <a:pt x="159" y="19"/>
                    </a:lnTo>
                    <a:lnTo>
                      <a:pt x="179" y="7"/>
                    </a:lnTo>
                    <a:lnTo>
                      <a:pt x="200" y="0"/>
                    </a:lnTo>
                    <a:lnTo>
                      <a:pt x="199" y="15"/>
                    </a:lnTo>
                    <a:lnTo>
                      <a:pt x="199" y="45"/>
                    </a:lnTo>
                    <a:lnTo>
                      <a:pt x="193" y="59"/>
                    </a:lnTo>
                    <a:lnTo>
                      <a:pt x="178" y="88"/>
                    </a:lnTo>
                    <a:lnTo>
                      <a:pt x="190" y="107"/>
                    </a:lnTo>
                    <a:lnTo>
                      <a:pt x="201" y="121"/>
                    </a:lnTo>
                    <a:lnTo>
                      <a:pt x="229" y="124"/>
                    </a:lnTo>
                    <a:lnTo>
                      <a:pt x="257" y="126"/>
                    </a:lnTo>
                    <a:lnTo>
                      <a:pt x="285" y="133"/>
                    </a:lnTo>
                    <a:lnTo>
                      <a:pt x="311" y="146"/>
                    </a:lnTo>
                    <a:lnTo>
                      <a:pt x="312" y="164"/>
                    </a:lnTo>
                    <a:lnTo>
                      <a:pt x="316" y="180"/>
                    </a:lnTo>
                    <a:lnTo>
                      <a:pt x="332" y="189"/>
                    </a:lnTo>
                    <a:lnTo>
                      <a:pt x="348" y="197"/>
                    </a:lnTo>
                    <a:lnTo>
                      <a:pt x="366" y="193"/>
                    </a:lnTo>
                    <a:lnTo>
                      <a:pt x="384" y="186"/>
                    </a:lnTo>
                    <a:lnTo>
                      <a:pt x="402" y="185"/>
                    </a:lnTo>
                    <a:lnTo>
                      <a:pt x="415" y="193"/>
                    </a:lnTo>
                    <a:lnTo>
                      <a:pt x="426" y="204"/>
                    </a:lnTo>
                    <a:lnTo>
                      <a:pt x="433" y="216"/>
                    </a:lnTo>
                    <a:lnTo>
                      <a:pt x="435" y="230"/>
                    </a:lnTo>
                    <a:lnTo>
                      <a:pt x="443" y="254"/>
                    </a:lnTo>
                    <a:lnTo>
                      <a:pt x="452" y="278"/>
                    </a:lnTo>
                    <a:lnTo>
                      <a:pt x="463" y="301"/>
                    </a:lnTo>
                    <a:lnTo>
                      <a:pt x="508" y="305"/>
                    </a:lnTo>
                    <a:lnTo>
                      <a:pt x="522" y="314"/>
                    </a:lnTo>
                    <a:lnTo>
                      <a:pt x="536" y="326"/>
                    </a:lnTo>
                    <a:lnTo>
                      <a:pt x="550" y="334"/>
                    </a:lnTo>
                    <a:lnTo>
                      <a:pt x="566" y="341"/>
                    </a:lnTo>
                    <a:lnTo>
                      <a:pt x="585" y="346"/>
                    </a:lnTo>
                    <a:lnTo>
                      <a:pt x="606" y="351"/>
                    </a:lnTo>
                    <a:lnTo>
                      <a:pt x="624" y="359"/>
                    </a:lnTo>
                    <a:lnTo>
                      <a:pt x="647" y="382"/>
                    </a:lnTo>
                    <a:lnTo>
                      <a:pt x="669" y="407"/>
                    </a:lnTo>
                    <a:lnTo>
                      <a:pt x="736" y="404"/>
                    </a:lnTo>
                    <a:lnTo>
                      <a:pt x="758" y="390"/>
                    </a:lnTo>
                    <a:lnTo>
                      <a:pt x="779" y="374"/>
                    </a:lnTo>
                    <a:lnTo>
                      <a:pt x="791" y="387"/>
                    </a:lnTo>
                    <a:lnTo>
                      <a:pt x="803" y="401"/>
                    </a:lnTo>
                    <a:lnTo>
                      <a:pt x="817" y="412"/>
                    </a:lnTo>
                    <a:lnTo>
                      <a:pt x="845" y="422"/>
                    </a:lnTo>
                    <a:lnTo>
                      <a:pt x="872" y="432"/>
                    </a:lnTo>
                    <a:lnTo>
                      <a:pt x="898" y="447"/>
                    </a:lnTo>
                    <a:lnTo>
                      <a:pt x="902" y="460"/>
                    </a:lnTo>
                    <a:lnTo>
                      <a:pt x="906" y="474"/>
                    </a:lnTo>
                    <a:lnTo>
                      <a:pt x="908" y="486"/>
                    </a:lnTo>
                    <a:lnTo>
                      <a:pt x="915" y="498"/>
                    </a:lnTo>
                    <a:lnTo>
                      <a:pt x="950" y="523"/>
                    </a:lnTo>
                    <a:lnTo>
                      <a:pt x="924" y="541"/>
                    </a:lnTo>
                    <a:lnTo>
                      <a:pt x="898" y="558"/>
                    </a:lnTo>
                    <a:lnTo>
                      <a:pt x="879" y="552"/>
                    </a:lnTo>
                    <a:lnTo>
                      <a:pt x="862" y="547"/>
                    </a:lnTo>
                    <a:lnTo>
                      <a:pt x="834" y="561"/>
                    </a:lnTo>
                    <a:lnTo>
                      <a:pt x="808" y="579"/>
                    </a:lnTo>
                    <a:lnTo>
                      <a:pt x="784" y="567"/>
                    </a:lnTo>
                    <a:lnTo>
                      <a:pt x="762" y="556"/>
                    </a:lnTo>
                    <a:lnTo>
                      <a:pt x="705" y="553"/>
                    </a:lnTo>
                    <a:lnTo>
                      <a:pt x="696" y="545"/>
                    </a:lnTo>
                    <a:lnTo>
                      <a:pt x="689" y="535"/>
                    </a:lnTo>
                    <a:lnTo>
                      <a:pt x="649" y="535"/>
                    </a:lnTo>
                    <a:lnTo>
                      <a:pt x="608" y="533"/>
                    </a:lnTo>
                    <a:lnTo>
                      <a:pt x="599" y="563"/>
                    </a:lnTo>
                    <a:lnTo>
                      <a:pt x="589" y="591"/>
                    </a:lnTo>
                    <a:lnTo>
                      <a:pt x="574" y="617"/>
                    </a:lnTo>
                    <a:lnTo>
                      <a:pt x="551" y="627"/>
                    </a:lnTo>
                    <a:lnTo>
                      <a:pt x="530" y="643"/>
                    </a:lnTo>
                    <a:lnTo>
                      <a:pt x="513" y="662"/>
                    </a:lnTo>
                    <a:lnTo>
                      <a:pt x="499" y="681"/>
                    </a:lnTo>
                    <a:lnTo>
                      <a:pt x="466" y="670"/>
                    </a:lnTo>
                    <a:lnTo>
                      <a:pt x="433" y="657"/>
                    </a:lnTo>
                    <a:lnTo>
                      <a:pt x="422" y="649"/>
                    </a:lnTo>
                    <a:lnTo>
                      <a:pt x="415" y="637"/>
                    </a:lnTo>
                    <a:lnTo>
                      <a:pt x="410" y="627"/>
                    </a:lnTo>
                    <a:lnTo>
                      <a:pt x="396" y="603"/>
                    </a:lnTo>
                    <a:lnTo>
                      <a:pt x="382" y="576"/>
                    </a:lnTo>
                    <a:lnTo>
                      <a:pt x="362" y="553"/>
                    </a:lnTo>
                    <a:lnTo>
                      <a:pt x="327" y="533"/>
                    </a:lnTo>
                    <a:lnTo>
                      <a:pt x="290" y="514"/>
                    </a:lnTo>
                    <a:lnTo>
                      <a:pt x="277" y="533"/>
                    </a:lnTo>
                    <a:lnTo>
                      <a:pt x="257" y="548"/>
                    </a:lnTo>
                    <a:lnTo>
                      <a:pt x="238" y="561"/>
                    </a:lnTo>
                    <a:lnTo>
                      <a:pt x="216" y="569"/>
                    </a:lnTo>
                    <a:lnTo>
                      <a:pt x="174" y="580"/>
                    </a:lnTo>
                    <a:lnTo>
                      <a:pt x="133" y="592"/>
                    </a:lnTo>
                    <a:lnTo>
                      <a:pt x="123" y="569"/>
                    </a:lnTo>
                    <a:lnTo>
                      <a:pt x="118" y="545"/>
                    </a:lnTo>
                    <a:lnTo>
                      <a:pt x="117" y="520"/>
                    </a:lnTo>
                    <a:lnTo>
                      <a:pt x="79" y="495"/>
                    </a:lnTo>
                    <a:lnTo>
                      <a:pt x="83" y="472"/>
                    </a:lnTo>
                    <a:lnTo>
                      <a:pt x="83" y="450"/>
                    </a:lnTo>
                    <a:lnTo>
                      <a:pt x="77" y="427"/>
                    </a:lnTo>
                    <a:lnTo>
                      <a:pt x="76" y="410"/>
                    </a:lnTo>
                    <a:lnTo>
                      <a:pt x="77" y="391"/>
                    </a:lnTo>
                    <a:lnTo>
                      <a:pt x="83" y="376"/>
                    </a:lnTo>
                    <a:lnTo>
                      <a:pt x="84" y="359"/>
                    </a:lnTo>
                    <a:lnTo>
                      <a:pt x="81" y="341"/>
                    </a:lnTo>
                    <a:lnTo>
                      <a:pt x="65" y="314"/>
                    </a:lnTo>
                    <a:lnTo>
                      <a:pt x="45" y="287"/>
                    </a:lnTo>
                    <a:lnTo>
                      <a:pt x="36" y="278"/>
                    </a:lnTo>
                    <a:lnTo>
                      <a:pt x="23" y="272"/>
                    </a:lnTo>
                    <a:lnTo>
                      <a:pt x="14" y="262"/>
                    </a:lnTo>
                    <a:lnTo>
                      <a:pt x="4" y="250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23" y="157"/>
                    </a:lnTo>
                    <a:lnTo>
                      <a:pt x="31" y="139"/>
                    </a:lnTo>
                    <a:lnTo>
                      <a:pt x="43" y="125"/>
                    </a:lnTo>
                    <a:lnTo>
                      <a:pt x="56" y="111"/>
                    </a:lnTo>
                    <a:lnTo>
                      <a:pt x="71" y="99"/>
                    </a:lnTo>
                    <a:lnTo>
                      <a:pt x="77" y="87"/>
                    </a:lnTo>
                    <a:lnTo>
                      <a:pt x="83" y="73"/>
                    </a:lnTo>
                    <a:lnTo>
                      <a:pt x="88" y="60"/>
                    </a:lnTo>
                    <a:lnTo>
                      <a:pt x="98" y="47"/>
                    </a:lnTo>
                    <a:lnTo>
                      <a:pt x="110" y="31"/>
                    </a:lnTo>
                    <a:lnTo>
                      <a:pt x="131" y="35"/>
                    </a:lnTo>
                    <a:lnTo>
                      <a:pt x="139" y="3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09"/>
              <p:cNvSpPr>
                <a:spLocks noEditPoints="1"/>
              </p:cNvSpPr>
              <p:nvPr/>
            </p:nvSpPr>
            <p:spPr bwMode="auto">
              <a:xfrm>
                <a:off x="1282895" y="3066837"/>
                <a:ext cx="217048" cy="272273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54" y="0"/>
                  </a:cxn>
                  <a:cxn ang="0">
                    <a:pos x="62" y="3"/>
                  </a:cxn>
                  <a:cxn ang="0">
                    <a:pos x="77" y="18"/>
                  </a:cxn>
                  <a:cxn ang="0">
                    <a:pos x="85" y="23"/>
                  </a:cxn>
                  <a:cxn ang="0">
                    <a:pos x="130" y="34"/>
                  </a:cxn>
                  <a:cxn ang="0">
                    <a:pos x="151" y="41"/>
                  </a:cxn>
                  <a:cxn ang="0">
                    <a:pos x="169" y="52"/>
                  </a:cxn>
                  <a:cxn ang="0">
                    <a:pos x="156" y="63"/>
                  </a:cxn>
                  <a:cxn ang="0">
                    <a:pos x="146" y="77"/>
                  </a:cxn>
                  <a:cxn ang="0">
                    <a:pos x="138" y="93"/>
                  </a:cxn>
                  <a:cxn ang="0">
                    <a:pos x="134" y="110"/>
                  </a:cxn>
                  <a:cxn ang="0">
                    <a:pos x="138" y="125"/>
                  </a:cxn>
                  <a:cxn ang="0">
                    <a:pos x="144" y="137"/>
                  </a:cxn>
                  <a:cxn ang="0">
                    <a:pos x="152" y="149"/>
                  </a:cxn>
                  <a:cxn ang="0">
                    <a:pos x="160" y="161"/>
                  </a:cxn>
                  <a:cxn ang="0">
                    <a:pos x="156" y="179"/>
                  </a:cxn>
                  <a:cxn ang="0">
                    <a:pos x="150" y="196"/>
                  </a:cxn>
                  <a:cxn ang="0">
                    <a:pos x="99" y="204"/>
                  </a:cxn>
                  <a:cxn ang="0">
                    <a:pos x="50" y="212"/>
                  </a:cxn>
                  <a:cxn ang="0">
                    <a:pos x="56" y="187"/>
                  </a:cxn>
                  <a:cxn ang="0">
                    <a:pos x="50" y="171"/>
                  </a:cxn>
                  <a:cxn ang="0">
                    <a:pos x="44" y="154"/>
                  </a:cxn>
                  <a:cxn ang="0">
                    <a:pos x="38" y="138"/>
                  </a:cxn>
                  <a:cxn ang="0">
                    <a:pos x="37" y="121"/>
                  </a:cxn>
                  <a:cxn ang="0">
                    <a:pos x="34" y="110"/>
                  </a:cxn>
                  <a:cxn ang="0">
                    <a:pos x="34" y="98"/>
                  </a:cxn>
                  <a:cxn ang="0">
                    <a:pos x="32" y="87"/>
                  </a:cxn>
                  <a:cxn ang="0">
                    <a:pos x="24" y="79"/>
                  </a:cxn>
                  <a:cxn ang="0">
                    <a:pos x="16" y="71"/>
                  </a:cxn>
                  <a:cxn ang="0">
                    <a:pos x="7" y="63"/>
                  </a:cxn>
                  <a:cxn ang="0">
                    <a:pos x="0" y="54"/>
                  </a:cxn>
                  <a:cxn ang="0">
                    <a:pos x="1" y="42"/>
                  </a:cxn>
                  <a:cxn ang="0">
                    <a:pos x="7" y="31"/>
                  </a:cxn>
                  <a:cxn ang="0">
                    <a:pos x="21" y="11"/>
                  </a:cxn>
                  <a:cxn ang="0">
                    <a:pos x="32" y="3"/>
                  </a:cxn>
                  <a:cxn ang="0">
                    <a:pos x="44" y="2"/>
                  </a:cxn>
                  <a:cxn ang="0">
                    <a:pos x="60" y="77"/>
                  </a:cxn>
                  <a:cxn ang="0">
                    <a:pos x="66" y="137"/>
                  </a:cxn>
                  <a:cxn ang="0">
                    <a:pos x="119" y="121"/>
                  </a:cxn>
                  <a:cxn ang="0">
                    <a:pos x="113" y="71"/>
                  </a:cxn>
                  <a:cxn ang="0">
                    <a:pos x="60" y="77"/>
                  </a:cxn>
                </a:cxnLst>
                <a:rect l="0" t="0" r="r" b="b"/>
                <a:pathLst>
                  <a:path w="169" h="212">
                    <a:moveTo>
                      <a:pt x="44" y="2"/>
                    </a:moveTo>
                    <a:lnTo>
                      <a:pt x="54" y="0"/>
                    </a:lnTo>
                    <a:lnTo>
                      <a:pt x="62" y="3"/>
                    </a:lnTo>
                    <a:lnTo>
                      <a:pt x="77" y="18"/>
                    </a:lnTo>
                    <a:lnTo>
                      <a:pt x="85" y="23"/>
                    </a:lnTo>
                    <a:lnTo>
                      <a:pt x="130" y="34"/>
                    </a:lnTo>
                    <a:lnTo>
                      <a:pt x="151" y="41"/>
                    </a:lnTo>
                    <a:lnTo>
                      <a:pt x="169" y="52"/>
                    </a:lnTo>
                    <a:lnTo>
                      <a:pt x="156" y="63"/>
                    </a:lnTo>
                    <a:lnTo>
                      <a:pt x="146" y="77"/>
                    </a:lnTo>
                    <a:lnTo>
                      <a:pt x="138" y="93"/>
                    </a:lnTo>
                    <a:lnTo>
                      <a:pt x="134" y="110"/>
                    </a:lnTo>
                    <a:lnTo>
                      <a:pt x="138" y="125"/>
                    </a:lnTo>
                    <a:lnTo>
                      <a:pt x="144" y="137"/>
                    </a:lnTo>
                    <a:lnTo>
                      <a:pt x="152" y="149"/>
                    </a:lnTo>
                    <a:lnTo>
                      <a:pt x="160" y="161"/>
                    </a:lnTo>
                    <a:lnTo>
                      <a:pt x="156" y="179"/>
                    </a:lnTo>
                    <a:lnTo>
                      <a:pt x="150" y="196"/>
                    </a:lnTo>
                    <a:lnTo>
                      <a:pt x="99" y="204"/>
                    </a:lnTo>
                    <a:lnTo>
                      <a:pt x="50" y="212"/>
                    </a:lnTo>
                    <a:lnTo>
                      <a:pt x="56" y="187"/>
                    </a:lnTo>
                    <a:lnTo>
                      <a:pt x="50" y="171"/>
                    </a:lnTo>
                    <a:lnTo>
                      <a:pt x="44" y="154"/>
                    </a:lnTo>
                    <a:lnTo>
                      <a:pt x="38" y="138"/>
                    </a:lnTo>
                    <a:lnTo>
                      <a:pt x="37" y="121"/>
                    </a:lnTo>
                    <a:lnTo>
                      <a:pt x="34" y="110"/>
                    </a:lnTo>
                    <a:lnTo>
                      <a:pt x="34" y="98"/>
                    </a:lnTo>
                    <a:lnTo>
                      <a:pt x="32" y="87"/>
                    </a:lnTo>
                    <a:lnTo>
                      <a:pt x="24" y="79"/>
                    </a:lnTo>
                    <a:lnTo>
                      <a:pt x="16" y="71"/>
                    </a:lnTo>
                    <a:lnTo>
                      <a:pt x="7" y="63"/>
                    </a:lnTo>
                    <a:lnTo>
                      <a:pt x="0" y="54"/>
                    </a:lnTo>
                    <a:lnTo>
                      <a:pt x="1" y="42"/>
                    </a:lnTo>
                    <a:lnTo>
                      <a:pt x="7" y="31"/>
                    </a:lnTo>
                    <a:lnTo>
                      <a:pt x="21" y="11"/>
                    </a:lnTo>
                    <a:lnTo>
                      <a:pt x="32" y="3"/>
                    </a:lnTo>
                    <a:lnTo>
                      <a:pt x="44" y="2"/>
                    </a:lnTo>
                    <a:close/>
                    <a:moveTo>
                      <a:pt x="60" y="77"/>
                    </a:moveTo>
                    <a:lnTo>
                      <a:pt x="66" y="137"/>
                    </a:lnTo>
                    <a:lnTo>
                      <a:pt x="119" y="121"/>
                    </a:lnTo>
                    <a:lnTo>
                      <a:pt x="113" y="71"/>
                    </a:lnTo>
                    <a:lnTo>
                      <a:pt x="60" y="77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10"/>
              <p:cNvSpPr>
                <a:spLocks/>
              </p:cNvSpPr>
              <p:nvPr/>
            </p:nvSpPr>
            <p:spPr bwMode="auto">
              <a:xfrm>
                <a:off x="1633511" y="3097661"/>
                <a:ext cx="410978" cy="204205"/>
              </a:xfrm>
              <a:custGeom>
                <a:avLst/>
                <a:gdLst/>
                <a:ahLst/>
                <a:cxnLst>
                  <a:cxn ang="0">
                    <a:pos x="81" y="11"/>
                  </a:cxn>
                  <a:cxn ang="0">
                    <a:pos x="98" y="4"/>
                  </a:cxn>
                  <a:cxn ang="0">
                    <a:pos x="116" y="0"/>
                  </a:cxn>
                  <a:cxn ang="0">
                    <a:pos x="154" y="0"/>
                  </a:cxn>
                  <a:cxn ang="0">
                    <a:pos x="171" y="7"/>
                  </a:cxn>
                  <a:cxn ang="0">
                    <a:pos x="187" y="17"/>
                  </a:cxn>
                  <a:cxn ang="0">
                    <a:pos x="199" y="32"/>
                  </a:cxn>
                  <a:cxn ang="0">
                    <a:pos x="210" y="47"/>
                  </a:cxn>
                  <a:cxn ang="0">
                    <a:pos x="221" y="62"/>
                  </a:cxn>
                  <a:cxn ang="0">
                    <a:pos x="229" y="70"/>
                  </a:cxn>
                  <a:cxn ang="0">
                    <a:pos x="242" y="77"/>
                  </a:cxn>
                  <a:cxn ang="0">
                    <a:pos x="266" y="84"/>
                  </a:cxn>
                  <a:cxn ang="0">
                    <a:pos x="279" y="88"/>
                  </a:cxn>
                  <a:cxn ang="0">
                    <a:pos x="292" y="86"/>
                  </a:cxn>
                  <a:cxn ang="0">
                    <a:pos x="320" y="79"/>
                  </a:cxn>
                  <a:cxn ang="0">
                    <a:pos x="312" y="107"/>
                  </a:cxn>
                  <a:cxn ang="0">
                    <a:pos x="307" y="135"/>
                  </a:cxn>
                  <a:cxn ang="0">
                    <a:pos x="288" y="134"/>
                  </a:cxn>
                  <a:cxn ang="0">
                    <a:pos x="270" y="135"/>
                  </a:cxn>
                  <a:cxn ang="0">
                    <a:pos x="255" y="143"/>
                  </a:cxn>
                  <a:cxn ang="0">
                    <a:pos x="239" y="152"/>
                  </a:cxn>
                  <a:cxn ang="0">
                    <a:pos x="226" y="159"/>
                  </a:cxn>
                  <a:cxn ang="0">
                    <a:pos x="202" y="146"/>
                  </a:cxn>
                  <a:cxn ang="0">
                    <a:pos x="178" y="130"/>
                  </a:cxn>
                  <a:cxn ang="0">
                    <a:pos x="159" y="136"/>
                  </a:cxn>
                  <a:cxn ang="0">
                    <a:pos x="139" y="142"/>
                  </a:cxn>
                  <a:cxn ang="0">
                    <a:pos x="121" y="142"/>
                  </a:cxn>
                  <a:cxn ang="0">
                    <a:pos x="109" y="134"/>
                  </a:cxn>
                  <a:cxn ang="0">
                    <a:pos x="98" y="126"/>
                  </a:cxn>
                  <a:cxn ang="0">
                    <a:pos x="89" y="114"/>
                  </a:cxn>
                  <a:cxn ang="0">
                    <a:pos x="81" y="96"/>
                  </a:cxn>
                  <a:cxn ang="0">
                    <a:pos x="56" y="64"/>
                  </a:cxn>
                  <a:cxn ang="0">
                    <a:pos x="27" y="68"/>
                  </a:cxn>
                  <a:cxn ang="0">
                    <a:pos x="0" y="64"/>
                  </a:cxn>
                  <a:cxn ang="0">
                    <a:pos x="23" y="44"/>
                  </a:cxn>
                  <a:cxn ang="0">
                    <a:pos x="51" y="24"/>
                  </a:cxn>
                  <a:cxn ang="0">
                    <a:pos x="81" y="11"/>
                  </a:cxn>
                </a:cxnLst>
                <a:rect l="0" t="0" r="r" b="b"/>
                <a:pathLst>
                  <a:path w="320" h="159">
                    <a:moveTo>
                      <a:pt x="81" y="11"/>
                    </a:moveTo>
                    <a:lnTo>
                      <a:pt x="98" y="4"/>
                    </a:lnTo>
                    <a:lnTo>
                      <a:pt x="116" y="0"/>
                    </a:lnTo>
                    <a:lnTo>
                      <a:pt x="154" y="0"/>
                    </a:lnTo>
                    <a:lnTo>
                      <a:pt x="171" y="7"/>
                    </a:lnTo>
                    <a:lnTo>
                      <a:pt x="187" y="17"/>
                    </a:lnTo>
                    <a:lnTo>
                      <a:pt x="199" y="32"/>
                    </a:lnTo>
                    <a:lnTo>
                      <a:pt x="210" y="47"/>
                    </a:lnTo>
                    <a:lnTo>
                      <a:pt x="221" y="62"/>
                    </a:lnTo>
                    <a:lnTo>
                      <a:pt x="229" y="70"/>
                    </a:lnTo>
                    <a:lnTo>
                      <a:pt x="242" y="77"/>
                    </a:lnTo>
                    <a:lnTo>
                      <a:pt x="266" y="84"/>
                    </a:lnTo>
                    <a:lnTo>
                      <a:pt x="279" y="88"/>
                    </a:lnTo>
                    <a:lnTo>
                      <a:pt x="292" y="86"/>
                    </a:lnTo>
                    <a:lnTo>
                      <a:pt x="320" y="79"/>
                    </a:lnTo>
                    <a:lnTo>
                      <a:pt x="312" y="107"/>
                    </a:lnTo>
                    <a:lnTo>
                      <a:pt x="307" y="135"/>
                    </a:lnTo>
                    <a:lnTo>
                      <a:pt x="288" y="134"/>
                    </a:lnTo>
                    <a:lnTo>
                      <a:pt x="270" y="135"/>
                    </a:lnTo>
                    <a:lnTo>
                      <a:pt x="255" y="143"/>
                    </a:lnTo>
                    <a:lnTo>
                      <a:pt x="239" y="152"/>
                    </a:lnTo>
                    <a:lnTo>
                      <a:pt x="226" y="159"/>
                    </a:lnTo>
                    <a:lnTo>
                      <a:pt x="202" y="146"/>
                    </a:lnTo>
                    <a:lnTo>
                      <a:pt x="178" y="130"/>
                    </a:lnTo>
                    <a:lnTo>
                      <a:pt x="159" y="136"/>
                    </a:lnTo>
                    <a:lnTo>
                      <a:pt x="139" y="142"/>
                    </a:lnTo>
                    <a:lnTo>
                      <a:pt x="121" y="142"/>
                    </a:lnTo>
                    <a:lnTo>
                      <a:pt x="109" y="134"/>
                    </a:lnTo>
                    <a:lnTo>
                      <a:pt x="98" y="126"/>
                    </a:lnTo>
                    <a:lnTo>
                      <a:pt x="89" y="114"/>
                    </a:lnTo>
                    <a:lnTo>
                      <a:pt x="81" y="96"/>
                    </a:lnTo>
                    <a:lnTo>
                      <a:pt x="56" y="64"/>
                    </a:lnTo>
                    <a:lnTo>
                      <a:pt x="27" y="68"/>
                    </a:lnTo>
                    <a:lnTo>
                      <a:pt x="0" y="64"/>
                    </a:lnTo>
                    <a:lnTo>
                      <a:pt x="23" y="44"/>
                    </a:lnTo>
                    <a:lnTo>
                      <a:pt x="51" y="24"/>
                    </a:lnTo>
                    <a:lnTo>
                      <a:pt x="81" y="11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11"/>
              <p:cNvSpPr>
                <a:spLocks/>
              </p:cNvSpPr>
              <p:nvPr/>
            </p:nvSpPr>
            <p:spPr bwMode="auto">
              <a:xfrm>
                <a:off x="1887804" y="3104082"/>
                <a:ext cx="475194" cy="521429"/>
              </a:xfrm>
              <a:custGeom>
                <a:avLst/>
                <a:gdLst/>
                <a:ahLst/>
                <a:cxnLst>
                  <a:cxn ang="0">
                    <a:pos x="181" y="12"/>
                  </a:cxn>
                  <a:cxn ang="0">
                    <a:pos x="213" y="18"/>
                  </a:cxn>
                  <a:cxn ang="0">
                    <a:pos x="212" y="52"/>
                  </a:cxn>
                  <a:cxn ang="0">
                    <a:pos x="198" y="75"/>
                  </a:cxn>
                  <a:cxn ang="0">
                    <a:pos x="185" y="98"/>
                  </a:cxn>
                  <a:cxn ang="0">
                    <a:pos x="192" y="143"/>
                  </a:cxn>
                  <a:cxn ang="0">
                    <a:pos x="218" y="164"/>
                  </a:cxn>
                  <a:cxn ang="0">
                    <a:pos x="249" y="143"/>
                  </a:cxn>
                  <a:cxn ang="0">
                    <a:pos x="355" y="175"/>
                  </a:cxn>
                  <a:cxn ang="0">
                    <a:pos x="324" y="240"/>
                  </a:cxn>
                  <a:cxn ang="0">
                    <a:pos x="332" y="272"/>
                  </a:cxn>
                  <a:cxn ang="0">
                    <a:pos x="315" y="303"/>
                  </a:cxn>
                  <a:cxn ang="0">
                    <a:pos x="236" y="270"/>
                  </a:cxn>
                  <a:cxn ang="0">
                    <a:pos x="206" y="315"/>
                  </a:cxn>
                  <a:cxn ang="0">
                    <a:pos x="188" y="326"/>
                  </a:cxn>
                  <a:cxn ang="0">
                    <a:pos x="164" y="343"/>
                  </a:cxn>
                  <a:cxn ang="0">
                    <a:pos x="151" y="372"/>
                  </a:cxn>
                  <a:cxn ang="0">
                    <a:pos x="128" y="406"/>
                  </a:cxn>
                  <a:cxn ang="0">
                    <a:pos x="102" y="280"/>
                  </a:cxn>
                  <a:cxn ang="0">
                    <a:pos x="37" y="264"/>
                  </a:cxn>
                  <a:cxn ang="0">
                    <a:pos x="5" y="280"/>
                  </a:cxn>
                  <a:cxn ang="0">
                    <a:pos x="7" y="238"/>
                  </a:cxn>
                  <a:cxn ang="0">
                    <a:pos x="23" y="224"/>
                  </a:cxn>
                  <a:cxn ang="0">
                    <a:pos x="41" y="224"/>
                  </a:cxn>
                  <a:cxn ang="0">
                    <a:pos x="62" y="220"/>
                  </a:cxn>
                  <a:cxn ang="0">
                    <a:pos x="41" y="170"/>
                  </a:cxn>
                  <a:cxn ang="0">
                    <a:pos x="42" y="163"/>
                  </a:cxn>
                  <a:cxn ang="0">
                    <a:pos x="57" y="154"/>
                  </a:cxn>
                  <a:cxn ang="0">
                    <a:pos x="74" y="146"/>
                  </a:cxn>
                  <a:cxn ang="0">
                    <a:pos x="124" y="138"/>
                  </a:cxn>
                  <a:cxn ang="0">
                    <a:pos x="131" y="100"/>
                  </a:cxn>
                  <a:cxn ang="0">
                    <a:pos x="147" y="64"/>
                  </a:cxn>
                  <a:cxn ang="0">
                    <a:pos x="153" y="27"/>
                  </a:cxn>
                </a:cxnLst>
                <a:rect l="0" t="0" r="r" b="b"/>
                <a:pathLst>
                  <a:path w="370" h="406">
                    <a:moveTo>
                      <a:pt x="153" y="27"/>
                    </a:moveTo>
                    <a:lnTo>
                      <a:pt x="181" y="12"/>
                    </a:lnTo>
                    <a:lnTo>
                      <a:pt x="208" y="0"/>
                    </a:lnTo>
                    <a:lnTo>
                      <a:pt x="213" y="18"/>
                    </a:lnTo>
                    <a:lnTo>
                      <a:pt x="216" y="35"/>
                    </a:lnTo>
                    <a:lnTo>
                      <a:pt x="212" y="52"/>
                    </a:lnTo>
                    <a:lnTo>
                      <a:pt x="206" y="64"/>
                    </a:lnTo>
                    <a:lnTo>
                      <a:pt x="198" y="75"/>
                    </a:lnTo>
                    <a:lnTo>
                      <a:pt x="191" y="86"/>
                    </a:lnTo>
                    <a:lnTo>
                      <a:pt x="185" y="98"/>
                    </a:lnTo>
                    <a:lnTo>
                      <a:pt x="185" y="112"/>
                    </a:lnTo>
                    <a:lnTo>
                      <a:pt x="192" y="143"/>
                    </a:lnTo>
                    <a:lnTo>
                      <a:pt x="202" y="175"/>
                    </a:lnTo>
                    <a:lnTo>
                      <a:pt x="218" y="164"/>
                    </a:lnTo>
                    <a:lnTo>
                      <a:pt x="234" y="152"/>
                    </a:lnTo>
                    <a:lnTo>
                      <a:pt x="249" y="143"/>
                    </a:lnTo>
                    <a:lnTo>
                      <a:pt x="336" y="158"/>
                    </a:lnTo>
                    <a:lnTo>
                      <a:pt x="355" y="175"/>
                    </a:lnTo>
                    <a:lnTo>
                      <a:pt x="370" y="194"/>
                    </a:lnTo>
                    <a:lnTo>
                      <a:pt x="324" y="240"/>
                    </a:lnTo>
                    <a:lnTo>
                      <a:pt x="327" y="255"/>
                    </a:lnTo>
                    <a:lnTo>
                      <a:pt x="332" y="272"/>
                    </a:lnTo>
                    <a:lnTo>
                      <a:pt x="324" y="288"/>
                    </a:lnTo>
                    <a:lnTo>
                      <a:pt x="315" y="303"/>
                    </a:lnTo>
                    <a:lnTo>
                      <a:pt x="275" y="286"/>
                    </a:lnTo>
                    <a:lnTo>
                      <a:pt x="236" y="270"/>
                    </a:lnTo>
                    <a:lnTo>
                      <a:pt x="221" y="292"/>
                    </a:lnTo>
                    <a:lnTo>
                      <a:pt x="206" y="315"/>
                    </a:lnTo>
                    <a:lnTo>
                      <a:pt x="198" y="322"/>
                    </a:lnTo>
                    <a:lnTo>
                      <a:pt x="188" y="326"/>
                    </a:lnTo>
                    <a:lnTo>
                      <a:pt x="168" y="328"/>
                    </a:lnTo>
                    <a:lnTo>
                      <a:pt x="164" y="343"/>
                    </a:lnTo>
                    <a:lnTo>
                      <a:pt x="159" y="359"/>
                    </a:lnTo>
                    <a:lnTo>
                      <a:pt x="151" y="372"/>
                    </a:lnTo>
                    <a:lnTo>
                      <a:pt x="136" y="388"/>
                    </a:lnTo>
                    <a:lnTo>
                      <a:pt x="128" y="406"/>
                    </a:lnTo>
                    <a:lnTo>
                      <a:pt x="114" y="343"/>
                    </a:lnTo>
                    <a:lnTo>
                      <a:pt x="102" y="280"/>
                    </a:lnTo>
                    <a:lnTo>
                      <a:pt x="69" y="271"/>
                    </a:lnTo>
                    <a:lnTo>
                      <a:pt x="37" y="264"/>
                    </a:lnTo>
                    <a:lnTo>
                      <a:pt x="20" y="271"/>
                    </a:lnTo>
                    <a:lnTo>
                      <a:pt x="5" y="280"/>
                    </a:lnTo>
                    <a:lnTo>
                      <a:pt x="0" y="244"/>
                    </a:lnTo>
                    <a:lnTo>
                      <a:pt x="7" y="238"/>
                    </a:lnTo>
                    <a:lnTo>
                      <a:pt x="13" y="230"/>
                    </a:lnTo>
                    <a:lnTo>
                      <a:pt x="23" y="224"/>
                    </a:lnTo>
                    <a:lnTo>
                      <a:pt x="32" y="222"/>
                    </a:lnTo>
                    <a:lnTo>
                      <a:pt x="41" y="224"/>
                    </a:lnTo>
                    <a:lnTo>
                      <a:pt x="52" y="224"/>
                    </a:lnTo>
                    <a:lnTo>
                      <a:pt x="62" y="220"/>
                    </a:lnTo>
                    <a:lnTo>
                      <a:pt x="82" y="204"/>
                    </a:lnTo>
                    <a:lnTo>
                      <a:pt x="41" y="170"/>
                    </a:lnTo>
                    <a:lnTo>
                      <a:pt x="41" y="166"/>
                    </a:lnTo>
                    <a:lnTo>
                      <a:pt x="42" y="163"/>
                    </a:lnTo>
                    <a:lnTo>
                      <a:pt x="46" y="159"/>
                    </a:lnTo>
                    <a:lnTo>
                      <a:pt x="57" y="154"/>
                    </a:lnTo>
                    <a:lnTo>
                      <a:pt x="58" y="152"/>
                    </a:lnTo>
                    <a:lnTo>
                      <a:pt x="74" y="146"/>
                    </a:lnTo>
                    <a:lnTo>
                      <a:pt x="90" y="142"/>
                    </a:lnTo>
                    <a:lnTo>
                      <a:pt x="124" y="138"/>
                    </a:lnTo>
                    <a:lnTo>
                      <a:pt x="124" y="119"/>
                    </a:lnTo>
                    <a:lnTo>
                      <a:pt x="131" y="100"/>
                    </a:lnTo>
                    <a:lnTo>
                      <a:pt x="138" y="83"/>
                    </a:lnTo>
                    <a:lnTo>
                      <a:pt x="147" y="64"/>
                    </a:lnTo>
                    <a:lnTo>
                      <a:pt x="153" y="46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12"/>
              <p:cNvSpPr>
                <a:spLocks/>
              </p:cNvSpPr>
              <p:nvPr/>
            </p:nvSpPr>
            <p:spPr bwMode="auto">
              <a:xfrm>
                <a:off x="895035" y="3131053"/>
                <a:ext cx="218332" cy="1875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5" y="11"/>
                  </a:cxn>
                  <a:cxn ang="0">
                    <a:pos x="62" y="18"/>
                  </a:cxn>
                  <a:cxn ang="0">
                    <a:pos x="82" y="21"/>
                  </a:cxn>
                  <a:cxn ang="0">
                    <a:pos x="125" y="15"/>
                  </a:cxn>
                  <a:cxn ang="0">
                    <a:pos x="170" y="11"/>
                  </a:cxn>
                  <a:cxn ang="0">
                    <a:pos x="167" y="30"/>
                  </a:cxn>
                  <a:cxn ang="0">
                    <a:pos x="162" y="49"/>
                  </a:cxn>
                  <a:cxn ang="0">
                    <a:pos x="155" y="69"/>
                  </a:cxn>
                  <a:cxn ang="0">
                    <a:pos x="150" y="88"/>
                  </a:cxn>
                  <a:cxn ang="0">
                    <a:pos x="149" y="108"/>
                  </a:cxn>
                  <a:cxn ang="0">
                    <a:pos x="128" y="127"/>
                  </a:cxn>
                  <a:cxn ang="0">
                    <a:pos x="109" y="146"/>
                  </a:cxn>
                  <a:cxn ang="0">
                    <a:pos x="73" y="144"/>
                  </a:cxn>
                  <a:cxn ang="0">
                    <a:pos x="77" y="123"/>
                  </a:cxn>
                  <a:cxn ang="0">
                    <a:pos x="82" y="103"/>
                  </a:cxn>
                  <a:cxn ang="0">
                    <a:pos x="33" y="99"/>
                  </a:cxn>
                  <a:cxn ang="0">
                    <a:pos x="31" y="77"/>
                  </a:cxn>
                  <a:cxn ang="0">
                    <a:pos x="18" y="60"/>
                  </a:cxn>
                  <a:cxn ang="0">
                    <a:pos x="0" y="48"/>
                  </a:cxn>
                  <a:cxn ang="0">
                    <a:pos x="31" y="0"/>
                  </a:cxn>
                </a:cxnLst>
                <a:rect l="0" t="0" r="r" b="b"/>
                <a:pathLst>
                  <a:path w="170" h="146">
                    <a:moveTo>
                      <a:pt x="31" y="0"/>
                    </a:moveTo>
                    <a:lnTo>
                      <a:pt x="45" y="11"/>
                    </a:lnTo>
                    <a:lnTo>
                      <a:pt x="62" y="18"/>
                    </a:lnTo>
                    <a:lnTo>
                      <a:pt x="82" y="21"/>
                    </a:lnTo>
                    <a:lnTo>
                      <a:pt x="125" y="15"/>
                    </a:lnTo>
                    <a:lnTo>
                      <a:pt x="170" y="11"/>
                    </a:lnTo>
                    <a:lnTo>
                      <a:pt x="167" y="30"/>
                    </a:lnTo>
                    <a:lnTo>
                      <a:pt x="162" y="49"/>
                    </a:lnTo>
                    <a:lnTo>
                      <a:pt x="155" y="69"/>
                    </a:lnTo>
                    <a:lnTo>
                      <a:pt x="150" y="88"/>
                    </a:lnTo>
                    <a:lnTo>
                      <a:pt x="149" y="108"/>
                    </a:lnTo>
                    <a:lnTo>
                      <a:pt x="128" y="127"/>
                    </a:lnTo>
                    <a:lnTo>
                      <a:pt x="109" y="146"/>
                    </a:lnTo>
                    <a:lnTo>
                      <a:pt x="73" y="144"/>
                    </a:lnTo>
                    <a:lnTo>
                      <a:pt x="77" y="123"/>
                    </a:lnTo>
                    <a:lnTo>
                      <a:pt x="82" y="103"/>
                    </a:lnTo>
                    <a:lnTo>
                      <a:pt x="33" y="99"/>
                    </a:lnTo>
                    <a:lnTo>
                      <a:pt x="31" y="77"/>
                    </a:lnTo>
                    <a:lnTo>
                      <a:pt x="18" y="60"/>
                    </a:lnTo>
                    <a:lnTo>
                      <a:pt x="0" y="4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13"/>
              <p:cNvSpPr>
                <a:spLocks/>
              </p:cNvSpPr>
              <p:nvPr/>
            </p:nvSpPr>
            <p:spPr bwMode="auto">
              <a:xfrm>
                <a:off x="1092818" y="3134905"/>
                <a:ext cx="224754" cy="136137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52" y="11"/>
                  </a:cxn>
                  <a:cxn ang="0">
                    <a:pos x="73" y="13"/>
                  </a:cxn>
                  <a:cxn ang="0">
                    <a:pos x="95" y="12"/>
                  </a:cxn>
                  <a:cxn ang="0">
                    <a:pos x="117" y="11"/>
                  </a:cxn>
                  <a:cxn ang="0">
                    <a:pos x="137" y="11"/>
                  </a:cxn>
                  <a:cxn ang="0">
                    <a:pos x="157" y="27"/>
                  </a:cxn>
                  <a:cxn ang="0">
                    <a:pos x="173" y="45"/>
                  </a:cxn>
                  <a:cxn ang="0">
                    <a:pos x="175" y="60"/>
                  </a:cxn>
                  <a:cxn ang="0">
                    <a:pos x="169" y="72"/>
                  </a:cxn>
                  <a:cxn ang="0">
                    <a:pos x="160" y="82"/>
                  </a:cxn>
                  <a:cxn ang="0">
                    <a:pos x="151" y="92"/>
                  </a:cxn>
                  <a:cxn ang="0">
                    <a:pos x="128" y="85"/>
                  </a:cxn>
                  <a:cxn ang="0">
                    <a:pos x="103" y="80"/>
                  </a:cxn>
                  <a:cxn ang="0">
                    <a:pos x="87" y="89"/>
                  </a:cxn>
                  <a:cxn ang="0">
                    <a:pos x="73" y="97"/>
                  </a:cxn>
                  <a:cxn ang="0">
                    <a:pos x="59" y="105"/>
                  </a:cxn>
                  <a:cxn ang="0">
                    <a:pos x="41" y="106"/>
                  </a:cxn>
                  <a:cxn ang="0">
                    <a:pos x="21" y="101"/>
                  </a:cxn>
                  <a:cxn ang="0">
                    <a:pos x="0" y="94"/>
                  </a:cxn>
                  <a:cxn ang="0">
                    <a:pos x="12" y="68"/>
                  </a:cxn>
                  <a:cxn ang="0">
                    <a:pos x="27" y="41"/>
                  </a:cxn>
                  <a:cxn ang="0">
                    <a:pos x="28" y="21"/>
                  </a:cxn>
                  <a:cxn ang="0">
                    <a:pos x="27" y="1"/>
                  </a:cxn>
                </a:cxnLst>
                <a:rect l="0" t="0" r="r" b="b"/>
                <a:pathLst>
                  <a:path w="175" h="106">
                    <a:moveTo>
                      <a:pt x="27" y="1"/>
                    </a:moveTo>
                    <a:lnTo>
                      <a:pt x="28" y="0"/>
                    </a:lnTo>
                    <a:lnTo>
                      <a:pt x="33" y="0"/>
                    </a:lnTo>
                    <a:lnTo>
                      <a:pt x="52" y="11"/>
                    </a:lnTo>
                    <a:lnTo>
                      <a:pt x="73" y="13"/>
                    </a:lnTo>
                    <a:lnTo>
                      <a:pt x="95" y="12"/>
                    </a:lnTo>
                    <a:lnTo>
                      <a:pt x="117" y="11"/>
                    </a:lnTo>
                    <a:lnTo>
                      <a:pt x="137" y="11"/>
                    </a:lnTo>
                    <a:lnTo>
                      <a:pt x="157" y="27"/>
                    </a:lnTo>
                    <a:lnTo>
                      <a:pt x="173" y="45"/>
                    </a:lnTo>
                    <a:lnTo>
                      <a:pt x="175" y="60"/>
                    </a:lnTo>
                    <a:lnTo>
                      <a:pt x="169" y="72"/>
                    </a:lnTo>
                    <a:lnTo>
                      <a:pt x="160" y="82"/>
                    </a:lnTo>
                    <a:lnTo>
                      <a:pt x="151" y="92"/>
                    </a:lnTo>
                    <a:lnTo>
                      <a:pt x="128" y="85"/>
                    </a:lnTo>
                    <a:lnTo>
                      <a:pt x="103" y="80"/>
                    </a:lnTo>
                    <a:lnTo>
                      <a:pt x="87" y="89"/>
                    </a:lnTo>
                    <a:lnTo>
                      <a:pt x="73" y="97"/>
                    </a:lnTo>
                    <a:lnTo>
                      <a:pt x="59" y="105"/>
                    </a:lnTo>
                    <a:lnTo>
                      <a:pt x="41" y="106"/>
                    </a:lnTo>
                    <a:lnTo>
                      <a:pt x="21" y="101"/>
                    </a:lnTo>
                    <a:lnTo>
                      <a:pt x="0" y="94"/>
                    </a:lnTo>
                    <a:lnTo>
                      <a:pt x="12" y="68"/>
                    </a:lnTo>
                    <a:lnTo>
                      <a:pt x="27" y="41"/>
                    </a:lnTo>
                    <a:lnTo>
                      <a:pt x="28" y="2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14"/>
              <p:cNvSpPr>
                <a:spLocks noEditPoints="1"/>
              </p:cNvSpPr>
              <p:nvPr/>
            </p:nvSpPr>
            <p:spPr bwMode="auto">
              <a:xfrm>
                <a:off x="1359954" y="3160591"/>
                <a:ext cx="77058" cy="8219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4" y="0"/>
                  </a:cxn>
                  <a:cxn ang="0">
                    <a:pos x="60" y="48"/>
                  </a:cxn>
                  <a:cxn ang="0">
                    <a:pos x="6" y="64"/>
                  </a:cxn>
                  <a:cxn ang="0">
                    <a:pos x="0" y="5"/>
                  </a:cxn>
                  <a:cxn ang="0">
                    <a:pos x="9" y="14"/>
                  </a:cxn>
                  <a:cxn ang="0">
                    <a:pos x="13" y="52"/>
                  </a:cxn>
                  <a:cxn ang="0">
                    <a:pos x="51" y="42"/>
                  </a:cxn>
                  <a:cxn ang="0">
                    <a:pos x="47" y="10"/>
                  </a:cxn>
                  <a:cxn ang="0">
                    <a:pos x="9" y="14"/>
                  </a:cxn>
                </a:cxnLst>
                <a:rect l="0" t="0" r="r" b="b"/>
                <a:pathLst>
                  <a:path w="60" h="64">
                    <a:moveTo>
                      <a:pt x="0" y="5"/>
                    </a:moveTo>
                    <a:lnTo>
                      <a:pt x="54" y="0"/>
                    </a:lnTo>
                    <a:lnTo>
                      <a:pt x="60" y="48"/>
                    </a:lnTo>
                    <a:lnTo>
                      <a:pt x="6" y="64"/>
                    </a:lnTo>
                    <a:lnTo>
                      <a:pt x="0" y="5"/>
                    </a:lnTo>
                    <a:close/>
                    <a:moveTo>
                      <a:pt x="9" y="14"/>
                    </a:moveTo>
                    <a:lnTo>
                      <a:pt x="13" y="52"/>
                    </a:lnTo>
                    <a:lnTo>
                      <a:pt x="51" y="42"/>
                    </a:lnTo>
                    <a:lnTo>
                      <a:pt x="47" y="1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15"/>
              <p:cNvSpPr>
                <a:spLocks noEditPoints="1"/>
              </p:cNvSpPr>
              <p:nvPr/>
            </p:nvSpPr>
            <p:spPr bwMode="auto">
              <a:xfrm>
                <a:off x="1357385" y="3159308"/>
                <a:ext cx="82196" cy="84764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2" y="35"/>
                  </a:cxn>
                  <a:cxn ang="0">
                    <a:pos x="8" y="32"/>
                  </a:cxn>
                  <a:cxn ang="0">
                    <a:pos x="335" y="0"/>
                  </a:cxn>
                  <a:cxn ang="0">
                    <a:pos x="344" y="7"/>
                  </a:cxn>
                  <a:cxn ang="0">
                    <a:pos x="384" y="297"/>
                  </a:cxn>
                  <a:cxn ang="0">
                    <a:pos x="379" y="306"/>
                  </a:cxn>
                  <a:cxn ang="0">
                    <a:pos x="52" y="400"/>
                  </a:cxn>
                  <a:cxn ang="0">
                    <a:pos x="45" y="399"/>
                  </a:cxn>
                  <a:cxn ang="0">
                    <a:pos x="41" y="393"/>
                  </a:cxn>
                  <a:cxn ang="0">
                    <a:pos x="1" y="41"/>
                  </a:cxn>
                  <a:cxn ang="0">
                    <a:pos x="57" y="392"/>
                  </a:cxn>
                  <a:cxn ang="0">
                    <a:pos x="47" y="385"/>
                  </a:cxn>
                  <a:cxn ang="0">
                    <a:pos x="374" y="291"/>
                  </a:cxn>
                  <a:cxn ang="0">
                    <a:pos x="369" y="300"/>
                  </a:cxn>
                  <a:cxn ang="0">
                    <a:pos x="328" y="10"/>
                  </a:cxn>
                  <a:cxn ang="0">
                    <a:pos x="336" y="16"/>
                  </a:cxn>
                  <a:cxn ang="0">
                    <a:pos x="9" y="48"/>
                  </a:cxn>
                  <a:cxn ang="0">
                    <a:pos x="16" y="39"/>
                  </a:cxn>
                  <a:cxn ang="0">
                    <a:pos x="57" y="392"/>
                  </a:cxn>
                  <a:cxn ang="0">
                    <a:pos x="67" y="103"/>
                  </a:cxn>
                  <a:cxn ang="0">
                    <a:pos x="74" y="94"/>
                  </a:cxn>
                  <a:cxn ang="0">
                    <a:pos x="98" y="321"/>
                  </a:cxn>
                  <a:cxn ang="0">
                    <a:pos x="88" y="314"/>
                  </a:cxn>
                  <a:cxn ang="0">
                    <a:pos x="317" y="252"/>
                  </a:cxn>
                  <a:cxn ang="0">
                    <a:pos x="311" y="260"/>
                  </a:cxn>
                  <a:cxn ang="0">
                    <a:pos x="287" y="72"/>
                  </a:cxn>
                  <a:cxn ang="0">
                    <a:pos x="296" y="79"/>
                  </a:cxn>
                  <a:cxn ang="0">
                    <a:pos x="67" y="103"/>
                  </a:cxn>
                  <a:cxn ang="0">
                    <a:pos x="294" y="63"/>
                  </a:cxn>
                  <a:cxn ang="0">
                    <a:pos x="303" y="70"/>
                  </a:cxn>
                  <a:cxn ang="0">
                    <a:pos x="327" y="258"/>
                  </a:cxn>
                  <a:cxn ang="0">
                    <a:pos x="321" y="267"/>
                  </a:cxn>
                  <a:cxn ang="0">
                    <a:pos x="92" y="330"/>
                  </a:cxn>
                  <a:cxn ang="0">
                    <a:pos x="86" y="329"/>
                  </a:cxn>
                  <a:cxn ang="0">
                    <a:pos x="82" y="323"/>
                  </a:cxn>
                  <a:cxn ang="0">
                    <a:pos x="58" y="96"/>
                  </a:cxn>
                  <a:cxn ang="0">
                    <a:pos x="59" y="90"/>
                  </a:cxn>
                  <a:cxn ang="0">
                    <a:pos x="65" y="87"/>
                  </a:cxn>
                  <a:cxn ang="0">
                    <a:pos x="294" y="63"/>
                  </a:cxn>
                </a:cxnLst>
                <a:rect l="0" t="0" r="r" b="b"/>
                <a:pathLst>
                  <a:path w="385" h="401">
                    <a:moveTo>
                      <a:pt x="1" y="41"/>
                    </a:moveTo>
                    <a:cubicBezTo>
                      <a:pt x="0" y="39"/>
                      <a:pt x="1" y="36"/>
                      <a:pt x="2" y="35"/>
                    </a:cubicBezTo>
                    <a:cubicBezTo>
                      <a:pt x="4" y="33"/>
                      <a:pt x="6" y="32"/>
                      <a:pt x="8" y="32"/>
                    </a:cubicBezTo>
                    <a:lnTo>
                      <a:pt x="335" y="0"/>
                    </a:lnTo>
                    <a:cubicBezTo>
                      <a:pt x="339" y="0"/>
                      <a:pt x="343" y="3"/>
                      <a:pt x="344" y="7"/>
                    </a:cubicBezTo>
                    <a:lnTo>
                      <a:pt x="384" y="297"/>
                    </a:lnTo>
                    <a:cubicBezTo>
                      <a:pt x="385" y="301"/>
                      <a:pt x="383" y="305"/>
                      <a:pt x="379" y="306"/>
                    </a:cubicBezTo>
                    <a:lnTo>
                      <a:pt x="52" y="400"/>
                    </a:lnTo>
                    <a:cubicBezTo>
                      <a:pt x="49" y="401"/>
                      <a:pt x="47" y="400"/>
                      <a:pt x="45" y="399"/>
                    </a:cubicBezTo>
                    <a:cubicBezTo>
                      <a:pt x="43" y="398"/>
                      <a:pt x="42" y="396"/>
                      <a:pt x="41" y="393"/>
                    </a:cubicBezTo>
                    <a:lnTo>
                      <a:pt x="1" y="41"/>
                    </a:lnTo>
                    <a:close/>
                    <a:moveTo>
                      <a:pt x="57" y="392"/>
                    </a:moveTo>
                    <a:lnTo>
                      <a:pt x="47" y="385"/>
                    </a:lnTo>
                    <a:lnTo>
                      <a:pt x="374" y="291"/>
                    </a:lnTo>
                    <a:lnTo>
                      <a:pt x="369" y="300"/>
                    </a:lnTo>
                    <a:lnTo>
                      <a:pt x="328" y="10"/>
                    </a:lnTo>
                    <a:lnTo>
                      <a:pt x="336" y="16"/>
                    </a:lnTo>
                    <a:lnTo>
                      <a:pt x="9" y="48"/>
                    </a:lnTo>
                    <a:lnTo>
                      <a:pt x="16" y="39"/>
                    </a:lnTo>
                    <a:lnTo>
                      <a:pt x="57" y="392"/>
                    </a:lnTo>
                    <a:close/>
                    <a:moveTo>
                      <a:pt x="67" y="103"/>
                    </a:moveTo>
                    <a:lnTo>
                      <a:pt x="74" y="94"/>
                    </a:lnTo>
                    <a:lnTo>
                      <a:pt x="98" y="321"/>
                    </a:lnTo>
                    <a:lnTo>
                      <a:pt x="88" y="314"/>
                    </a:lnTo>
                    <a:lnTo>
                      <a:pt x="317" y="252"/>
                    </a:lnTo>
                    <a:lnTo>
                      <a:pt x="311" y="260"/>
                    </a:lnTo>
                    <a:lnTo>
                      <a:pt x="287" y="72"/>
                    </a:lnTo>
                    <a:lnTo>
                      <a:pt x="296" y="79"/>
                    </a:lnTo>
                    <a:lnTo>
                      <a:pt x="67" y="103"/>
                    </a:lnTo>
                    <a:close/>
                    <a:moveTo>
                      <a:pt x="294" y="63"/>
                    </a:moveTo>
                    <a:cubicBezTo>
                      <a:pt x="298" y="63"/>
                      <a:pt x="302" y="66"/>
                      <a:pt x="303" y="70"/>
                    </a:cubicBezTo>
                    <a:lnTo>
                      <a:pt x="327" y="258"/>
                    </a:lnTo>
                    <a:cubicBezTo>
                      <a:pt x="328" y="262"/>
                      <a:pt x="325" y="266"/>
                      <a:pt x="321" y="267"/>
                    </a:cubicBezTo>
                    <a:lnTo>
                      <a:pt x="92" y="330"/>
                    </a:lnTo>
                    <a:cubicBezTo>
                      <a:pt x="90" y="330"/>
                      <a:pt x="88" y="330"/>
                      <a:pt x="86" y="329"/>
                    </a:cubicBezTo>
                    <a:cubicBezTo>
                      <a:pt x="84" y="327"/>
                      <a:pt x="83" y="325"/>
                      <a:pt x="82" y="323"/>
                    </a:cubicBezTo>
                    <a:lnTo>
                      <a:pt x="58" y="96"/>
                    </a:lnTo>
                    <a:cubicBezTo>
                      <a:pt x="58" y="93"/>
                      <a:pt x="58" y="91"/>
                      <a:pt x="59" y="90"/>
                    </a:cubicBezTo>
                    <a:cubicBezTo>
                      <a:pt x="61" y="88"/>
                      <a:pt x="63" y="87"/>
                      <a:pt x="65" y="87"/>
                    </a:cubicBezTo>
                    <a:lnTo>
                      <a:pt x="294" y="6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16"/>
              <p:cNvSpPr>
                <a:spLocks/>
              </p:cNvSpPr>
              <p:nvPr/>
            </p:nvSpPr>
            <p:spPr bwMode="auto">
              <a:xfrm>
                <a:off x="1466551" y="3159308"/>
                <a:ext cx="186225" cy="2273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6" y="23"/>
                  </a:cxn>
                  <a:cxn ang="0">
                    <a:pos x="69" y="23"/>
                  </a:cxn>
                  <a:cxn ang="0">
                    <a:pos x="63" y="38"/>
                  </a:cxn>
                  <a:cxn ang="0">
                    <a:pos x="61" y="50"/>
                  </a:cxn>
                  <a:cxn ang="0">
                    <a:pos x="69" y="60"/>
                  </a:cxn>
                  <a:cxn ang="0">
                    <a:pos x="81" y="67"/>
                  </a:cxn>
                  <a:cxn ang="0">
                    <a:pos x="91" y="76"/>
                  </a:cxn>
                  <a:cxn ang="0">
                    <a:pos x="107" y="88"/>
                  </a:cxn>
                  <a:cxn ang="0">
                    <a:pos x="122" y="104"/>
                  </a:cxn>
                  <a:cxn ang="0">
                    <a:pos x="134" y="121"/>
                  </a:cxn>
                  <a:cxn ang="0">
                    <a:pos x="145" y="136"/>
                  </a:cxn>
                  <a:cxn ang="0">
                    <a:pos x="52" y="177"/>
                  </a:cxn>
                  <a:cxn ang="0">
                    <a:pos x="40" y="161"/>
                  </a:cxn>
                  <a:cxn ang="0">
                    <a:pos x="25" y="146"/>
                  </a:cxn>
                  <a:cxn ang="0">
                    <a:pos x="16" y="129"/>
                  </a:cxn>
                  <a:cxn ang="0">
                    <a:pos x="17" y="114"/>
                  </a:cxn>
                  <a:cxn ang="0">
                    <a:pos x="30" y="87"/>
                  </a:cxn>
                  <a:cxn ang="0">
                    <a:pos x="7" y="62"/>
                  </a:cxn>
                  <a:cxn ang="0">
                    <a:pos x="0" y="46"/>
                  </a:cxn>
                  <a:cxn ang="0">
                    <a:pos x="3" y="23"/>
                  </a:cxn>
                  <a:cxn ang="0">
                    <a:pos x="11" y="0"/>
                  </a:cxn>
                </a:cxnLst>
                <a:rect l="0" t="0" r="r" b="b"/>
                <a:pathLst>
                  <a:path w="145" h="177">
                    <a:moveTo>
                      <a:pt x="11" y="0"/>
                    </a:moveTo>
                    <a:lnTo>
                      <a:pt x="22" y="12"/>
                    </a:lnTo>
                    <a:lnTo>
                      <a:pt x="36" y="23"/>
                    </a:lnTo>
                    <a:lnTo>
                      <a:pt x="69" y="23"/>
                    </a:lnTo>
                    <a:lnTo>
                      <a:pt x="63" y="38"/>
                    </a:lnTo>
                    <a:lnTo>
                      <a:pt x="61" y="50"/>
                    </a:lnTo>
                    <a:lnTo>
                      <a:pt x="69" y="60"/>
                    </a:lnTo>
                    <a:lnTo>
                      <a:pt x="81" y="67"/>
                    </a:lnTo>
                    <a:lnTo>
                      <a:pt x="91" y="76"/>
                    </a:lnTo>
                    <a:lnTo>
                      <a:pt x="107" y="88"/>
                    </a:lnTo>
                    <a:lnTo>
                      <a:pt x="122" y="104"/>
                    </a:lnTo>
                    <a:lnTo>
                      <a:pt x="134" y="121"/>
                    </a:lnTo>
                    <a:lnTo>
                      <a:pt x="145" y="136"/>
                    </a:lnTo>
                    <a:lnTo>
                      <a:pt x="52" y="177"/>
                    </a:lnTo>
                    <a:lnTo>
                      <a:pt x="40" y="161"/>
                    </a:lnTo>
                    <a:lnTo>
                      <a:pt x="25" y="146"/>
                    </a:lnTo>
                    <a:lnTo>
                      <a:pt x="16" y="129"/>
                    </a:lnTo>
                    <a:lnTo>
                      <a:pt x="17" y="114"/>
                    </a:lnTo>
                    <a:lnTo>
                      <a:pt x="30" y="87"/>
                    </a:lnTo>
                    <a:lnTo>
                      <a:pt x="7" y="62"/>
                    </a:lnTo>
                    <a:lnTo>
                      <a:pt x="0" y="46"/>
                    </a:lnTo>
                    <a:lnTo>
                      <a:pt x="3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17"/>
              <p:cNvSpPr>
                <a:spLocks/>
              </p:cNvSpPr>
              <p:nvPr/>
            </p:nvSpPr>
            <p:spPr bwMode="auto">
              <a:xfrm>
                <a:off x="1371512" y="3172151"/>
                <a:ext cx="51372" cy="5522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" y="0"/>
                  </a:cxn>
                  <a:cxn ang="0">
                    <a:pos x="40" y="32"/>
                  </a:cxn>
                  <a:cxn ang="0">
                    <a:pos x="4" y="43"/>
                  </a:cxn>
                  <a:cxn ang="0">
                    <a:pos x="0" y="4"/>
                  </a:cxn>
                </a:cxnLst>
                <a:rect l="0" t="0" r="r" b="b"/>
                <a:pathLst>
                  <a:path w="40" h="43">
                    <a:moveTo>
                      <a:pt x="0" y="4"/>
                    </a:moveTo>
                    <a:lnTo>
                      <a:pt x="36" y="0"/>
                    </a:lnTo>
                    <a:lnTo>
                      <a:pt x="40" y="32"/>
                    </a:lnTo>
                    <a:lnTo>
                      <a:pt x="4" y="4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18"/>
              <p:cNvSpPr>
                <a:spLocks/>
              </p:cNvSpPr>
              <p:nvPr/>
            </p:nvSpPr>
            <p:spPr bwMode="auto">
              <a:xfrm>
                <a:off x="1557737" y="3172151"/>
                <a:ext cx="210626" cy="15283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9" y="0"/>
                  </a:cxn>
                  <a:cxn ang="0">
                    <a:pos x="32" y="3"/>
                  </a:cxn>
                  <a:cxn ang="0">
                    <a:pos x="47" y="10"/>
                  </a:cxn>
                  <a:cxn ang="0">
                    <a:pos x="76" y="20"/>
                  </a:cxn>
                  <a:cxn ang="0">
                    <a:pos x="109" y="21"/>
                  </a:cxn>
                  <a:cxn ang="0">
                    <a:pos x="119" y="25"/>
                  </a:cxn>
                  <a:cxn ang="0">
                    <a:pos x="126" y="33"/>
                  </a:cxn>
                  <a:cxn ang="0">
                    <a:pos x="131" y="42"/>
                  </a:cxn>
                  <a:cxn ang="0">
                    <a:pos x="143" y="66"/>
                  </a:cxn>
                  <a:cxn ang="0">
                    <a:pos x="164" y="87"/>
                  </a:cxn>
                  <a:cxn ang="0">
                    <a:pos x="146" y="93"/>
                  </a:cxn>
                  <a:cxn ang="0">
                    <a:pos x="125" y="99"/>
                  </a:cxn>
                  <a:cxn ang="0">
                    <a:pos x="102" y="97"/>
                  </a:cxn>
                  <a:cxn ang="0">
                    <a:pos x="93" y="109"/>
                  </a:cxn>
                  <a:cxn ang="0">
                    <a:pos x="86" y="119"/>
                  </a:cxn>
                  <a:cxn ang="0">
                    <a:pos x="71" y="103"/>
                  </a:cxn>
                  <a:cxn ang="0">
                    <a:pos x="56" y="83"/>
                  </a:cxn>
                  <a:cxn ang="0">
                    <a:pos x="37" y="66"/>
                  </a:cxn>
                  <a:cxn ang="0">
                    <a:pos x="20" y="50"/>
                  </a:cxn>
                  <a:cxn ang="0">
                    <a:pos x="0" y="38"/>
                  </a:cxn>
                  <a:cxn ang="0">
                    <a:pos x="4" y="21"/>
                  </a:cxn>
                  <a:cxn ang="0">
                    <a:pos x="4" y="3"/>
                  </a:cxn>
                </a:cxnLst>
                <a:rect l="0" t="0" r="r" b="b"/>
                <a:pathLst>
                  <a:path w="164" h="119">
                    <a:moveTo>
                      <a:pt x="4" y="3"/>
                    </a:moveTo>
                    <a:lnTo>
                      <a:pt x="19" y="0"/>
                    </a:lnTo>
                    <a:lnTo>
                      <a:pt x="32" y="3"/>
                    </a:lnTo>
                    <a:lnTo>
                      <a:pt x="47" y="10"/>
                    </a:lnTo>
                    <a:lnTo>
                      <a:pt x="76" y="20"/>
                    </a:lnTo>
                    <a:lnTo>
                      <a:pt x="109" y="21"/>
                    </a:lnTo>
                    <a:lnTo>
                      <a:pt x="119" y="25"/>
                    </a:lnTo>
                    <a:lnTo>
                      <a:pt x="126" y="33"/>
                    </a:lnTo>
                    <a:lnTo>
                      <a:pt x="131" y="42"/>
                    </a:lnTo>
                    <a:lnTo>
                      <a:pt x="143" y="66"/>
                    </a:lnTo>
                    <a:lnTo>
                      <a:pt x="164" y="87"/>
                    </a:lnTo>
                    <a:lnTo>
                      <a:pt x="146" y="93"/>
                    </a:lnTo>
                    <a:lnTo>
                      <a:pt x="125" y="99"/>
                    </a:lnTo>
                    <a:lnTo>
                      <a:pt x="102" y="97"/>
                    </a:lnTo>
                    <a:lnTo>
                      <a:pt x="93" y="109"/>
                    </a:lnTo>
                    <a:lnTo>
                      <a:pt x="86" y="119"/>
                    </a:lnTo>
                    <a:lnTo>
                      <a:pt x="71" y="103"/>
                    </a:lnTo>
                    <a:lnTo>
                      <a:pt x="56" y="83"/>
                    </a:lnTo>
                    <a:lnTo>
                      <a:pt x="37" y="66"/>
                    </a:lnTo>
                    <a:lnTo>
                      <a:pt x="20" y="50"/>
                    </a:lnTo>
                    <a:lnTo>
                      <a:pt x="0" y="38"/>
                    </a:lnTo>
                    <a:lnTo>
                      <a:pt x="4" y="2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19"/>
              <p:cNvSpPr>
                <a:spLocks/>
              </p:cNvSpPr>
              <p:nvPr/>
            </p:nvSpPr>
            <p:spPr bwMode="auto">
              <a:xfrm>
                <a:off x="1181435" y="3247924"/>
                <a:ext cx="159254" cy="169529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68" y="8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16" y="18"/>
                  </a:cxn>
                  <a:cxn ang="0">
                    <a:pos x="123" y="37"/>
                  </a:cxn>
                  <a:cxn ang="0">
                    <a:pos x="124" y="51"/>
                  </a:cxn>
                  <a:cxn ang="0">
                    <a:pos x="120" y="64"/>
                  </a:cxn>
                  <a:cxn ang="0">
                    <a:pos x="116" y="76"/>
                  </a:cxn>
                  <a:cxn ang="0">
                    <a:pos x="111" y="87"/>
                  </a:cxn>
                  <a:cxn ang="0">
                    <a:pos x="105" y="100"/>
                  </a:cxn>
                  <a:cxn ang="0">
                    <a:pos x="97" y="110"/>
                  </a:cxn>
                  <a:cxn ang="0">
                    <a:pos x="72" y="123"/>
                  </a:cxn>
                  <a:cxn ang="0">
                    <a:pos x="45" y="132"/>
                  </a:cxn>
                  <a:cxn ang="0">
                    <a:pos x="29" y="103"/>
                  </a:cxn>
                  <a:cxn ang="0">
                    <a:pos x="14" y="72"/>
                  </a:cxn>
                  <a:cxn ang="0">
                    <a:pos x="6" y="57"/>
                  </a:cxn>
                  <a:cxn ang="0">
                    <a:pos x="0" y="22"/>
                  </a:cxn>
                  <a:cxn ang="0">
                    <a:pos x="12" y="14"/>
                  </a:cxn>
                  <a:cxn ang="0">
                    <a:pos x="24" y="9"/>
                  </a:cxn>
                  <a:cxn ang="0">
                    <a:pos x="37" y="6"/>
                  </a:cxn>
                  <a:cxn ang="0">
                    <a:pos x="49" y="6"/>
                  </a:cxn>
                </a:cxnLst>
                <a:rect l="0" t="0" r="r" b="b"/>
                <a:pathLst>
                  <a:path w="124" h="132">
                    <a:moveTo>
                      <a:pt x="49" y="6"/>
                    </a:moveTo>
                    <a:lnTo>
                      <a:pt x="68" y="8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16" y="18"/>
                    </a:lnTo>
                    <a:lnTo>
                      <a:pt x="123" y="37"/>
                    </a:lnTo>
                    <a:lnTo>
                      <a:pt x="124" y="51"/>
                    </a:lnTo>
                    <a:lnTo>
                      <a:pt x="120" y="64"/>
                    </a:lnTo>
                    <a:lnTo>
                      <a:pt x="116" y="76"/>
                    </a:lnTo>
                    <a:lnTo>
                      <a:pt x="111" y="87"/>
                    </a:lnTo>
                    <a:lnTo>
                      <a:pt x="105" y="100"/>
                    </a:lnTo>
                    <a:lnTo>
                      <a:pt x="97" y="110"/>
                    </a:lnTo>
                    <a:lnTo>
                      <a:pt x="72" y="123"/>
                    </a:lnTo>
                    <a:lnTo>
                      <a:pt x="45" y="132"/>
                    </a:lnTo>
                    <a:lnTo>
                      <a:pt x="29" y="103"/>
                    </a:lnTo>
                    <a:lnTo>
                      <a:pt x="14" y="72"/>
                    </a:lnTo>
                    <a:lnTo>
                      <a:pt x="6" y="57"/>
                    </a:lnTo>
                    <a:lnTo>
                      <a:pt x="0" y="22"/>
                    </a:lnTo>
                    <a:lnTo>
                      <a:pt x="12" y="14"/>
                    </a:lnTo>
                    <a:lnTo>
                      <a:pt x="24" y="9"/>
                    </a:lnTo>
                    <a:lnTo>
                      <a:pt x="37" y="6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20"/>
              <p:cNvSpPr>
                <a:spLocks/>
              </p:cNvSpPr>
              <p:nvPr/>
            </p:nvSpPr>
            <p:spPr bwMode="auto">
              <a:xfrm>
                <a:off x="2217871" y="3250493"/>
                <a:ext cx="468773" cy="548400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2" y="0"/>
                  </a:cxn>
                  <a:cxn ang="0">
                    <a:pos x="133" y="2"/>
                  </a:cxn>
                  <a:cxn ang="0">
                    <a:pos x="141" y="20"/>
                  </a:cxn>
                  <a:cxn ang="0">
                    <a:pos x="152" y="35"/>
                  </a:cxn>
                  <a:cxn ang="0">
                    <a:pos x="165" y="43"/>
                  </a:cxn>
                  <a:cxn ang="0">
                    <a:pos x="193" y="49"/>
                  </a:cxn>
                  <a:cxn ang="0">
                    <a:pos x="215" y="51"/>
                  </a:cxn>
                  <a:cxn ang="0">
                    <a:pos x="236" y="49"/>
                  </a:cxn>
                  <a:cxn ang="0">
                    <a:pos x="259" y="44"/>
                  </a:cxn>
                  <a:cxn ang="0">
                    <a:pos x="281" y="43"/>
                  </a:cxn>
                  <a:cxn ang="0">
                    <a:pos x="309" y="49"/>
                  </a:cxn>
                  <a:cxn ang="0">
                    <a:pos x="337" y="60"/>
                  </a:cxn>
                  <a:cxn ang="0">
                    <a:pos x="365" y="68"/>
                  </a:cxn>
                  <a:cxn ang="0">
                    <a:pos x="358" y="89"/>
                  </a:cxn>
                  <a:cxn ang="0">
                    <a:pos x="344" y="128"/>
                  </a:cxn>
                  <a:cxn ang="0">
                    <a:pos x="332" y="145"/>
                  </a:cxn>
                  <a:cxn ang="0">
                    <a:pos x="313" y="168"/>
                  </a:cxn>
                  <a:cxn ang="0">
                    <a:pos x="291" y="186"/>
                  </a:cxn>
                  <a:cxn ang="0">
                    <a:pos x="264" y="201"/>
                  </a:cxn>
                  <a:cxn ang="0">
                    <a:pos x="271" y="225"/>
                  </a:cxn>
                  <a:cxn ang="0">
                    <a:pos x="275" y="247"/>
                  </a:cxn>
                  <a:cxn ang="0">
                    <a:pos x="275" y="273"/>
                  </a:cxn>
                  <a:cxn ang="0">
                    <a:pos x="266" y="295"/>
                  </a:cxn>
                  <a:cxn ang="0">
                    <a:pos x="254" y="302"/>
                  </a:cxn>
                  <a:cxn ang="0">
                    <a:pos x="240" y="307"/>
                  </a:cxn>
                  <a:cxn ang="0">
                    <a:pos x="229" y="314"/>
                  </a:cxn>
                  <a:cxn ang="0">
                    <a:pos x="219" y="325"/>
                  </a:cxn>
                  <a:cxn ang="0">
                    <a:pos x="214" y="338"/>
                  </a:cxn>
                  <a:cxn ang="0">
                    <a:pos x="195" y="338"/>
                  </a:cxn>
                  <a:cxn ang="0">
                    <a:pos x="176" y="337"/>
                  </a:cxn>
                  <a:cxn ang="0">
                    <a:pos x="158" y="371"/>
                  </a:cxn>
                  <a:cxn ang="0">
                    <a:pos x="137" y="371"/>
                  </a:cxn>
                  <a:cxn ang="0">
                    <a:pos x="119" y="374"/>
                  </a:cxn>
                  <a:cxn ang="0">
                    <a:pos x="112" y="402"/>
                  </a:cxn>
                  <a:cxn ang="0">
                    <a:pos x="106" y="427"/>
                  </a:cxn>
                  <a:cxn ang="0">
                    <a:pos x="91" y="414"/>
                  </a:cxn>
                  <a:cxn ang="0">
                    <a:pos x="80" y="398"/>
                  </a:cxn>
                  <a:cxn ang="0">
                    <a:pos x="68" y="382"/>
                  </a:cxn>
                  <a:cxn ang="0">
                    <a:pos x="50" y="375"/>
                  </a:cxn>
                  <a:cxn ang="0">
                    <a:pos x="30" y="370"/>
                  </a:cxn>
                  <a:cxn ang="0">
                    <a:pos x="17" y="356"/>
                  </a:cxn>
                  <a:cxn ang="0">
                    <a:pos x="6" y="342"/>
                  </a:cxn>
                  <a:cxn ang="0">
                    <a:pos x="0" y="325"/>
                  </a:cxn>
                  <a:cxn ang="0">
                    <a:pos x="9" y="319"/>
                  </a:cxn>
                  <a:cxn ang="0">
                    <a:pos x="22" y="314"/>
                  </a:cxn>
                  <a:cxn ang="0">
                    <a:pos x="29" y="306"/>
                  </a:cxn>
                  <a:cxn ang="0">
                    <a:pos x="50" y="258"/>
                  </a:cxn>
                  <a:cxn ang="0">
                    <a:pos x="55" y="240"/>
                  </a:cxn>
                  <a:cxn ang="0">
                    <a:pos x="57" y="218"/>
                  </a:cxn>
                  <a:cxn ang="0">
                    <a:pos x="62" y="200"/>
                  </a:cxn>
                  <a:cxn ang="0">
                    <a:pos x="74" y="180"/>
                  </a:cxn>
                  <a:cxn ang="0">
                    <a:pos x="86" y="158"/>
                  </a:cxn>
                  <a:cxn ang="0">
                    <a:pos x="79" y="128"/>
                  </a:cxn>
                  <a:cxn ang="0">
                    <a:pos x="128" y="83"/>
                  </a:cxn>
                  <a:cxn ang="0">
                    <a:pos x="87" y="40"/>
                  </a:cxn>
                  <a:cxn ang="0">
                    <a:pos x="90" y="30"/>
                  </a:cxn>
                  <a:cxn ang="0">
                    <a:pos x="87" y="20"/>
                  </a:cxn>
                  <a:cxn ang="0">
                    <a:pos x="87" y="10"/>
                  </a:cxn>
                  <a:cxn ang="0">
                    <a:pos x="92" y="0"/>
                  </a:cxn>
                </a:cxnLst>
                <a:rect l="0" t="0" r="r" b="b"/>
                <a:pathLst>
                  <a:path w="365" h="427">
                    <a:moveTo>
                      <a:pt x="92" y="0"/>
                    </a:moveTo>
                    <a:lnTo>
                      <a:pt x="112" y="0"/>
                    </a:lnTo>
                    <a:lnTo>
                      <a:pt x="133" y="2"/>
                    </a:lnTo>
                    <a:lnTo>
                      <a:pt x="141" y="20"/>
                    </a:lnTo>
                    <a:lnTo>
                      <a:pt x="152" y="35"/>
                    </a:lnTo>
                    <a:lnTo>
                      <a:pt x="165" y="43"/>
                    </a:lnTo>
                    <a:lnTo>
                      <a:pt x="193" y="49"/>
                    </a:lnTo>
                    <a:lnTo>
                      <a:pt x="215" y="51"/>
                    </a:lnTo>
                    <a:lnTo>
                      <a:pt x="236" y="49"/>
                    </a:lnTo>
                    <a:lnTo>
                      <a:pt x="259" y="44"/>
                    </a:lnTo>
                    <a:lnTo>
                      <a:pt x="281" y="43"/>
                    </a:lnTo>
                    <a:lnTo>
                      <a:pt x="309" y="49"/>
                    </a:lnTo>
                    <a:lnTo>
                      <a:pt x="337" y="60"/>
                    </a:lnTo>
                    <a:lnTo>
                      <a:pt x="365" y="68"/>
                    </a:lnTo>
                    <a:lnTo>
                      <a:pt x="358" y="89"/>
                    </a:lnTo>
                    <a:lnTo>
                      <a:pt x="344" y="128"/>
                    </a:lnTo>
                    <a:lnTo>
                      <a:pt x="332" y="145"/>
                    </a:lnTo>
                    <a:lnTo>
                      <a:pt x="313" y="168"/>
                    </a:lnTo>
                    <a:lnTo>
                      <a:pt x="291" y="186"/>
                    </a:lnTo>
                    <a:lnTo>
                      <a:pt x="264" y="201"/>
                    </a:lnTo>
                    <a:lnTo>
                      <a:pt x="271" y="225"/>
                    </a:lnTo>
                    <a:lnTo>
                      <a:pt x="275" y="247"/>
                    </a:lnTo>
                    <a:lnTo>
                      <a:pt x="275" y="273"/>
                    </a:lnTo>
                    <a:lnTo>
                      <a:pt x="266" y="295"/>
                    </a:lnTo>
                    <a:lnTo>
                      <a:pt x="254" y="302"/>
                    </a:lnTo>
                    <a:lnTo>
                      <a:pt x="240" y="307"/>
                    </a:lnTo>
                    <a:lnTo>
                      <a:pt x="229" y="314"/>
                    </a:lnTo>
                    <a:lnTo>
                      <a:pt x="219" y="325"/>
                    </a:lnTo>
                    <a:lnTo>
                      <a:pt x="214" y="338"/>
                    </a:lnTo>
                    <a:lnTo>
                      <a:pt x="195" y="338"/>
                    </a:lnTo>
                    <a:lnTo>
                      <a:pt x="176" y="337"/>
                    </a:lnTo>
                    <a:lnTo>
                      <a:pt x="158" y="371"/>
                    </a:lnTo>
                    <a:lnTo>
                      <a:pt x="137" y="371"/>
                    </a:lnTo>
                    <a:lnTo>
                      <a:pt x="119" y="374"/>
                    </a:lnTo>
                    <a:lnTo>
                      <a:pt x="112" y="402"/>
                    </a:lnTo>
                    <a:lnTo>
                      <a:pt x="106" y="427"/>
                    </a:lnTo>
                    <a:lnTo>
                      <a:pt x="91" y="414"/>
                    </a:lnTo>
                    <a:lnTo>
                      <a:pt x="80" y="398"/>
                    </a:lnTo>
                    <a:lnTo>
                      <a:pt x="68" y="382"/>
                    </a:lnTo>
                    <a:lnTo>
                      <a:pt x="50" y="375"/>
                    </a:lnTo>
                    <a:lnTo>
                      <a:pt x="30" y="370"/>
                    </a:lnTo>
                    <a:lnTo>
                      <a:pt x="17" y="356"/>
                    </a:lnTo>
                    <a:lnTo>
                      <a:pt x="6" y="342"/>
                    </a:lnTo>
                    <a:lnTo>
                      <a:pt x="0" y="325"/>
                    </a:lnTo>
                    <a:lnTo>
                      <a:pt x="9" y="319"/>
                    </a:lnTo>
                    <a:lnTo>
                      <a:pt x="22" y="314"/>
                    </a:lnTo>
                    <a:lnTo>
                      <a:pt x="29" y="306"/>
                    </a:lnTo>
                    <a:lnTo>
                      <a:pt x="50" y="258"/>
                    </a:lnTo>
                    <a:lnTo>
                      <a:pt x="55" y="240"/>
                    </a:lnTo>
                    <a:lnTo>
                      <a:pt x="57" y="218"/>
                    </a:lnTo>
                    <a:lnTo>
                      <a:pt x="62" y="200"/>
                    </a:lnTo>
                    <a:lnTo>
                      <a:pt x="74" y="180"/>
                    </a:lnTo>
                    <a:lnTo>
                      <a:pt x="86" y="158"/>
                    </a:lnTo>
                    <a:lnTo>
                      <a:pt x="79" y="128"/>
                    </a:lnTo>
                    <a:lnTo>
                      <a:pt x="128" y="83"/>
                    </a:lnTo>
                    <a:lnTo>
                      <a:pt x="87" y="40"/>
                    </a:lnTo>
                    <a:lnTo>
                      <a:pt x="90" y="30"/>
                    </a:lnTo>
                    <a:lnTo>
                      <a:pt x="87" y="20"/>
                    </a:lnTo>
                    <a:lnTo>
                      <a:pt x="87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21"/>
              <p:cNvSpPr>
                <a:spLocks/>
              </p:cNvSpPr>
              <p:nvPr/>
            </p:nvSpPr>
            <p:spPr bwMode="auto">
              <a:xfrm>
                <a:off x="1049151" y="3281316"/>
                <a:ext cx="155402" cy="173382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48" y="0"/>
                  </a:cxn>
                  <a:cxn ang="0">
                    <a:pos x="71" y="0"/>
                  </a:cxn>
                  <a:cxn ang="0">
                    <a:pos x="93" y="4"/>
                  </a:cxn>
                  <a:cxn ang="0">
                    <a:pos x="103" y="33"/>
                  </a:cxn>
                  <a:cxn ang="0">
                    <a:pos x="116" y="63"/>
                  </a:cxn>
                  <a:cxn ang="0">
                    <a:pos x="121" y="80"/>
                  </a:cxn>
                  <a:cxn ang="0">
                    <a:pos x="119" y="96"/>
                  </a:cxn>
                  <a:cxn ang="0">
                    <a:pos x="111" y="110"/>
                  </a:cxn>
                  <a:cxn ang="0">
                    <a:pos x="100" y="123"/>
                  </a:cxn>
                  <a:cxn ang="0">
                    <a:pos x="92" y="130"/>
                  </a:cxn>
                  <a:cxn ang="0">
                    <a:pos x="67" y="133"/>
                  </a:cxn>
                  <a:cxn ang="0">
                    <a:pos x="58" y="135"/>
                  </a:cxn>
                  <a:cxn ang="0">
                    <a:pos x="52" y="119"/>
                  </a:cxn>
                  <a:cxn ang="0">
                    <a:pos x="48" y="102"/>
                  </a:cxn>
                  <a:cxn ang="0">
                    <a:pos x="42" y="87"/>
                  </a:cxn>
                  <a:cxn ang="0">
                    <a:pos x="33" y="74"/>
                  </a:cxn>
                  <a:cxn ang="0">
                    <a:pos x="0" y="37"/>
                  </a:cxn>
                  <a:cxn ang="0">
                    <a:pos x="13" y="21"/>
                  </a:cxn>
                  <a:cxn ang="0">
                    <a:pos x="26" y="8"/>
                  </a:cxn>
                </a:cxnLst>
                <a:rect l="0" t="0" r="r" b="b"/>
                <a:pathLst>
                  <a:path w="121" h="135">
                    <a:moveTo>
                      <a:pt x="26" y="8"/>
                    </a:moveTo>
                    <a:lnTo>
                      <a:pt x="48" y="0"/>
                    </a:lnTo>
                    <a:lnTo>
                      <a:pt x="71" y="0"/>
                    </a:lnTo>
                    <a:lnTo>
                      <a:pt x="93" y="4"/>
                    </a:lnTo>
                    <a:lnTo>
                      <a:pt x="103" y="33"/>
                    </a:lnTo>
                    <a:lnTo>
                      <a:pt x="116" y="63"/>
                    </a:lnTo>
                    <a:lnTo>
                      <a:pt x="121" y="80"/>
                    </a:lnTo>
                    <a:lnTo>
                      <a:pt x="119" y="96"/>
                    </a:lnTo>
                    <a:lnTo>
                      <a:pt x="111" y="110"/>
                    </a:lnTo>
                    <a:lnTo>
                      <a:pt x="100" y="123"/>
                    </a:lnTo>
                    <a:lnTo>
                      <a:pt x="92" y="130"/>
                    </a:lnTo>
                    <a:lnTo>
                      <a:pt x="67" y="133"/>
                    </a:lnTo>
                    <a:lnTo>
                      <a:pt x="58" y="135"/>
                    </a:lnTo>
                    <a:lnTo>
                      <a:pt x="52" y="119"/>
                    </a:lnTo>
                    <a:lnTo>
                      <a:pt x="48" y="102"/>
                    </a:lnTo>
                    <a:lnTo>
                      <a:pt x="42" y="87"/>
                    </a:lnTo>
                    <a:lnTo>
                      <a:pt x="33" y="74"/>
                    </a:lnTo>
                    <a:lnTo>
                      <a:pt x="0" y="37"/>
                    </a:lnTo>
                    <a:lnTo>
                      <a:pt x="13" y="21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22"/>
              <p:cNvSpPr>
                <a:spLocks/>
              </p:cNvSpPr>
              <p:nvPr/>
            </p:nvSpPr>
            <p:spPr bwMode="auto">
              <a:xfrm>
                <a:off x="1547463" y="3287738"/>
                <a:ext cx="428959" cy="272273"/>
              </a:xfrm>
              <a:custGeom>
                <a:avLst/>
                <a:gdLst/>
                <a:ahLst/>
                <a:cxnLst>
                  <a:cxn ang="0">
                    <a:pos x="216" y="6"/>
                  </a:cxn>
                  <a:cxn ang="0">
                    <a:pos x="229" y="3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84" y="22"/>
                  </a:cxn>
                  <a:cxn ang="0">
                    <a:pos x="307" y="43"/>
                  </a:cxn>
                  <a:cxn ang="0">
                    <a:pos x="334" y="64"/>
                  </a:cxn>
                  <a:cxn ang="0">
                    <a:pos x="318" y="71"/>
                  </a:cxn>
                  <a:cxn ang="0">
                    <a:pos x="301" y="71"/>
                  </a:cxn>
                  <a:cxn ang="0">
                    <a:pos x="285" y="67"/>
                  </a:cxn>
                  <a:cxn ang="0">
                    <a:pos x="254" y="100"/>
                  </a:cxn>
                  <a:cxn ang="0">
                    <a:pos x="239" y="92"/>
                  </a:cxn>
                  <a:cxn ang="0">
                    <a:pos x="223" y="89"/>
                  </a:cxn>
                  <a:cxn ang="0">
                    <a:pos x="207" y="93"/>
                  </a:cxn>
                  <a:cxn ang="0">
                    <a:pos x="192" y="98"/>
                  </a:cxn>
                  <a:cxn ang="0">
                    <a:pos x="188" y="114"/>
                  </a:cxn>
                  <a:cxn ang="0">
                    <a:pos x="187" y="132"/>
                  </a:cxn>
                  <a:cxn ang="0">
                    <a:pos x="187" y="147"/>
                  </a:cxn>
                  <a:cxn ang="0">
                    <a:pos x="176" y="151"/>
                  </a:cxn>
                  <a:cxn ang="0">
                    <a:pos x="166" y="155"/>
                  </a:cxn>
                  <a:cxn ang="0">
                    <a:pos x="166" y="195"/>
                  </a:cxn>
                  <a:cxn ang="0">
                    <a:pos x="146" y="195"/>
                  </a:cxn>
                  <a:cxn ang="0">
                    <a:pos x="127" y="192"/>
                  </a:cxn>
                  <a:cxn ang="0">
                    <a:pos x="101" y="202"/>
                  </a:cxn>
                  <a:cxn ang="0">
                    <a:pos x="77" y="212"/>
                  </a:cxn>
                  <a:cxn ang="0">
                    <a:pos x="65" y="185"/>
                  </a:cxn>
                  <a:cxn ang="0">
                    <a:pos x="60" y="155"/>
                  </a:cxn>
                  <a:cxn ang="0">
                    <a:pos x="59" y="126"/>
                  </a:cxn>
                  <a:cxn ang="0">
                    <a:pos x="23" y="116"/>
                  </a:cxn>
                  <a:cxn ang="0">
                    <a:pos x="10" y="104"/>
                  </a:cxn>
                  <a:cxn ang="0">
                    <a:pos x="0" y="88"/>
                  </a:cxn>
                  <a:cxn ang="0">
                    <a:pos x="26" y="76"/>
                  </a:cxn>
                  <a:cxn ang="0">
                    <a:pos x="49" y="65"/>
                  </a:cxn>
                  <a:cxn ang="0">
                    <a:pos x="76" y="55"/>
                  </a:cxn>
                  <a:cxn ang="0">
                    <a:pos x="98" y="39"/>
                  </a:cxn>
                  <a:cxn ang="0">
                    <a:pos x="118" y="22"/>
                  </a:cxn>
                  <a:cxn ang="0">
                    <a:pos x="143" y="26"/>
                  </a:cxn>
                  <a:cxn ang="0">
                    <a:pos x="154" y="22"/>
                  </a:cxn>
                  <a:cxn ang="0">
                    <a:pos x="174" y="14"/>
                  </a:cxn>
                  <a:cxn ang="0">
                    <a:pos x="216" y="6"/>
                  </a:cxn>
                </a:cxnLst>
                <a:rect l="0" t="0" r="r" b="b"/>
                <a:pathLst>
                  <a:path w="334" h="212">
                    <a:moveTo>
                      <a:pt x="216" y="6"/>
                    </a:moveTo>
                    <a:lnTo>
                      <a:pt x="229" y="3"/>
                    </a:lnTo>
                    <a:lnTo>
                      <a:pt x="243" y="0"/>
                    </a:lnTo>
                    <a:lnTo>
                      <a:pt x="256" y="3"/>
                    </a:lnTo>
                    <a:lnTo>
                      <a:pt x="284" y="22"/>
                    </a:lnTo>
                    <a:lnTo>
                      <a:pt x="307" y="43"/>
                    </a:lnTo>
                    <a:lnTo>
                      <a:pt x="334" y="64"/>
                    </a:lnTo>
                    <a:lnTo>
                      <a:pt x="318" y="71"/>
                    </a:lnTo>
                    <a:lnTo>
                      <a:pt x="301" y="71"/>
                    </a:lnTo>
                    <a:lnTo>
                      <a:pt x="285" y="67"/>
                    </a:lnTo>
                    <a:lnTo>
                      <a:pt x="254" y="100"/>
                    </a:lnTo>
                    <a:lnTo>
                      <a:pt x="239" y="92"/>
                    </a:lnTo>
                    <a:lnTo>
                      <a:pt x="223" y="89"/>
                    </a:lnTo>
                    <a:lnTo>
                      <a:pt x="207" y="93"/>
                    </a:lnTo>
                    <a:lnTo>
                      <a:pt x="192" y="98"/>
                    </a:lnTo>
                    <a:lnTo>
                      <a:pt x="188" y="114"/>
                    </a:lnTo>
                    <a:lnTo>
                      <a:pt x="187" y="132"/>
                    </a:lnTo>
                    <a:lnTo>
                      <a:pt x="187" y="147"/>
                    </a:lnTo>
                    <a:lnTo>
                      <a:pt x="176" y="151"/>
                    </a:lnTo>
                    <a:lnTo>
                      <a:pt x="166" y="155"/>
                    </a:lnTo>
                    <a:lnTo>
                      <a:pt x="166" y="195"/>
                    </a:lnTo>
                    <a:lnTo>
                      <a:pt x="146" y="195"/>
                    </a:lnTo>
                    <a:lnTo>
                      <a:pt x="127" y="192"/>
                    </a:lnTo>
                    <a:lnTo>
                      <a:pt x="101" y="202"/>
                    </a:lnTo>
                    <a:lnTo>
                      <a:pt x="77" y="212"/>
                    </a:lnTo>
                    <a:lnTo>
                      <a:pt x="65" y="185"/>
                    </a:lnTo>
                    <a:lnTo>
                      <a:pt x="60" y="155"/>
                    </a:lnTo>
                    <a:lnTo>
                      <a:pt x="59" y="126"/>
                    </a:lnTo>
                    <a:lnTo>
                      <a:pt x="23" y="116"/>
                    </a:lnTo>
                    <a:lnTo>
                      <a:pt x="10" y="104"/>
                    </a:lnTo>
                    <a:lnTo>
                      <a:pt x="0" y="88"/>
                    </a:lnTo>
                    <a:lnTo>
                      <a:pt x="26" y="76"/>
                    </a:lnTo>
                    <a:lnTo>
                      <a:pt x="49" y="65"/>
                    </a:lnTo>
                    <a:lnTo>
                      <a:pt x="76" y="55"/>
                    </a:lnTo>
                    <a:lnTo>
                      <a:pt x="98" y="39"/>
                    </a:lnTo>
                    <a:lnTo>
                      <a:pt x="118" y="22"/>
                    </a:lnTo>
                    <a:lnTo>
                      <a:pt x="143" y="26"/>
                    </a:lnTo>
                    <a:lnTo>
                      <a:pt x="154" y="22"/>
                    </a:lnTo>
                    <a:lnTo>
                      <a:pt x="174" y="14"/>
                    </a:lnTo>
                    <a:lnTo>
                      <a:pt x="216" y="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23"/>
              <p:cNvSpPr>
                <a:spLocks/>
              </p:cNvSpPr>
              <p:nvPr/>
            </p:nvSpPr>
            <p:spPr bwMode="auto">
              <a:xfrm>
                <a:off x="7073837" y="3291591"/>
                <a:ext cx="613899" cy="66013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0"/>
                  </a:cxn>
                  <a:cxn ang="0">
                    <a:pos x="88" y="73"/>
                  </a:cxn>
                  <a:cxn ang="0">
                    <a:pos x="105" y="89"/>
                  </a:cxn>
                  <a:cxn ang="0">
                    <a:pos x="120" y="107"/>
                  </a:cxn>
                  <a:cxn ang="0">
                    <a:pos x="133" y="125"/>
                  </a:cxn>
                  <a:cxn ang="0">
                    <a:pos x="169" y="147"/>
                  </a:cxn>
                  <a:cxn ang="0">
                    <a:pos x="203" y="164"/>
                  </a:cxn>
                  <a:cxn ang="0">
                    <a:pos x="273" y="204"/>
                  </a:cxn>
                  <a:cxn ang="0">
                    <a:pos x="342" y="245"/>
                  </a:cxn>
                  <a:cxn ang="0">
                    <a:pos x="289" y="273"/>
                  </a:cxn>
                  <a:cxn ang="0">
                    <a:pos x="310" y="319"/>
                  </a:cxn>
                  <a:cxn ang="0">
                    <a:pos x="328" y="368"/>
                  </a:cxn>
                  <a:cxn ang="0">
                    <a:pos x="336" y="386"/>
                  </a:cxn>
                  <a:cxn ang="0">
                    <a:pos x="347" y="401"/>
                  </a:cxn>
                  <a:cxn ang="0">
                    <a:pos x="381" y="416"/>
                  </a:cxn>
                  <a:cxn ang="0">
                    <a:pos x="415" y="428"/>
                  </a:cxn>
                  <a:cxn ang="0">
                    <a:pos x="452" y="439"/>
                  </a:cxn>
                  <a:cxn ang="0">
                    <a:pos x="466" y="446"/>
                  </a:cxn>
                  <a:cxn ang="0">
                    <a:pos x="478" y="458"/>
                  </a:cxn>
                  <a:cxn ang="0">
                    <a:pos x="450" y="456"/>
                  </a:cxn>
                  <a:cxn ang="0">
                    <a:pos x="419" y="453"/>
                  </a:cxn>
                  <a:cxn ang="0">
                    <a:pos x="415" y="454"/>
                  </a:cxn>
                  <a:cxn ang="0">
                    <a:pos x="410" y="460"/>
                  </a:cxn>
                  <a:cxn ang="0">
                    <a:pos x="422" y="486"/>
                  </a:cxn>
                  <a:cxn ang="0">
                    <a:pos x="433" y="514"/>
                  </a:cxn>
                  <a:cxn ang="0">
                    <a:pos x="409" y="502"/>
                  </a:cxn>
                  <a:cxn ang="0">
                    <a:pos x="388" y="486"/>
                  </a:cxn>
                  <a:cxn ang="0">
                    <a:pos x="370" y="465"/>
                  </a:cxn>
                  <a:cxn ang="0">
                    <a:pos x="355" y="442"/>
                  </a:cxn>
                  <a:cxn ang="0">
                    <a:pos x="327" y="397"/>
                  </a:cxn>
                  <a:cxn ang="0">
                    <a:pos x="311" y="375"/>
                  </a:cxn>
                  <a:cxn ang="0">
                    <a:pos x="281" y="352"/>
                  </a:cxn>
                  <a:cxn ang="0">
                    <a:pos x="254" y="325"/>
                  </a:cxn>
                  <a:cxn ang="0">
                    <a:pos x="231" y="295"/>
                  </a:cxn>
                  <a:cxn ang="0">
                    <a:pos x="206" y="264"/>
                  </a:cxn>
                  <a:cxn ang="0">
                    <a:pos x="188" y="242"/>
                  </a:cxn>
                  <a:cxn ang="0">
                    <a:pos x="173" y="224"/>
                  </a:cxn>
                  <a:cxn ang="0">
                    <a:pos x="153" y="204"/>
                  </a:cxn>
                  <a:cxn ang="0">
                    <a:pos x="130" y="192"/>
                  </a:cxn>
                  <a:cxn ang="0">
                    <a:pos x="100" y="176"/>
                  </a:cxn>
                  <a:cxn ang="0">
                    <a:pos x="76" y="156"/>
                  </a:cxn>
                  <a:cxn ang="0">
                    <a:pos x="55" y="130"/>
                  </a:cxn>
                  <a:cxn ang="0">
                    <a:pos x="41" y="101"/>
                  </a:cxn>
                  <a:cxn ang="0">
                    <a:pos x="41" y="85"/>
                  </a:cxn>
                  <a:cxn ang="0">
                    <a:pos x="43" y="69"/>
                  </a:cxn>
                  <a:cxn ang="0">
                    <a:pos x="45" y="53"/>
                  </a:cxn>
                  <a:cxn ang="0">
                    <a:pos x="43" y="40"/>
                  </a:cxn>
                  <a:cxn ang="0">
                    <a:pos x="30" y="29"/>
                  </a:cxn>
                  <a:cxn ang="0">
                    <a:pos x="14" y="23"/>
                  </a:cxn>
                  <a:cxn ang="0">
                    <a:pos x="0" y="16"/>
                  </a:cxn>
                </a:cxnLst>
                <a:rect l="0" t="0" r="r" b="b"/>
                <a:pathLst>
                  <a:path w="478" h="514">
                    <a:moveTo>
                      <a:pt x="0" y="16"/>
                    </a:moveTo>
                    <a:lnTo>
                      <a:pt x="15" y="0"/>
                    </a:lnTo>
                    <a:lnTo>
                      <a:pt x="88" y="73"/>
                    </a:lnTo>
                    <a:lnTo>
                      <a:pt x="105" y="89"/>
                    </a:lnTo>
                    <a:lnTo>
                      <a:pt x="120" y="107"/>
                    </a:lnTo>
                    <a:lnTo>
                      <a:pt x="133" y="125"/>
                    </a:lnTo>
                    <a:lnTo>
                      <a:pt x="169" y="147"/>
                    </a:lnTo>
                    <a:lnTo>
                      <a:pt x="203" y="164"/>
                    </a:lnTo>
                    <a:lnTo>
                      <a:pt x="273" y="204"/>
                    </a:lnTo>
                    <a:lnTo>
                      <a:pt x="342" y="245"/>
                    </a:lnTo>
                    <a:lnTo>
                      <a:pt x="289" y="273"/>
                    </a:lnTo>
                    <a:lnTo>
                      <a:pt x="310" y="319"/>
                    </a:lnTo>
                    <a:lnTo>
                      <a:pt x="328" y="368"/>
                    </a:lnTo>
                    <a:lnTo>
                      <a:pt x="336" y="386"/>
                    </a:lnTo>
                    <a:lnTo>
                      <a:pt x="347" y="401"/>
                    </a:lnTo>
                    <a:lnTo>
                      <a:pt x="381" y="416"/>
                    </a:lnTo>
                    <a:lnTo>
                      <a:pt x="415" y="428"/>
                    </a:lnTo>
                    <a:lnTo>
                      <a:pt x="452" y="439"/>
                    </a:lnTo>
                    <a:lnTo>
                      <a:pt x="466" y="446"/>
                    </a:lnTo>
                    <a:lnTo>
                      <a:pt x="478" y="458"/>
                    </a:lnTo>
                    <a:lnTo>
                      <a:pt x="450" y="456"/>
                    </a:lnTo>
                    <a:lnTo>
                      <a:pt x="419" y="453"/>
                    </a:lnTo>
                    <a:lnTo>
                      <a:pt x="415" y="454"/>
                    </a:lnTo>
                    <a:lnTo>
                      <a:pt x="410" y="460"/>
                    </a:lnTo>
                    <a:lnTo>
                      <a:pt x="422" y="486"/>
                    </a:lnTo>
                    <a:lnTo>
                      <a:pt x="433" y="514"/>
                    </a:lnTo>
                    <a:lnTo>
                      <a:pt x="409" y="502"/>
                    </a:lnTo>
                    <a:lnTo>
                      <a:pt x="388" y="486"/>
                    </a:lnTo>
                    <a:lnTo>
                      <a:pt x="370" y="465"/>
                    </a:lnTo>
                    <a:lnTo>
                      <a:pt x="355" y="442"/>
                    </a:lnTo>
                    <a:lnTo>
                      <a:pt x="327" y="397"/>
                    </a:lnTo>
                    <a:lnTo>
                      <a:pt x="311" y="375"/>
                    </a:lnTo>
                    <a:lnTo>
                      <a:pt x="281" y="352"/>
                    </a:lnTo>
                    <a:lnTo>
                      <a:pt x="254" y="325"/>
                    </a:lnTo>
                    <a:lnTo>
                      <a:pt x="231" y="295"/>
                    </a:lnTo>
                    <a:lnTo>
                      <a:pt x="206" y="264"/>
                    </a:lnTo>
                    <a:lnTo>
                      <a:pt x="188" y="242"/>
                    </a:lnTo>
                    <a:lnTo>
                      <a:pt x="173" y="224"/>
                    </a:lnTo>
                    <a:lnTo>
                      <a:pt x="153" y="204"/>
                    </a:lnTo>
                    <a:lnTo>
                      <a:pt x="130" y="192"/>
                    </a:lnTo>
                    <a:lnTo>
                      <a:pt x="100" y="176"/>
                    </a:lnTo>
                    <a:lnTo>
                      <a:pt x="76" y="156"/>
                    </a:lnTo>
                    <a:lnTo>
                      <a:pt x="55" y="130"/>
                    </a:lnTo>
                    <a:lnTo>
                      <a:pt x="41" y="101"/>
                    </a:lnTo>
                    <a:lnTo>
                      <a:pt x="41" y="85"/>
                    </a:lnTo>
                    <a:lnTo>
                      <a:pt x="43" y="69"/>
                    </a:lnTo>
                    <a:lnTo>
                      <a:pt x="45" y="53"/>
                    </a:lnTo>
                    <a:lnTo>
                      <a:pt x="43" y="40"/>
                    </a:lnTo>
                    <a:lnTo>
                      <a:pt x="30" y="29"/>
                    </a:lnTo>
                    <a:lnTo>
                      <a:pt x="14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24"/>
              <p:cNvSpPr>
                <a:spLocks/>
              </p:cNvSpPr>
              <p:nvPr/>
            </p:nvSpPr>
            <p:spPr bwMode="auto">
              <a:xfrm>
                <a:off x="4521919" y="3308287"/>
                <a:ext cx="1191837" cy="1351091"/>
              </a:xfrm>
              <a:custGeom>
                <a:avLst/>
                <a:gdLst/>
                <a:ahLst/>
                <a:cxnLst>
                  <a:cxn ang="0">
                    <a:pos x="392" y="12"/>
                  </a:cxn>
                  <a:cxn ang="0">
                    <a:pos x="404" y="44"/>
                  </a:cxn>
                  <a:cxn ang="0">
                    <a:pos x="439" y="85"/>
                  </a:cxn>
                  <a:cxn ang="0">
                    <a:pos x="476" y="133"/>
                  </a:cxn>
                  <a:cxn ang="0">
                    <a:pos x="489" y="194"/>
                  </a:cxn>
                  <a:cxn ang="0">
                    <a:pos x="513" y="363"/>
                  </a:cxn>
                  <a:cxn ang="0">
                    <a:pos x="551" y="388"/>
                  </a:cxn>
                  <a:cxn ang="0">
                    <a:pos x="664" y="355"/>
                  </a:cxn>
                  <a:cxn ang="0">
                    <a:pos x="697" y="277"/>
                  </a:cxn>
                  <a:cxn ang="0">
                    <a:pos x="728" y="205"/>
                  </a:cxn>
                  <a:cxn ang="0">
                    <a:pos x="824" y="245"/>
                  </a:cxn>
                  <a:cxn ang="0">
                    <a:pos x="869" y="232"/>
                  </a:cxn>
                  <a:cxn ang="0">
                    <a:pos x="890" y="313"/>
                  </a:cxn>
                  <a:cxn ang="0">
                    <a:pos x="866" y="356"/>
                  </a:cxn>
                  <a:cxn ang="0">
                    <a:pos x="891" y="397"/>
                  </a:cxn>
                  <a:cxn ang="0">
                    <a:pos x="881" y="452"/>
                  </a:cxn>
                  <a:cxn ang="0">
                    <a:pos x="863" y="434"/>
                  </a:cxn>
                  <a:cxn ang="0">
                    <a:pos x="846" y="428"/>
                  </a:cxn>
                  <a:cxn ang="0">
                    <a:pos x="822" y="441"/>
                  </a:cxn>
                  <a:cxn ang="0">
                    <a:pos x="800" y="481"/>
                  </a:cxn>
                  <a:cxn ang="0">
                    <a:pos x="755" y="518"/>
                  </a:cxn>
                  <a:cxn ang="0">
                    <a:pos x="722" y="497"/>
                  </a:cxn>
                  <a:cxn ang="0">
                    <a:pos x="677" y="507"/>
                  </a:cxn>
                  <a:cxn ang="0">
                    <a:pos x="646" y="530"/>
                  </a:cxn>
                  <a:cxn ang="0">
                    <a:pos x="594" y="543"/>
                  </a:cxn>
                  <a:cxn ang="0">
                    <a:pos x="586" y="556"/>
                  </a:cxn>
                  <a:cxn ang="0">
                    <a:pos x="551" y="592"/>
                  </a:cxn>
                  <a:cxn ang="0">
                    <a:pos x="571" y="620"/>
                  </a:cxn>
                  <a:cxn ang="0">
                    <a:pos x="582" y="708"/>
                  </a:cxn>
                  <a:cxn ang="0">
                    <a:pos x="595" y="810"/>
                  </a:cxn>
                  <a:cxn ang="0">
                    <a:pos x="560" y="886"/>
                  </a:cxn>
                  <a:cxn ang="0">
                    <a:pos x="516" y="937"/>
                  </a:cxn>
                  <a:cxn ang="0">
                    <a:pos x="465" y="1010"/>
                  </a:cxn>
                  <a:cxn ang="0">
                    <a:pos x="437" y="1047"/>
                  </a:cxn>
                  <a:cxn ang="0">
                    <a:pos x="398" y="1032"/>
                  </a:cxn>
                  <a:cxn ang="0">
                    <a:pos x="359" y="994"/>
                  </a:cxn>
                  <a:cxn ang="0">
                    <a:pos x="255" y="953"/>
                  </a:cxn>
                  <a:cxn ang="0">
                    <a:pos x="232" y="926"/>
                  </a:cxn>
                  <a:cxn ang="0">
                    <a:pos x="178" y="948"/>
                  </a:cxn>
                  <a:cxn ang="0">
                    <a:pos x="120" y="933"/>
                  </a:cxn>
                  <a:cxn ang="0">
                    <a:pos x="55" y="905"/>
                  </a:cxn>
                  <a:cxn ang="0">
                    <a:pos x="31" y="847"/>
                  </a:cxn>
                  <a:cxn ang="0">
                    <a:pos x="49" y="788"/>
                  </a:cxn>
                  <a:cxn ang="0">
                    <a:pos x="63" y="714"/>
                  </a:cxn>
                  <a:cxn ang="0">
                    <a:pos x="71" y="654"/>
                  </a:cxn>
                  <a:cxn ang="0">
                    <a:pos x="83" y="580"/>
                  </a:cxn>
                  <a:cxn ang="0">
                    <a:pos x="137" y="569"/>
                  </a:cxn>
                  <a:cxn ang="0">
                    <a:pos x="169" y="576"/>
                  </a:cxn>
                  <a:cxn ang="0">
                    <a:pos x="203" y="594"/>
                  </a:cxn>
                  <a:cxn ang="0">
                    <a:pos x="206" y="552"/>
                  </a:cxn>
                  <a:cxn ang="0">
                    <a:pos x="248" y="436"/>
                  </a:cxn>
                  <a:cxn ang="0">
                    <a:pos x="281" y="440"/>
                  </a:cxn>
                  <a:cxn ang="0">
                    <a:pos x="350" y="469"/>
                  </a:cxn>
                  <a:cxn ang="0">
                    <a:pos x="340" y="388"/>
                  </a:cxn>
                  <a:cxn ang="0">
                    <a:pos x="329" y="314"/>
                  </a:cxn>
                  <a:cxn ang="0">
                    <a:pos x="317" y="252"/>
                  </a:cxn>
                  <a:cxn ang="0">
                    <a:pos x="354" y="171"/>
                  </a:cxn>
                  <a:cxn ang="0">
                    <a:pos x="333" y="108"/>
                  </a:cxn>
                </a:cxnLst>
                <a:rect l="0" t="0" r="r" b="b"/>
                <a:pathLst>
                  <a:path w="928" h="1052">
                    <a:moveTo>
                      <a:pt x="387" y="0"/>
                    </a:moveTo>
                    <a:lnTo>
                      <a:pt x="390" y="7"/>
                    </a:lnTo>
                    <a:lnTo>
                      <a:pt x="392" y="12"/>
                    </a:lnTo>
                    <a:lnTo>
                      <a:pt x="378" y="29"/>
                    </a:lnTo>
                    <a:lnTo>
                      <a:pt x="370" y="37"/>
                    </a:lnTo>
                    <a:lnTo>
                      <a:pt x="404" y="44"/>
                    </a:lnTo>
                    <a:lnTo>
                      <a:pt x="422" y="51"/>
                    </a:lnTo>
                    <a:lnTo>
                      <a:pt x="432" y="68"/>
                    </a:lnTo>
                    <a:lnTo>
                      <a:pt x="439" y="85"/>
                    </a:lnTo>
                    <a:lnTo>
                      <a:pt x="448" y="104"/>
                    </a:lnTo>
                    <a:lnTo>
                      <a:pt x="460" y="121"/>
                    </a:lnTo>
                    <a:lnTo>
                      <a:pt x="476" y="133"/>
                    </a:lnTo>
                    <a:lnTo>
                      <a:pt x="473" y="154"/>
                    </a:lnTo>
                    <a:lnTo>
                      <a:pt x="478" y="174"/>
                    </a:lnTo>
                    <a:lnTo>
                      <a:pt x="489" y="194"/>
                    </a:lnTo>
                    <a:lnTo>
                      <a:pt x="505" y="209"/>
                    </a:lnTo>
                    <a:lnTo>
                      <a:pt x="523" y="217"/>
                    </a:lnTo>
                    <a:lnTo>
                      <a:pt x="513" y="363"/>
                    </a:lnTo>
                    <a:lnTo>
                      <a:pt x="526" y="372"/>
                    </a:lnTo>
                    <a:lnTo>
                      <a:pt x="538" y="383"/>
                    </a:lnTo>
                    <a:lnTo>
                      <a:pt x="551" y="388"/>
                    </a:lnTo>
                    <a:lnTo>
                      <a:pt x="607" y="346"/>
                    </a:lnTo>
                    <a:lnTo>
                      <a:pt x="636" y="327"/>
                    </a:lnTo>
                    <a:lnTo>
                      <a:pt x="664" y="355"/>
                    </a:lnTo>
                    <a:lnTo>
                      <a:pt x="678" y="338"/>
                    </a:lnTo>
                    <a:lnTo>
                      <a:pt x="686" y="318"/>
                    </a:lnTo>
                    <a:lnTo>
                      <a:pt x="697" y="277"/>
                    </a:lnTo>
                    <a:lnTo>
                      <a:pt x="705" y="256"/>
                    </a:lnTo>
                    <a:lnTo>
                      <a:pt x="717" y="229"/>
                    </a:lnTo>
                    <a:lnTo>
                      <a:pt x="728" y="205"/>
                    </a:lnTo>
                    <a:lnTo>
                      <a:pt x="780" y="201"/>
                    </a:lnTo>
                    <a:lnTo>
                      <a:pt x="801" y="224"/>
                    </a:lnTo>
                    <a:lnTo>
                      <a:pt x="824" y="245"/>
                    </a:lnTo>
                    <a:lnTo>
                      <a:pt x="838" y="239"/>
                    </a:lnTo>
                    <a:lnTo>
                      <a:pt x="853" y="233"/>
                    </a:lnTo>
                    <a:lnTo>
                      <a:pt x="869" y="232"/>
                    </a:lnTo>
                    <a:lnTo>
                      <a:pt x="900" y="268"/>
                    </a:lnTo>
                    <a:lnTo>
                      <a:pt x="928" y="310"/>
                    </a:lnTo>
                    <a:lnTo>
                      <a:pt x="890" y="313"/>
                    </a:lnTo>
                    <a:lnTo>
                      <a:pt x="870" y="318"/>
                    </a:lnTo>
                    <a:lnTo>
                      <a:pt x="866" y="338"/>
                    </a:lnTo>
                    <a:lnTo>
                      <a:pt x="866" y="356"/>
                    </a:lnTo>
                    <a:lnTo>
                      <a:pt x="869" y="374"/>
                    </a:lnTo>
                    <a:lnTo>
                      <a:pt x="878" y="391"/>
                    </a:lnTo>
                    <a:lnTo>
                      <a:pt x="891" y="397"/>
                    </a:lnTo>
                    <a:lnTo>
                      <a:pt x="906" y="403"/>
                    </a:lnTo>
                    <a:lnTo>
                      <a:pt x="908" y="440"/>
                    </a:lnTo>
                    <a:lnTo>
                      <a:pt x="881" y="452"/>
                    </a:lnTo>
                    <a:lnTo>
                      <a:pt x="853" y="457"/>
                    </a:lnTo>
                    <a:lnTo>
                      <a:pt x="858" y="446"/>
                    </a:lnTo>
                    <a:lnTo>
                      <a:pt x="863" y="434"/>
                    </a:lnTo>
                    <a:lnTo>
                      <a:pt x="858" y="433"/>
                    </a:lnTo>
                    <a:lnTo>
                      <a:pt x="853" y="429"/>
                    </a:lnTo>
                    <a:lnTo>
                      <a:pt x="846" y="428"/>
                    </a:lnTo>
                    <a:lnTo>
                      <a:pt x="841" y="424"/>
                    </a:lnTo>
                    <a:lnTo>
                      <a:pt x="830" y="433"/>
                    </a:lnTo>
                    <a:lnTo>
                      <a:pt x="822" y="441"/>
                    </a:lnTo>
                    <a:lnTo>
                      <a:pt x="812" y="450"/>
                    </a:lnTo>
                    <a:lnTo>
                      <a:pt x="807" y="462"/>
                    </a:lnTo>
                    <a:lnTo>
                      <a:pt x="800" y="481"/>
                    </a:lnTo>
                    <a:lnTo>
                      <a:pt x="791" y="498"/>
                    </a:lnTo>
                    <a:lnTo>
                      <a:pt x="777" y="511"/>
                    </a:lnTo>
                    <a:lnTo>
                      <a:pt x="755" y="518"/>
                    </a:lnTo>
                    <a:lnTo>
                      <a:pt x="730" y="519"/>
                    </a:lnTo>
                    <a:lnTo>
                      <a:pt x="723" y="506"/>
                    </a:lnTo>
                    <a:lnTo>
                      <a:pt x="722" y="497"/>
                    </a:lnTo>
                    <a:lnTo>
                      <a:pt x="707" y="503"/>
                    </a:lnTo>
                    <a:lnTo>
                      <a:pt x="691" y="508"/>
                    </a:lnTo>
                    <a:lnTo>
                      <a:pt x="677" y="507"/>
                    </a:lnTo>
                    <a:lnTo>
                      <a:pt x="660" y="502"/>
                    </a:lnTo>
                    <a:lnTo>
                      <a:pt x="654" y="516"/>
                    </a:lnTo>
                    <a:lnTo>
                      <a:pt x="646" y="530"/>
                    </a:lnTo>
                    <a:lnTo>
                      <a:pt x="609" y="533"/>
                    </a:lnTo>
                    <a:lnTo>
                      <a:pt x="604" y="533"/>
                    </a:lnTo>
                    <a:lnTo>
                      <a:pt x="594" y="543"/>
                    </a:lnTo>
                    <a:lnTo>
                      <a:pt x="591" y="547"/>
                    </a:lnTo>
                    <a:lnTo>
                      <a:pt x="588" y="552"/>
                    </a:lnTo>
                    <a:lnTo>
                      <a:pt x="586" y="556"/>
                    </a:lnTo>
                    <a:lnTo>
                      <a:pt x="583" y="559"/>
                    </a:lnTo>
                    <a:lnTo>
                      <a:pt x="554" y="580"/>
                    </a:lnTo>
                    <a:lnTo>
                      <a:pt x="551" y="592"/>
                    </a:lnTo>
                    <a:lnTo>
                      <a:pt x="549" y="604"/>
                    </a:lnTo>
                    <a:lnTo>
                      <a:pt x="558" y="612"/>
                    </a:lnTo>
                    <a:lnTo>
                      <a:pt x="571" y="620"/>
                    </a:lnTo>
                    <a:lnTo>
                      <a:pt x="578" y="629"/>
                    </a:lnTo>
                    <a:lnTo>
                      <a:pt x="571" y="674"/>
                    </a:lnTo>
                    <a:lnTo>
                      <a:pt x="582" y="708"/>
                    </a:lnTo>
                    <a:lnTo>
                      <a:pt x="594" y="743"/>
                    </a:lnTo>
                    <a:lnTo>
                      <a:pt x="599" y="777"/>
                    </a:lnTo>
                    <a:lnTo>
                      <a:pt x="595" y="810"/>
                    </a:lnTo>
                    <a:lnTo>
                      <a:pt x="588" y="846"/>
                    </a:lnTo>
                    <a:lnTo>
                      <a:pt x="576" y="866"/>
                    </a:lnTo>
                    <a:lnTo>
                      <a:pt x="560" y="886"/>
                    </a:lnTo>
                    <a:lnTo>
                      <a:pt x="543" y="903"/>
                    </a:lnTo>
                    <a:lnTo>
                      <a:pt x="527" y="921"/>
                    </a:lnTo>
                    <a:lnTo>
                      <a:pt x="516" y="937"/>
                    </a:lnTo>
                    <a:lnTo>
                      <a:pt x="506" y="954"/>
                    </a:lnTo>
                    <a:lnTo>
                      <a:pt x="496" y="972"/>
                    </a:lnTo>
                    <a:lnTo>
                      <a:pt x="465" y="1010"/>
                    </a:lnTo>
                    <a:lnTo>
                      <a:pt x="453" y="1032"/>
                    </a:lnTo>
                    <a:lnTo>
                      <a:pt x="443" y="1043"/>
                    </a:lnTo>
                    <a:lnTo>
                      <a:pt x="437" y="1047"/>
                    </a:lnTo>
                    <a:lnTo>
                      <a:pt x="432" y="1052"/>
                    </a:lnTo>
                    <a:lnTo>
                      <a:pt x="415" y="1039"/>
                    </a:lnTo>
                    <a:lnTo>
                      <a:pt x="398" y="1032"/>
                    </a:lnTo>
                    <a:lnTo>
                      <a:pt x="394" y="1019"/>
                    </a:lnTo>
                    <a:lnTo>
                      <a:pt x="383" y="1009"/>
                    </a:lnTo>
                    <a:lnTo>
                      <a:pt x="359" y="994"/>
                    </a:lnTo>
                    <a:lnTo>
                      <a:pt x="345" y="989"/>
                    </a:lnTo>
                    <a:lnTo>
                      <a:pt x="300" y="974"/>
                    </a:lnTo>
                    <a:lnTo>
                      <a:pt x="255" y="953"/>
                    </a:lnTo>
                    <a:lnTo>
                      <a:pt x="247" y="946"/>
                    </a:lnTo>
                    <a:lnTo>
                      <a:pt x="239" y="937"/>
                    </a:lnTo>
                    <a:lnTo>
                      <a:pt x="232" y="926"/>
                    </a:lnTo>
                    <a:lnTo>
                      <a:pt x="223" y="919"/>
                    </a:lnTo>
                    <a:lnTo>
                      <a:pt x="214" y="913"/>
                    </a:lnTo>
                    <a:lnTo>
                      <a:pt x="178" y="948"/>
                    </a:lnTo>
                    <a:lnTo>
                      <a:pt x="160" y="942"/>
                    </a:lnTo>
                    <a:lnTo>
                      <a:pt x="141" y="942"/>
                    </a:lnTo>
                    <a:lnTo>
                      <a:pt x="120" y="933"/>
                    </a:lnTo>
                    <a:lnTo>
                      <a:pt x="97" y="921"/>
                    </a:lnTo>
                    <a:lnTo>
                      <a:pt x="76" y="911"/>
                    </a:lnTo>
                    <a:lnTo>
                      <a:pt x="55" y="905"/>
                    </a:lnTo>
                    <a:lnTo>
                      <a:pt x="33" y="905"/>
                    </a:lnTo>
                    <a:lnTo>
                      <a:pt x="0" y="868"/>
                    </a:lnTo>
                    <a:lnTo>
                      <a:pt x="31" y="847"/>
                    </a:lnTo>
                    <a:lnTo>
                      <a:pt x="38" y="838"/>
                    </a:lnTo>
                    <a:lnTo>
                      <a:pt x="43" y="814"/>
                    </a:lnTo>
                    <a:lnTo>
                      <a:pt x="49" y="788"/>
                    </a:lnTo>
                    <a:lnTo>
                      <a:pt x="49" y="764"/>
                    </a:lnTo>
                    <a:lnTo>
                      <a:pt x="42" y="740"/>
                    </a:lnTo>
                    <a:lnTo>
                      <a:pt x="63" y="714"/>
                    </a:lnTo>
                    <a:lnTo>
                      <a:pt x="82" y="687"/>
                    </a:lnTo>
                    <a:lnTo>
                      <a:pt x="76" y="670"/>
                    </a:lnTo>
                    <a:lnTo>
                      <a:pt x="71" y="654"/>
                    </a:lnTo>
                    <a:lnTo>
                      <a:pt x="66" y="637"/>
                    </a:lnTo>
                    <a:lnTo>
                      <a:pt x="64" y="620"/>
                    </a:lnTo>
                    <a:lnTo>
                      <a:pt x="83" y="580"/>
                    </a:lnTo>
                    <a:lnTo>
                      <a:pt x="108" y="579"/>
                    </a:lnTo>
                    <a:lnTo>
                      <a:pt x="131" y="573"/>
                    </a:lnTo>
                    <a:lnTo>
                      <a:pt x="137" y="569"/>
                    </a:lnTo>
                    <a:lnTo>
                      <a:pt x="153" y="553"/>
                    </a:lnTo>
                    <a:lnTo>
                      <a:pt x="161" y="567"/>
                    </a:lnTo>
                    <a:lnTo>
                      <a:pt x="169" y="576"/>
                    </a:lnTo>
                    <a:lnTo>
                      <a:pt x="177" y="586"/>
                    </a:lnTo>
                    <a:lnTo>
                      <a:pt x="189" y="594"/>
                    </a:lnTo>
                    <a:lnTo>
                      <a:pt x="203" y="594"/>
                    </a:lnTo>
                    <a:lnTo>
                      <a:pt x="205" y="580"/>
                    </a:lnTo>
                    <a:lnTo>
                      <a:pt x="205" y="567"/>
                    </a:lnTo>
                    <a:lnTo>
                      <a:pt x="206" y="552"/>
                    </a:lnTo>
                    <a:lnTo>
                      <a:pt x="214" y="540"/>
                    </a:lnTo>
                    <a:lnTo>
                      <a:pt x="259" y="470"/>
                    </a:lnTo>
                    <a:lnTo>
                      <a:pt x="248" y="436"/>
                    </a:lnTo>
                    <a:lnTo>
                      <a:pt x="259" y="436"/>
                    </a:lnTo>
                    <a:lnTo>
                      <a:pt x="271" y="438"/>
                    </a:lnTo>
                    <a:lnTo>
                      <a:pt x="281" y="440"/>
                    </a:lnTo>
                    <a:lnTo>
                      <a:pt x="292" y="446"/>
                    </a:lnTo>
                    <a:lnTo>
                      <a:pt x="320" y="461"/>
                    </a:lnTo>
                    <a:lnTo>
                      <a:pt x="350" y="469"/>
                    </a:lnTo>
                    <a:lnTo>
                      <a:pt x="370" y="406"/>
                    </a:lnTo>
                    <a:lnTo>
                      <a:pt x="355" y="397"/>
                    </a:lnTo>
                    <a:lnTo>
                      <a:pt x="340" y="388"/>
                    </a:lnTo>
                    <a:lnTo>
                      <a:pt x="349" y="358"/>
                    </a:lnTo>
                    <a:lnTo>
                      <a:pt x="351" y="327"/>
                    </a:lnTo>
                    <a:lnTo>
                      <a:pt x="329" y="314"/>
                    </a:lnTo>
                    <a:lnTo>
                      <a:pt x="309" y="301"/>
                    </a:lnTo>
                    <a:lnTo>
                      <a:pt x="314" y="277"/>
                    </a:lnTo>
                    <a:lnTo>
                      <a:pt x="317" y="252"/>
                    </a:lnTo>
                    <a:lnTo>
                      <a:pt x="332" y="232"/>
                    </a:lnTo>
                    <a:lnTo>
                      <a:pt x="344" y="209"/>
                    </a:lnTo>
                    <a:lnTo>
                      <a:pt x="354" y="171"/>
                    </a:lnTo>
                    <a:lnTo>
                      <a:pt x="359" y="131"/>
                    </a:lnTo>
                    <a:lnTo>
                      <a:pt x="347" y="121"/>
                    </a:lnTo>
                    <a:lnTo>
                      <a:pt x="333" y="108"/>
                    </a:lnTo>
                    <a:lnTo>
                      <a:pt x="337" y="32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25"/>
              <p:cNvSpPr>
                <a:spLocks/>
              </p:cNvSpPr>
              <p:nvPr/>
            </p:nvSpPr>
            <p:spPr bwMode="auto">
              <a:xfrm>
                <a:off x="2370703" y="3315993"/>
                <a:ext cx="522714" cy="604909"/>
              </a:xfrm>
              <a:custGeom>
                <a:avLst/>
                <a:gdLst/>
                <a:ahLst/>
                <a:cxnLst>
                  <a:cxn ang="0">
                    <a:pos x="252" y="42"/>
                  </a:cxn>
                  <a:cxn ang="0">
                    <a:pos x="284" y="21"/>
                  </a:cxn>
                  <a:cxn ang="0">
                    <a:pos x="300" y="37"/>
                  </a:cxn>
                  <a:cxn ang="0">
                    <a:pos x="330" y="64"/>
                  </a:cxn>
                  <a:cxn ang="0">
                    <a:pos x="357" y="115"/>
                  </a:cxn>
                  <a:cxn ang="0">
                    <a:pos x="350" y="167"/>
                  </a:cxn>
                  <a:cxn ang="0">
                    <a:pos x="356" y="199"/>
                  </a:cxn>
                  <a:cxn ang="0">
                    <a:pos x="357" y="230"/>
                  </a:cxn>
                  <a:cxn ang="0">
                    <a:pos x="366" y="267"/>
                  </a:cxn>
                  <a:cxn ang="0">
                    <a:pos x="391" y="289"/>
                  </a:cxn>
                  <a:cxn ang="0">
                    <a:pos x="378" y="388"/>
                  </a:cxn>
                  <a:cxn ang="0">
                    <a:pos x="336" y="410"/>
                  </a:cxn>
                  <a:cxn ang="0">
                    <a:pos x="323" y="466"/>
                  </a:cxn>
                  <a:cxn ang="0">
                    <a:pos x="307" y="461"/>
                  </a:cxn>
                  <a:cxn ang="0">
                    <a:pos x="288" y="463"/>
                  </a:cxn>
                  <a:cxn ang="0">
                    <a:pos x="279" y="471"/>
                  </a:cxn>
                  <a:cxn ang="0">
                    <a:pos x="243" y="450"/>
                  </a:cxn>
                  <a:cxn ang="0">
                    <a:pos x="202" y="450"/>
                  </a:cxn>
                  <a:cxn ang="0">
                    <a:pos x="140" y="438"/>
                  </a:cxn>
                  <a:cxn ang="0">
                    <a:pos x="92" y="417"/>
                  </a:cxn>
                  <a:cxn ang="0">
                    <a:pos x="76" y="396"/>
                  </a:cxn>
                  <a:cxn ang="0">
                    <a:pos x="45" y="405"/>
                  </a:cxn>
                  <a:cxn ang="0">
                    <a:pos x="10" y="335"/>
                  </a:cxn>
                  <a:cxn ang="0">
                    <a:pos x="55" y="315"/>
                  </a:cxn>
                  <a:cxn ang="0">
                    <a:pos x="79" y="299"/>
                  </a:cxn>
                  <a:cxn ang="0">
                    <a:pos x="107" y="299"/>
                  </a:cxn>
                  <a:cxn ang="0">
                    <a:pos x="116" y="273"/>
                  </a:cxn>
                  <a:cxn ang="0">
                    <a:pos x="160" y="251"/>
                  </a:cxn>
                  <a:cxn ang="0">
                    <a:pos x="170" y="215"/>
                  </a:cxn>
                  <a:cxn ang="0">
                    <a:pos x="160" y="157"/>
                  </a:cxn>
                  <a:cxn ang="0">
                    <a:pos x="202" y="126"/>
                  </a:cxn>
                  <a:cxn ang="0">
                    <a:pos x="235" y="83"/>
                  </a:cxn>
                </a:cxnLst>
                <a:rect l="0" t="0" r="r" b="b"/>
                <a:pathLst>
                  <a:path w="407" h="471">
                    <a:moveTo>
                      <a:pt x="235" y="83"/>
                    </a:moveTo>
                    <a:lnTo>
                      <a:pt x="252" y="42"/>
                    </a:lnTo>
                    <a:lnTo>
                      <a:pt x="274" y="0"/>
                    </a:lnTo>
                    <a:lnTo>
                      <a:pt x="284" y="21"/>
                    </a:lnTo>
                    <a:lnTo>
                      <a:pt x="291" y="31"/>
                    </a:lnTo>
                    <a:lnTo>
                      <a:pt x="300" y="37"/>
                    </a:lnTo>
                    <a:lnTo>
                      <a:pt x="317" y="49"/>
                    </a:lnTo>
                    <a:lnTo>
                      <a:pt x="330" y="64"/>
                    </a:lnTo>
                    <a:lnTo>
                      <a:pt x="352" y="99"/>
                    </a:lnTo>
                    <a:lnTo>
                      <a:pt x="357" y="115"/>
                    </a:lnTo>
                    <a:lnTo>
                      <a:pt x="357" y="133"/>
                    </a:lnTo>
                    <a:lnTo>
                      <a:pt x="350" y="167"/>
                    </a:lnTo>
                    <a:lnTo>
                      <a:pt x="350" y="183"/>
                    </a:lnTo>
                    <a:lnTo>
                      <a:pt x="356" y="199"/>
                    </a:lnTo>
                    <a:lnTo>
                      <a:pt x="358" y="215"/>
                    </a:lnTo>
                    <a:lnTo>
                      <a:pt x="357" y="230"/>
                    </a:lnTo>
                    <a:lnTo>
                      <a:pt x="352" y="256"/>
                    </a:lnTo>
                    <a:lnTo>
                      <a:pt x="366" y="267"/>
                    </a:lnTo>
                    <a:lnTo>
                      <a:pt x="381" y="277"/>
                    </a:lnTo>
                    <a:lnTo>
                      <a:pt x="391" y="289"/>
                    </a:lnTo>
                    <a:lnTo>
                      <a:pt x="407" y="388"/>
                    </a:lnTo>
                    <a:lnTo>
                      <a:pt x="378" y="388"/>
                    </a:lnTo>
                    <a:lnTo>
                      <a:pt x="349" y="384"/>
                    </a:lnTo>
                    <a:lnTo>
                      <a:pt x="336" y="410"/>
                    </a:lnTo>
                    <a:lnTo>
                      <a:pt x="328" y="438"/>
                    </a:lnTo>
                    <a:lnTo>
                      <a:pt x="323" y="466"/>
                    </a:lnTo>
                    <a:lnTo>
                      <a:pt x="316" y="462"/>
                    </a:lnTo>
                    <a:lnTo>
                      <a:pt x="307" y="461"/>
                    </a:lnTo>
                    <a:lnTo>
                      <a:pt x="299" y="457"/>
                    </a:lnTo>
                    <a:lnTo>
                      <a:pt x="288" y="463"/>
                    </a:lnTo>
                    <a:lnTo>
                      <a:pt x="284" y="467"/>
                    </a:lnTo>
                    <a:lnTo>
                      <a:pt x="279" y="471"/>
                    </a:lnTo>
                    <a:lnTo>
                      <a:pt x="263" y="459"/>
                    </a:lnTo>
                    <a:lnTo>
                      <a:pt x="243" y="450"/>
                    </a:lnTo>
                    <a:lnTo>
                      <a:pt x="223" y="446"/>
                    </a:lnTo>
                    <a:lnTo>
                      <a:pt x="202" y="450"/>
                    </a:lnTo>
                    <a:lnTo>
                      <a:pt x="184" y="459"/>
                    </a:lnTo>
                    <a:lnTo>
                      <a:pt x="140" y="438"/>
                    </a:lnTo>
                    <a:lnTo>
                      <a:pt x="96" y="421"/>
                    </a:lnTo>
                    <a:lnTo>
                      <a:pt x="92" y="417"/>
                    </a:lnTo>
                    <a:lnTo>
                      <a:pt x="87" y="412"/>
                    </a:lnTo>
                    <a:lnTo>
                      <a:pt x="76" y="396"/>
                    </a:lnTo>
                    <a:lnTo>
                      <a:pt x="61" y="401"/>
                    </a:lnTo>
                    <a:lnTo>
                      <a:pt x="45" y="405"/>
                    </a:lnTo>
                    <a:lnTo>
                      <a:pt x="0" y="381"/>
                    </a:lnTo>
                    <a:lnTo>
                      <a:pt x="10" y="335"/>
                    </a:lnTo>
                    <a:lnTo>
                      <a:pt x="46" y="329"/>
                    </a:lnTo>
                    <a:lnTo>
                      <a:pt x="55" y="315"/>
                    </a:lnTo>
                    <a:lnTo>
                      <a:pt x="66" y="299"/>
                    </a:lnTo>
                    <a:lnTo>
                      <a:pt x="79" y="299"/>
                    </a:lnTo>
                    <a:lnTo>
                      <a:pt x="94" y="303"/>
                    </a:lnTo>
                    <a:lnTo>
                      <a:pt x="107" y="299"/>
                    </a:lnTo>
                    <a:lnTo>
                      <a:pt x="115" y="282"/>
                    </a:lnTo>
                    <a:lnTo>
                      <a:pt x="116" y="273"/>
                    </a:lnTo>
                    <a:lnTo>
                      <a:pt x="139" y="263"/>
                    </a:lnTo>
                    <a:lnTo>
                      <a:pt x="160" y="251"/>
                    </a:lnTo>
                    <a:lnTo>
                      <a:pt x="162" y="232"/>
                    </a:lnTo>
                    <a:lnTo>
                      <a:pt x="170" y="215"/>
                    </a:lnTo>
                    <a:lnTo>
                      <a:pt x="170" y="195"/>
                    </a:lnTo>
                    <a:lnTo>
                      <a:pt x="160" y="157"/>
                    </a:lnTo>
                    <a:lnTo>
                      <a:pt x="182" y="144"/>
                    </a:lnTo>
                    <a:lnTo>
                      <a:pt x="202" y="126"/>
                    </a:lnTo>
                    <a:lnTo>
                      <a:pt x="221" y="105"/>
                    </a:lnTo>
                    <a:lnTo>
                      <a:pt x="235" y="83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26"/>
              <p:cNvSpPr>
                <a:spLocks/>
              </p:cNvSpPr>
              <p:nvPr/>
            </p:nvSpPr>
            <p:spPr bwMode="auto">
              <a:xfrm>
                <a:off x="939985" y="3324983"/>
                <a:ext cx="214480" cy="214480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56" y="0"/>
                  </a:cxn>
                  <a:cxn ang="0">
                    <a:pos x="72" y="6"/>
                  </a:cxn>
                  <a:cxn ang="0">
                    <a:pos x="84" y="15"/>
                  </a:cxn>
                  <a:cxn ang="0">
                    <a:pos x="98" y="30"/>
                  </a:cxn>
                  <a:cxn ang="0">
                    <a:pos x="109" y="42"/>
                  </a:cxn>
                  <a:cxn ang="0">
                    <a:pos x="117" y="57"/>
                  </a:cxn>
                  <a:cxn ang="0">
                    <a:pos x="121" y="71"/>
                  </a:cxn>
                  <a:cxn ang="0">
                    <a:pos x="131" y="103"/>
                  </a:cxn>
                  <a:cxn ang="0">
                    <a:pos x="148" y="123"/>
                  </a:cxn>
                  <a:cxn ang="0">
                    <a:pos x="167" y="145"/>
                  </a:cxn>
                  <a:cxn ang="0">
                    <a:pos x="150" y="157"/>
                  </a:cxn>
                  <a:cxn ang="0">
                    <a:pos x="132" y="167"/>
                  </a:cxn>
                  <a:cxn ang="0">
                    <a:pos x="111" y="146"/>
                  </a:cxn>
                  <a:cxn ang="0">
                    <a:pos x="100" y="139"/>
                  </a:cxn>
                  <a:cxn ang="0">
                    <a:pos x="72" y="127"/>
                  </a:cxn>
                  <a:cxn ang="0">
                    <a:pos x="44" y="111"/>
                  </a:cxn>
                  <a:cxn ang="0">
                    <a:pos x="17" y="99"/>
                  </a:cxn>
                  <a:cxn ang="0">
                    <a:pos x="9" y="68"/>
                  </a:cxn>
                  <a:cxn ang="0">
                    <a:pos x="0" y="37"/>
                  </a:cxn>
                  <a:cxn ang="0">
                    <a:pos x="20" y="21"/>
                  </a:cxn>
                  <a:cxn ang="0">
                    <a:pos x="39" y="3"/>
                  </a:cxn>
                </a:cxnLst>
                <a:rect l="0" t="0" r="r" b="b"/>
                <a:pathLst>
                  <a:path w="167" h="167">
                    <a:moveTo>
                      <a:pt x="39" y="3"/>
                    </a:moveTo>
                    <a:lnTo>
                      <a:pt x="56" y="0"/>
                    </a:lnTo>
                    <a:lnTo>
                      <a:pt x="72" y="6"/>
                    </a:lnTo>
                    <a:lnTo>
                      <a:pt x="84" y="15"/>
                    </a:lnTo>
                    <a:lnTo>
                      <a:pt x="98" y="30"/>
                    </a:lnTo>
                    <a:lnTo>
                      <a:pt x="109" y="42"/>
                    </a:lnTo>
                    <a:lnTo>
                      <a:pt x="117" y="57"/>
                    </a:lnTo>
                    <a:lnTo>
                      <a:pt x="121" y="71"/>
                    </a:lnTo>
                    <a:lnTo>
                      <a:pt x="131" y="103"/>
                    </a:lnTo>
                    <a:lnTo>
                      <a:pt x="148" y="123"/>
                    </a:lnTo>
                    <a:lnTo>
                      <a:pt x="167" y="145"/>
                    </a:lnTo>
                    <a:lnTo>
                      <a:pt x="150" y="157"/>
                    </a:lnTo>
                    <a:lnTo>
                      <a:pt x="132" y="167"/>
                    </a:lnTo>
                    <a:lnTo>
                      <a:pt x="111" y="146"/>
                    </a:lnTo>
                    <a:lnTo>
                      <a:pt x="100" y="139"/>
                    </a:lnTo>
                    <a:lnTo>
                      <a:pt x="72" y="127"/>
                    </a:lnTo>
                    <a:lnTo>
                      <a:pt x="44" y="111"/>
                    </a:lnTo>
                    <a:lnTo>
                      <a:pt x="17" y="99"/>
                    </a:lnTo>
                    <a:lnTo>
                      <a:pt x="9" y="68"/>
                    </a:lnTo>
                    <a:lnTo>
                      <a:pt x="0" y="37"/>
                    </a:lnTo>
                    <a:lnTo>
                      <a:pt x="20" y="21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27"/>
              <p:cNvSpPr>
                <a:spLocks/>
              </p:cNvSpPr>
              <p:nvPr/>
            </p:nvSpPr>
            <p:spPr bwMode="auto">
              <a:xfrm>
                <a:off x="1307297" y="3332689"/>
                <a:ext cx="240166" cy="179803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63" y="9"/>
                  </a:cxn>
                  <a:cxn ang="0">
                    <a:pos x="97" y="5"/>
                  </a:cxn>
                  <a:cxn ang="0">
                    <a:pos x="130" y="0"/>
                  </a:cxn>
                  <a:cxn ang="0">
                    <a:pos x="149" y="26"/>
                  </a:cxn>
                  <a:cxn ang="0">
                    <a:pos x="170" y="53"/>
                  </a:cxn>
                  <a:cxn ang="0">
                    <a:pos x="187" y="82"/>
                  </a:cxn>
                  <a:cxn ang="0">
                    <a:pos x="130" y="140"/>
                  </a:cxn>
                  <a:cxn ang="0">
                    <a:pos x="109" y="120"/>
                  </a:cxn>
                  <a:cxn ang="0">
                    <a:pos x="88" y="121"/>
                  </a:cxn>
                  <a:cxn ang="0">
                    <a:pos x="69" y="118"/>
                  </a:cxn>
                  <a:cxn ang="0">
                    <a:pos x="52" y="112"/>
                  </a:cxn>
                  <a:cxn ang="0">
                    <a:pos x="33" y="103"/>
                  </a:cxn>
                  <a:cxn ang="0">
                    <a:pos x="19" y="91"/>
                  </a:cxn>
                  <a:cxn ang="0">
                    <a:pos x="8" y="77"/>
                  </a:cxn>
                  <a:cxn ang="0">
                    <a:pos x="0" y="60"/>
                  </a:cxn>
                  <a:cxn ang="0">
                    <a:pos x="9" y="44"/>
                  </a:cxn>
                  <a:cxn ang="0">
                    <a:pos x="18" y="31"/>
                  </a:cxn>
                  <a:cxn ang="0">
                    <a:pos x="30" y="17"/>
                  </a:cxn>
                </a:cxnLst>
                <a:rect l="0" t="0" r="r" b="b"/>
                <a:pathLst>
                  <a:path w="187" h="140">
                    <a:moveTo>
                      <a:pt x="30" y="17"/>
                    </a:moveTo>
                    <a:lnTo>
                      <a:pt x="63" y="9"/>
                    </a:lnTo>
                    <a:lnTo>
                      <a:pt x="97" y="5"/>
                    </a:lnTo>
                    <a:lnTo>
                      <a:pt x="130" y="0"/>
                    </a:lnTo>
                    <a:lnTo>
                      <a:pt x="149" y="26"/>
                    </a:lnTo>
                    <a:lnTo>
                      <a:pt x="170" y="53"/>
                    </a:lnTo>
                    <a:lnTo>
                      <a:pt x="187" y="82"/>
                    </a:lnTo>
                    <a:lnTo>
                      <a:pt x="130" y="140"/>
                    </a:lnTo>
                    <a:lnTo>
                      <a:pt x="109" y="120"/>
                    </a:lnTo>
                    <a:lnTo>
                      <a:pt x="88" y="121"/>
                    </a:lnTo>
                    <a:lnTo>
                      <a:pt x="69" y="118"/>
                    </a:lnTo>
                    <a:lnTo>
                      <a:pt x="52" y="112"/>
                    </a:lnTo>
                    <a:lnTo>
                      <a:pt x="33" y="103"/>
                    </a:lnTo>
                    <a:lnTo>
                      <a:pt x="19" y="91"/>
                    </a:lnTo>
                    <a:lnTo>
                      <a:pt x="8" y="77"/>
                    </a:lnTo>
                    <a:lnTo>
                      <a:pt x="0" y="60"/>
                    </a:lnTo>
                    <a:lnTo>
                      <a:pt x="9" y="44"/>
                    </a:lnTo>
                    <a:lnTo>
                      <a:pt x="18" y="3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28"/>
              <p:cNvSpPr>
                <a:spLocks/>
              </p:cNvSpPr>
              <p:nvPr/>
            </p:nvSpPr>
            <p:spPr bwMode="auto">
              <a:xfrm>
                <a:off x="1140337" y="3407178"/>
                <a:ext cx="193931" cy="18108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7" y="11"/>
                  </a:cxn>
                  <a:cxn ang="0">
                    <a:pos x="77" y="19"/>
                  </a:cxn>
                  <a:cxn ang="0">
                    <a:pos x="115" y="4"/>
                  </a:cxn>
                  <a:cxn ang="0">
                    <a:pos x="134" y="29"/>
                  </a:cxn>
                  <a:cxn ang="0">
                    <a:pos x="151" y="54"/>
                  </a:cxn>
                  <a:cxn ang="0">
                    <a:pos x="132" y="69"/>
                  </a:cxn>
                  <a:cxn ang="0">
                    <a:pos x="114" y="84"/>
                  </a:cxn>
                  <a:cxn ang="0">
                    <a:pos x="114" y="122"/>
                  </a:cxn>
                  <a:cxn ang="0">
                    <a:pos x="112" y="139"/>
                  </a:cxn>
                  <a:cxn ang="0">
                    <a:pos x="97" y="141"/>
                  </a:cxn>
                  <a:cxn ang="0">
                    <a:pos x="83" y="135"/>
                  </a:cxn>
                  <a:cxn ang="0">
                    <a:pos x="72" y="123"/>
                  </a:cxn>
                  <a:cxn ang="0">
                    <a:pos x="62" y="109"/>
                  </a:cxn>
                  <a:cxn ang="0">
                    <a:pos x="54" y="94"/>
                  </a:cxn>
                  <a:cxn ang="0">
                    <a:pos x="39" y="81"/>
                  </a:cxn>
                  <a:cxn ang="0">
                    <a:pos x="20" y="68"/>
                  </a:cxn>
                  <a:cxn ang="0">
                    <a:pos x="0" y="50"/>
                  </a:cxn>
                  <a:cxn ang="0">
                    <a:pos x="16" y="49"/>
                  </a:cxn>
                  <a:cxn ang="0">
                    <a:pos x="29" y="40"/>
                  </a:cxn>
                  <a:cxn ang="0">
                    <a:pos x="39" y="28"/>
                  </a:cxn>
                  <a:cxn ang="0">
                    <a:pos x="49" y="13"/>
                  </a:cxn>
                  <a:cxn ang="0">
                    <a:pos x="59" y="0"/>
                  </a:cxn>
                </a:cxnLst>
                <a:rect l="0" t="0" r="r" b="b"/>
                <a:pathLst>
                  <a:path w="151" h="141">
                    <a:moveTo>
                      <a:pt x="59" y="0"/>
                    </a:moveTo>
                    <a:lnTo>
                      <a:pt x="67" y="11"/>
                    </a:lnTo>
                    <a:lnTo>
                      <a:pt x="77" y="19"/>
                    </a:lnTo>
                    <a:lnTo>
                      <a:pt x="115" y="4"/>
                    </a:lnTo>
                    <a:lnTo>
                      <a:pt x="134" y="29"/>
                    </a:lnTo>
                    <a:lnTo>
                      <a:pt x="151" y="54"/>
                    </a:lnTo>
                    <a:lnTo>
                      <a:pt x="132" y="69"/>
                    </a:lnTo>
                    <a:lnTo>
                      <a:pt x="114" y="84"/>
                    </a:lnTo>
                    <a:lnTo>
                      <a:pt x="114" y="122"/>
                    </a:lnTo>
                    <a:lnTo>
                      <a:pt x="112" y="139"/>
                    </a:lnTo>
                    <a:lnTo>
                      <a:pt x="97" y="141"/>
                    </a:lnTo>
                    <a:lnTo>
                      <a:pt x="83" y="135"/>
                    </a:lnTo>
                    <a:lnTo>
                      <a:pt x="72" y="123"/>
                    </a:lnTo>
                    <a:lnTo>
                      <a:pt x="62" y="109"/>
                    </a:lnTo>
                    <a:lnTo>
                      <a:pt x="54" y="94"/>
                    </a:lnTo>
                    <a:lnTo>
                      <a:pt x="39" y="81"/>
                    </a:lnTo>
                    <a:lnTo>
                      <a:pt x="20" y="68"/>
                    </a:lnTo>
                    <a:lnTo>
                      <a:pt x="0" y="50"/>
                    </a:lnTo>
                    <a:lnTo>
                      <a:pt x="16" y="49"/>
                    </a:lnTo>
                    <a:lnTo>
                      <a:pt x="29" y="40"/>
                    </a:lnTo>
                    <a:lnTo>
                      <a:pt x="39" y="28"/>
                    </a:lnTo>
                    <a:lnTo>
                      <a:pt x="49" y="1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29"/>
              <p:cNvSpPr>
                <a:spLocks/>
              </p:cNvSpPr>
              <p:nvPr/>
            </p:nvSpPr>
            <p:spPr bwMode="auto">
              <a:xfrm>
                <a:off x="1799187" y="3417453"/>
                <a:ext cx="224754" cy="15026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2" y="0"/>
                  </a:cxn>
                  <a:cxn ang="0">
                    <a:pos x="47" y="5"/>
                  </a:cxn>
                  <a:cxn ang="0">
                    <a:pos x="60" y="9"/>
                  </a:cxn>
                  <a:cxn ang="0">
                    <a:pos x="65" y="51"/>
                  </a:cxn>
                  <a:cxn ang="0">
                    <a:pos x="77" y="47"/>
                  </a:cxn>
                  <a:cxn ang="0">
                    <a:pos x="92" y="38"/>
                  </a:cxn>
                  <a:cxn ang="0">
                    <a:pos x="103" y="33"/>
                  </a:cxn>
                  <a:cxn ang="0">
                    <a:pos x="117" y="33"/>
                  </a:cxn>
                  <a:cxn ang="0">
                    <a:pos x="162" y="43"/>
                  </a:cxn>
                  <a:cxn ang="0">
                    <a:pos x="175" y="110"/>
                  </a:cxn>
                  <a:cxn ang="0">
                    <a:pos x="160" y="109"/>
                  </a:cxn>
                  <a:cxn ang="0">
                    <a:pos x="133" y="98"/>
                  </a:cxn>
                  <a:cxn ang="0">
                    <a:pos x="72" y="117"/>
                  </a:cxn>
                  <a:cxn ang="0">
                    <a:pos x="58" y="71"/>
                  </a:cxn>
                  <a:cxn ang="0">
                    <a:pos x="53" y="60"/>
                  </a:cxn>
                  <a:cxn ang="0">
                    <a:pos x="47" y="55"/>
                  </a:cxn>
                  <a:cxn ang="0">
                    <a:pos x="33" y="51"/>
                  </a:cxn>
                  <a:cxn ang="0">
                    <a:pos x="23" y="50"/>
                  </a:cxn>
                  <a:cxn ang="0">
                    <a:pos x="11" y="49"/>
                  </a:cxn>
                  <a:cxn ang="0">
                    <a:pos x="0" y="45"/>
                  </a:cxn>
                  <a:cxn ang="0">
                    <a:pos x="0" y="7"/>
                  </a:cxn>
                </a:cxnLst>
                <a:rect l="0" t="0" r="r" b="b"/>
                <a:pathLst>
                  <a:path w="175" h="117">
                    <a:moveTo>
                      <a:pt x="0" y="7"/>
                    </a:moveTo>
                    <a:lnTo>
                      <a:pt x="32" y="0"/>
                    </a:lnTo>
                    <a:lnTo>
                      <a:pt x="47" y="5"/>
                    </a:lnTo>
                    <a:lnTo>
                      <a:pt x="60" y="9"/>
                    </a:lnTo>
                    <a:lnTo>
                      <a:pt x="65" y="51"/>
                    </a:lnTo>
                    <a:lnTo>
                      <a:pt x="77" y="47"/>
                    </a:lnTo>
                    <a:lnTo>
                      <a:pt x="92" y="38"/>
                    </a:lnTo>
                    <a:lnTo>
                      <a:pt x="103" y="33"/>
                    </a:lnTo>
                    <a:lnTo>
                      <a:pt x="117" y="33"/>
                    </a:lnTo>
                    <a:lnTo>
                      <a:pt x="162" y="43"/>
                    </a:lnTo>
                    <a:lnTo>
                      <a:pt x="175" y="110"/>
                    </a:lnTo>
                    <a:lnTo>
                      <a:pt x="160" y="109"/>
                    </a:lnTo>
                    <a:lnTo>
                      <a:pt x="133" y="98"/>
                    </a:lnTo>
                    <a:lnTo>
                      <a:pt x="72" y="117"/>
                    </a:lnTo>
                    <a:lnTo>
                      <a:pt x="58" y="71"/>
                    </a:lnTo>
                    <a:lnTo>
                      <a:pt x="53" y="60"/>
                    </a:lnTo>
                    <a:lnTo>
                      <a:pt x="47" y="55"/>
                    </a:lnTo>
                    <a:lnTo>
                      <a:pt x="33" y="51"/>
                    </a:lnTo>
                    <a:lnTo>
                      <a:pt x="23" y="50"/>
                    </a:lnTo>
                    <a:lnTo>
                      <a:pt x="11" y="49"/>
                    </a:lnTo>
                    <a:lnTo>
                      <a:pt x="0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0"/>
              <p:cNvSpPr>
                <a:spLocks/>
              </p:cNvSpPr>
              <p:nvPr/>
            </p:nvSpPr>
            <p:spPr bwMode="auto">
              <a:xfrm>
                <a:off x="7102092" y="3432865"/>
                <a:ext cx="30823" cy="475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4" y="37"/>
                  </a:cxn>
                  <a:cxn ang="0">
                    <a:pos x="20" y="33"/>
                  </a:cxn>
                  <a:cxn ang="0">
                    <a:pos x="15" y="32"/>
                  </a:cxn>
                  <a:cxn ang="0">
                    <a:pos x="4" y="25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1" y="0"/>
                  </a:cxn>
                </a:cxnLst>
                <a:rect l="0" t="0" r="r" b="b"/>
                <a:pathLst>
                  <a:path w="24" h="37">
                    <a:moveTo>
                      <a:pt x="1" y="0"/>
                    </a:moveTo>
                    <a:lnTo>
                      <a:pt x="24" y="37"/>
                    </a:lnTo>
                    <a:lnTo>
                      <a:pt x="20" y="33"/>
                    </a:lnTo>
                    <a:lnTo>
                      <a:pt x="15" y="32"/>
                    </a:lnTo>
                    <a:lnTo>
                      <a:pt x="4" y="25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1"/>
              <p:cNvSpPr>
                <a:spLocks noEditPoints="1"/>
              </p:cNvSpPr>
              <p:nvPr/>
            </p:nvSpPr>
            <p:spPr bwMode="auto">
              <a:xfrm>
                <a:off x="7100808" y="3431581"/>
                <a:ext cx="33392" cy="51372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14" y="1"/>
                  </a:cxn>
                  <a:cxn ang="0">
                    <a:pos x="23" y="4"/>
                  </a:cxn>
                  <a:cxn ang="0">
                    <a:pos x="159" y="228"/>
                  </a:cxn>
                  <a:cxn ang="0">
                    <a:pos x="157" y="239"/>
                  </a:cxn>
                  <a:cxn ang="0">
                    <a:pos x="147" y="238"/>
                  </a:cxn>
                  <a:cxn ang="0">
                    <a:pos x="123" y="214"/>
                  </a:cxn>
                  <a:cxn ang="0">
                    <a:pos x="127" y="216"/>
                  </a:cxn>
                  <a:cxn ang="0">
                    <a:pos x="95" y="208"/>
                  </a:cxn>
                  <a:cxn ang="0">
                    <a:pos x="92" y="207"/>
                  </a:cxn>
                  <a:cxn ang="0">
                    <a:pos x="28" y="167"/>
                  </a:cxn>
                  <a:cxn ang="0">
                    <a:pos x="25" y="164"/>
                  </a:cxn>
                  <a:cxn ang="0">
                    <a:pos x="9" y="132"/>
                  </a:cxn>
                  <a:cxn ang="0">
                    <a:pos x="9" y="131"/>
                  </a:cxn>
                  <a:cxn ang="0">
                    <a:pos x="1" y="107"/>
                  </a:cxn>
                  <a:cxn ang="0">
                    <a:pos x="0" y="104"/>
                  </a:cxn>
                  <a:cxn ang="0">
                    <a:pos x="0" y="72"/>
                  </a:cxn>
                  <a:cxn ang="0">
                    <a:pos x="1" y="71"/>
                  </a:cxn>
                  <a:cxn ang="0">
                    <a:pos x="9" y="39"/>
                  </a:cxn>
                  <a:cxn ang="0">
                    <a:pos x="8" y="40"/>
                  </a:cxn>
                  <a:cxn ang="0">
                    <a:pos x="8" y="8"/>
                  </a:cxn>
                  <a:cxn ang="0">
                    <a:pos x="24" y="40"/>
                  </a:cxn>
                  <a:cxn ang="0">
                    <a:pos x="24" y="42"/>
                  </a:cxn>
                  <a:cxn ang="0">
                    <a:pos x="16" y="74"/>
                  </a:cxn>
                  <a:cxn ang="0">
                    <a:pos x="16" y="72"/>
                  </a:cxn>
                  <a:cxn ang="0">
                    <a:pos x="16" y="104"/>
                  </a:cxn>
                  <a:cxn ang="0">
                    <a:pos x="16" y="102"/>
                  </a:cxn>
                  <a:cxn ang="0">
                    <a:pos x="24" y="126"/>
                  </a:cxn>
                  <a:cxn ang="0">
                    <a:pos x="24" y="125"/>
                  </a:cxn>
                  <a:cxn ang="0">
                    <a:pos x="40" y="157"/>
                  </a:cxn>
                  <a:cxn ang="0">
                    <a:pos x="37" y="154"/>
                  </a:cxn>
                  <a:cxn ang="0">
                    <a:pos x="101" y="194"/>
                  </a:cxn>
                  <a:cxn ang="0">
                    <a:pos x="98" y="193"/>
                  </a:cxn>
                  <a:cxn ang="0">
                    <a:pos x="130" y="201"/>
                  </a:cxn>
                  <a:cxn ang="0">
                    <a:pos x="134" y="203"/>
                  </a:cxn>
                  <a:cxn ang="0">
                    <a:pos x="158" y="227"/>
                  </a:cxn>
                  <a:cxn ang="0">
                    <a:pos x="146" y="237"/>
                  </a:cxn>
                  <a:cxn ang="0">
                    <a:pos x="10" y="13"/>
                  </a:cxn>
                  <a:cxn ang="0">
                    <a:pos x="24" y="8"/>
                  </a:cxn>
                  <a:cxn ang="0">
                    <a:pos x="24" y="40"/>
                  </a:cxn>
                </a:cxnLst>
                <a:rect l="0" t="0" r="r" b="b"/>
                <a:pathLst>
                  <a:path w="161" h="241">
                    <a:moveTo>
                      <a:pt x="8" y="8"/>
                    </a:moveTo>
                    <a:cubicBezTo>
                      <a:pt x="8" y="5"/>
                      <a:pt x="11" y="2"/>
                      <a:pt x="14" y="1"/>
                    </a:cubicBezTo>
                    <a:cubicBezTo>
                      <a:pt x="18" y="0"/>
                      <a:pt x="21" y="1"/>
                      <a:pt x="23" y="4"/>
                    </a:cubicBezTo>
                    <a:lnTo>
                      <a:pt x="159" y="228"/>
                    </a:lnTo>
                    <a:cubicBezTo>
                      <a:pt x="161" y="232"/>
                      <a:pt x="161" y="236"/>
                      <a:pt x="157" y="239"/>
                    </a:cubicBezTo>
                    <a:cubicBezTo>
                      <a:pt x="154" y="241"/>
                      <a:pt x="150" y="241"/>
                      <a:pt x="147" y="238"/>
                    </a:cubicBezTo>
                    <a:lnTo>
                      <a:pt x="123" y="214"/>
                    </a:lnTo>
                    <a:lnTo>
                      <a:pt x="127" y="216"/>
                    </a:lnTo>
                    <a:lnTo>
                      <a:pt x="95" y="208"/>
                    </a:lnTo>
                    <a:cubicBezTo>
                      <a:pt x="94" y="208"/>
                      <a:pt x="93" y="208"/>
                      <a:pt x="92" y="207"/>
                    </a:cubicBezTo>
                    <a:lnTo>
                      <a:pt x="28" y="167"/>
                    </a:lnTo>
                    <a:cubicBezTo>
                      <a:pt x="27" y="166"/>
                      <a:pt x="26" y="165"/>
                      <a:pt x="25" y="164"/>
                    </a:cubicBezTo>
                    <a:lnTo>
                      <a:pt x="9" y="132"/>
                    </a:lnTo>
                    <a:cubicBezTo>
                      <a:pt x="9" y="132"/>
                      <a:pt x="9" y="131"/>
                      <a:pt x="9" y="131"/>
                    </a:cubicBezTo>
                    <a:lnTo>
                      <a:pt x="1" y="107"/>
                    </a:lnTo>
                    <a:cubicBezTo>
                      <a:pt x="1" y="106"/>
                      <a:pt x="0" y="105"/>
                      <a:pt x="0" y="104"/>
                    </a:cubicBezTo>
                    <a:lnTo>
                      <a:pt x="0" y="72"/>
                    </a:lnTo>
                    <a:cubicBezTo>
                      <a:pt x="0" y="72"/>
                      <a:pt x="1" y="71"/>
                      <a:pt x="1" y="71"/>
                    </a:cubicBezTo>
                    <a:lnTo>
                      <a:pt x="9" y="39"/>
                    </a:lnTo>
                    <a:lnTo>
                      <a:pt x="8" y="40"/>
                    </a:lnTo>
                    <a:lnTo>
                      <a:pt x="8" y="8"/>
                    </a:lnTo>
                    <a:close/>
                    <a:moveTo>
                      <a:pt x="24" y="40"/>
                    </a:moveTo>
                    <a:cubicBezTo>
                      <a:pt x="24" y="41"/>
                      <a:pt x="24" y="42"/>
                      <a:pt x="24" y="42"/>
                    </a:cubicBezTo>
                    <a:lnTo>
                      <a:pt x="16" y="74"/>
                    </a:lnTo>
                    <a:lnTo>
                      <a:pt x="16" y="72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24" y="126"/>
                    </a:lnTo>
                    <a:lnTo>
                      <a:pt x="24" y="125"/>
                    </a:lnTo>
                    <a:lnTo>
                      <a:pt x="40" y="157"/>
                    </a:lnTo>
                    <a:lnTo>
                      <a:pt x="37" y="154"/>
                    </a:lnTo>
                    <a:lnTo>
                      <a:pt x="101" y="194"/>
                    </a:lnTo>
                    <a:lnTo>
                      <a:pt x="98" y="193"/>
                    </a:lnTo>
                    <a:lnTo>
                      <a:pt x="130" y="201"/>
                    </a:lnTo>
                    <a:cubicBezTo>
                      <a:pt x="132" y="201"/>
                      <a:pt x="133" y="202"/>
                      <a:pt x="134" y="203"/>
                    </a:cubicBezTo>
                    <a:lnTo>
                      <a:pt x="158" y="227"/>
                    </a:lnTo>
                    <a:lnTo>
                      <a:pt x="146" y="237"/>
                    </a:lnTo>
                    <a:lnTo>
                      <a:pt x="10" y="13"/>
                    </a:lnTo>
                    <a:lnTo>
                      <a:pt x="24" y="8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2"/>
              <p:cNvSpPr>
                <a:spLocks/>
              </p:cNvSpPr>
              <p:nvPr/>
            </p:nvSpPr>
            <p:spPr bwMode="auto">
              <a:xfrm>
                <a:off x="1487100" y="3448276"/>
                <a:ext cx="251724" cy="187509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6" y="5"/>
                  </a:cxn>
                  <a:cxn ang="0">
                    <a:pos x="97" y="9"/>
                  </a:cxn>
                  <a:cxn ang="0">
                    <a:pos x="100" y="26"/>
                  </a:cxn>
                  <a:cxn ang="0">
                    <a:pos x="100" y="43"/>
                  </a:cxn>
                  <a:cxn ang="0">
                    <a:pos x="103" y="60"/>
                  </a:cxn>
                  <a:cxn ang="0">
                    <a:pos x="110" y="75"/>
                  </a:cxn>
                  <a:cxn ang="0">
                    <a:pos x="113" y="85"/>
                  </a:cxn>
                  <a:cxn ang="0">
                    <a:pos x="118" y="91"/>
                  </a:cxn>
                  <a:cxn ang="0">
                    <a:pos x="124" y="100"/>
                  </a:cxn>
                  <a:cxn ang="0">
                    <a:pos x="180" y="75"/>
                  </a:cxn>
                  <a:cxn ang="0">
                    <a:pos x="196" y="103"/>
                  </a:cxn>
                  <a:cxn ang="0">
                    <a:pos x="184" y="125"/>
                  </a:cxn>
                  <a:cxn ang="0">
                    <a:pos x="173" y="146"/>
                  </a:cxn>
                  <a:cxn ang="0">
                    <a:pos x="150" y="144"/>
                  </a:cxn>
                  <a:cxn ang="0">
                    <a:pos x="130" y="137"/>
                  </a:cxn>
                  <a:cxn ang="0">
                    <a:pos x="110" y="129"/>
                  </a:cxn>
                  <a:cxn ang="0">
                    <a:pos x="90" y="122"/>
                  </a:cxn>
                  <a:cxn ang="0">
                    <a:pos x="68" y="120"/>
                  </a:cxn>
                  <a:cxn ang="0">
                    <a:pos x="55" y="101"/>
                  </a:cxn>
                  <a:cxn ang="0">
                    <a:pos x="36" y="86"/>
                  </a:cxn>
                  <a:cxn ang="0">
                    <a:pos x="19" y="73"/>
                  </a:cxn>
                  <a:cxn ang="0">
                    <a:pos x="0" y="59"/>
                  </a:cxn>
                  <a:cxn ang="0">
                    <a:pos x="27" y="33"/>
                  </a:cxn>
                  <a:cxn ang="0">
                    <a:pos x="52" y="5"/>
                  </a:cxn>
                </a:cxnLst>
                <a:rect l="0" t="0" r="r" b="b"/>
                <a:pathLst>
                  <a:path w="196" h="146">
                    <a:moveTo>
                      <a:pt x="52" y="5"/>
                    </a:moveTo>
                    <a:lnTo>
                      <a:pt x="62" y="0"/>
                    </a:lnTo>
                    <a:lnTo>
                      <a:pt x="75" y="3"/>
                    </a:lnTo>
                    <a:lnTo>
                      <a:pt x="86" y="5"/>
                    </a:lnTo>
                    <a:lnTo>
                      <a:pt x="97" y="9"/>
                    </a:lnTo>
                    <a:lnTo>
                      <a:pt x="100" y="26"/>
                    </a:lnTo>
                    <a:lnTo>
                      <a:pt x="100" y="43"/>
                    </a:lnTo>
                    <a:lnTo>
                      <a:pt x="103" y="60"/>
                    </a:lnTo>
                    <a:lnTo>
                      <a:pt x="110" y="75"/>
                    </a:lnTo>
                    <a:lnTo>
                      <a:pt x="113" y="85"/>
                    </a:lnTo>
                    <a:lnTo>
                      <a:pt x="118" y="91"/>
                    </a:lnTo>
                    <a:lnTo>
                      <a:pt x="124" y="100"/>
                    </a:lnTo>
                    <a:lnTo>
                      <a:pt x="180" y="75"/>
                    </a:lnTo>
                    <a:lnTo>
                      <a:pt x="196" y="103"/>
                    </a:lnTo>
                    <a:lnTo>
                      <a:pt x="184" y="125"/>
                    </a:lnTo>
                    <a:lnTo>
                      <a:pt x="173" y="146"/>
                    </a:lnTo>
                    <a:lnTo>
                      <a:pt x="150" y="144"/>
                    </a:lnTo>
                    <a:lnTo>
                      <a:pt x="130" y="137"/>
                    </a:lnTo>
                    <a:lnTo>
                      <a:pt x="110" y="129"/>
                    </a:lnTo>
                    <a:lnTo>
                      <a:pt x="90" y="122"/>
                    </a:lnTo>
                    <a:lnTo>
                      <a:pt x="68" y="120"/>
                    </a:lnTo>
                    <a:lnTo>
                      <a:pt x="55" y="101"/>
                    </a:lnTo>
                    <a:lnTo>
                      <a:pt x="36" y="86"/>
                    </a:lnTo>
                    <a:lnTo>
                      <a:pt x="19" y="73"/>
                    </a:lnTo>
                    <a:lnTo>
                      <a:pt x="0" y="59"/>
                    </a:lnTo>
                    <a:lnTo>
                      <a:pt x="27" y="33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"/>
              <p:cNvSpPr>
                <a:spLocks/>
              </p:cNvSpPr>
              <p:nvPr/>
            </p:nvSpPr>
            <p:spPr bwMode="auto">
              <a:xfrm>
                <a:off x="2065038" y="3461119"/>
                <a:ext cx="217048" cy="263283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69" y="31"/>
                  </a:cxn>
                  <a:cxn ang="0">
                    <a:pos x="164" y="66"/>
                  </a:cxn>
                  <a:cxn ang="0">
                    <a:pos x="152" y="99"/>
                  </a:cxn>
                  <a:cxn ang="0">
                    <a:pos x="138" y="131"/>
                  </a:cxn>
                  <a:cxn ang="0">
                    <a:pos x="130" y="142"/>
                  </a:cxn>
                  <a:cxn ang="0">
                    <a:pos x="120" y="149"/>
                  </a:cxn>
                  <a:cxn ang="0">
                    <a:pos x="108" y="155"/>
                  </a:cxn>
                  <a:cxn ang="0">
                    <a:pos x="116" y="186"/>
                  </a:cxn>
                  <a:cxn ang="0">
                    <a:pos x="65" y="205"/>
                  </a:cxn>
                  <a:cxn ang="0">
                    <a:pos x="71" y="187"/>
                  </a:cxn>
                  <a:cxn ang="0">
                    <a:pos x="78" y="149"/>
                  </a:cxn>
                  <a:cxn ang="0">
                    <a:pos x="39" y="159"/>
                  </a:cxn>
                  <a:cxn ang="0">
                    <a:pos x="1" y="170"/>
                  </a:cxn>
                  <a:cxn ang="0">
                    <a:pos x="0" y="153"/>
                  </a:cxn>
                  <a:cxn ang="0">
                    <a:pos x="0" y="135"/>
                  </a:cxn>
                  <a:cxn ang="0">
                    <a:pos x="5" y="119"/>
                  </a:cxn>
                  <a:cxn ang="0">
                    <a:pos x="9" y="114"/>
                  </a:cxn>
                  <a:cxn ang="0">
                    <a:pos x="28" y="93"/>
                  </a:cxn>
                  <a:cxn ang="0">
                    <a:pos x="39" y="54"/>
                  </a:cxn>
                  <a:cxn ang="0">
                    <a:pos x="66" y="58"/>
                  </a:cxn>
                  <a:cxn ang="0">
                    <a:pos x="100" y="0"/>
                  </a:cxn>
                </a:cxnLst>
                <a:rect l="0" t="0" r="r" b="b"/>
                <a:pathLst>
                  <a:path w="169" h="205">
                    <a:moveTo>
                      <a:pt x="100" y="0"/>
                    </a:moveTo>
                    <a:lnTo>
                      <a:pt x="169" y="31"/>
                    </a:lnTo>
                    <a:lnTo>
                      <a:pt x="164" y="66"/>
                    </a:lnTo>
                    <a:lnTo>
                      <a:pt x="152" y="99"/>
                    </a:lnTo>
                    <a:lnTo>
                      <a:pt x="138" y="131"/>
                    </a:lnTo>
                    <a:lnTo>
                      <a:pt x="130" y="142"/>
                    </a:lnTo>
                    <a:lnTo>
                      <a:pt x="120" y="149"/>
                    </a:lnTo>
                    <a:lnTo>
                      <a:pt x="108" y="155"/>
                    </a:lnTo>
                    <a:lnTo>
                      <a:pt x="116" y="186"/>
                    </a:lnTo>
                    <a:lnTo>
                      <a:pt x="65" y="205"/>
                    </a:lnTo>
                    <a:lnTo>
                      <a:pt x="71" y="187"/>
                    </a:lnTo>
                    <a:lnTo>
                      <a:pt x="78" y="149"/>
                    </a:lnTo>
                    <a:lnTo>
                      <a:pt x="39" y="159"/>
                    </a:lnTo>
                    <a:lnTo>
                      <a:pt x="1" y="170"/>
                    </a:lnTo>
                    <a:lnTo>
                      <a:pt x="0" y="153"/>
                    </a:lnTo>
                    <a:lnTo>
                      <a:pt x="0" y="135"/>
                    </a:lnTo>
                    <a:lnTo>
                      <a:pt x="5" y="119"/>
                    </a:lnTo>
                    <a:lnTo>
                      <a:pt x="9" y="114"/>
                    </a:lnTo>
                    <a:lnTo>
                      <a:pt x="28" y="93"/>
                    </a:lnTo>
                    <a:lnTo>
                      <a:pt x="39" y="54"/>
                    </a:lnTo>
                    <a:lnTo>
                      <a:pt x="66" y="5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4"/>
              <p:cNvSpPr>
                <a:spLocks/>
              </p:cNvSpPr>
              <p:nvPr/>
            </p:nvSpPr>
            <p:spPr bwMode="auto">
              <a:xfrm>
                <a:off x="939985" y="3464973"/>
                <a:ext cx="163107" cy="2311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6" y="9"/>
                  </a:cxn>
                  <a:cxn ang="0">
                    <a:pos x="81" y="33"/>
                  </a:cxn>
                  <a:cxn ang="0">
                    <a:pos x="104" y="44"/>
                  </a:cxn>
                  <a:cxn ang="0">
                    <a:pos x="116" y="54"/>
                  </a:cxn>
                  <a:cxn ang="0">
                    <a:pos x="124" y="68"/>
                  </a:cxn>
                  <a:cxn ang="0">
                    <a:pos x="127" y="85"/>
                  </a:cxn>
                  <a:cxn ang="0">
                    <a:pos x="127" y="101"/>
                  </a:cxn>
                  <a:cxn ang="0">
                    <a:pos x="126" y="119"/>
                  </a:cxn>
                  <a:cxn ang="0">
                    <a:pos x="122" y="135"/>
                  </a:cxn>
                  <a:cxn ang="0">
                    <a:pos x="103" y="160"/>
                  </a:cxn>
                  <a:cxn ang="0">
                    <a:pos x="81" y="180"/>
                  </a:cxn>
                  <a:cxn ang="0">
                    <a:pos x="73" y="160"/>
                  </a:cxn>
                  <a:cxn ang="0">
                    <a:pos x="71" y="135"/>
                  </a:cxn>
                  <a:cxn ang="0">
                    <a:pos x="69" y="113"/>
                  </a:cxn>
                  <a:cxn ang="0">
                    <a:pos x="63" y="90"/>
                  </a:cxn>
                  <a:cxn ang="0">
                    <a:pos x="53" y="82"/>
                  </a:cxn>
                  <a:cxn ang="0">
                    <a:pos x="28" y="72"/>
                  </a:cxn>
                  <a:cxn ang="0">
                    <a:pos x="18" y="62"/>
                  </a:cxn>
                  <a:cxn ang="0">
                    <a:pos x="8" y="49"/>
                  </a:cxn>
                  <a:cxn ang="0">
                    <a:pos x="0" y="33"/>
                  </a:cxn>
                  <a:cxn ang="0">
                    <a:pos x="4" y="16"/>
                  </a:cxn>
                  <a:cxn ang="0">
                    <a:pos x="10" y="0"/>
                  </a:cxn>
                </a:cxnLst>
                <a:rect l="0" t="0" r="r" b="b"/>
                <a:pathLst>
                  <a:path w="127" h="180">
                    <a:moveTo>
                      <a:pt x="10" y="0"/>
                    </a:moveTo>
                    <a:lnTo>
                      <a:pt x="36" y="9"/>
                    </a:lnTo>
                    <a:lnTo>
                      <a:pt x="81" y="33"/>
                    </a:lnTo>
                    <a:lnTo>
                      <a:pt x="104" y="44"/>
                    </a:lnTo>
                    <a:lnTo>
                      <a:pt x="116" y="54"/>
                    </a:lnTo>
                    <a:lnTo>
                      <a:pt x="124" y="68"/>
                    </a:lnTo>
                    <a:lnTo>
                      <a:pt x="127" y="85"/>
                    </a:lnTo>
                    <a:lnTo>
                      <a:pt x="127" y="101"/>
                    </a:lnTo>
                    <a:lnTo>
                      <a:pt x="126" y="119"/>
                    </a:lnTo>
                    <a:lnTo>
                      <a:pt x="122" y="135"/>
                    </a:lnTo>
                    <a:lnTo>
                      <a:pt x="103" y="160"/>
                    </a:lnTo>
                    <a:lnTo>
                      <a:pt x="81" y="180"/>
                    </a:lnTo>
                    <a:lnTo>
                      <a:pt x="73" y="160"/>
                    </a:lnTo>
                    <a:lnTo>
                      <a:pt x="71" y="135"/>
                    </a:lnTo>
                    <a:lnTo>
                      <a:pt x="69" y="113"/>
                    </a:lnTo>
                    <a:lnTo>
                      <a:pt x="63" y="90"/>
                    </a:lnTo>
                    <a:lnTo>
                      <a:pt x="53" y="82"/>
                    </a:lnTo>
                    <a:lnTo>
                      <a:pt x="28" y="72"/>
                    </a:lnTo>
                    <a:lnTo>
                      <a:pt x="18" y="62"/>
                    </a:lnTo>
                    <a:lnTo>
                      <a:pt x="8" y="49"/>
                    </a:lnTo>
                    <a:lnTo>
                      <a:pt x="0" y="33"/>
                    </a:lnTo>
                    <a:lnTo>
                      <a:pt x="4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5"/>
              <p:cNvSpPr>
                <a:spLocks/>
              </p:cNvSpPr>
              <p:nvPr/>
            </p:nvSpPr>
            <p:spPr bwMode="auto">
              <a:xfrm>
                <a:off x="1272621" y="3489374"/>
                <a:ext cx="183656" cy="200352"/>
              </a:xfrm>
              <a:custGeom>
                <a:avLst/>
                <a:gdLst/>
                <a:ahLst/>
                <a:cxnLst>
                  <a:cxn ang="0">
                    <a:pos x="20" y="27"/>
                  </a:cxn>
                  <a:cxn ang="0">
                    <a:pos x="33" y="16"/>
                  </a:cxn>
                  <a:cxn ang="0">
                    <a:pos x="46" y="5"/>
                  </a:cxn>
                  <a:cxn ang="0">
                    <a:pos x="60" y="0"/>
                  </a:cxn>
                  <a:cxn ang="0">
                    <a:pos x="78" y="0"/>
                  </a:cxn>
                  <a:cxn ang="0">
                    <a:pos x="83" y="4"/>
                  </a:cxn>
                  <a:cxn ang="0">
                    <a:pos x="95" y="16"/>
                  </a:cxn>
                  <a:cxn ang="0">
                    <a:pos x="130" y="9"/>
                  </a:cxn>
                  <a:cxn ang="0">
                    <a:pos x="134" y="14"/>
                  </a:cxn>
                  <a:cxn ang="0">
                    <a:pos x="139" y="17"/>
                  </a:cxn>
                  <a:cxn ang="0">
                    <a:pos x="143" y="22"/>
                  </a:cxn>
                  <a:cxn ang="0">
                    <a:pos x="134" y="31"/>
                  </a:cxn>
                  <a:cxn ang="0">
                    <a:pos x="125" y="38"/>
                  </a:cxn>
                  <a:cxn ang="0">
                    <a:pos x="129" y="121"/>
                  </a:cxn>
                  <a:cxn ang="0">
                    <a:pos x="105" y="132"/>
                  </a:cxn>
                  <a:cxn ang="0">
                    <a:pos x="79" y="146"/>
                  </a:cxn>
                  <a:cxn ang="0">
                    <a:pos x="55" y="156"/>
                  </a:cxn>
                  <a:cxn ang="0">
                    <a:pos x="33" y="136"/>
                  </a:cxn>
                  <a:cxn ang="0">
                    <a:pos x="13" y="114"/>
                  </a:cxn>
                  <a:cxn ang="0">
                    <a:pos x="0" y="88"/>
                  </a:cxn>
                  <a:cxn ang="0">
                    <a:pos x="7" y="86"/>
                  </a:cxn>
                  <a:cxn ang="0">
                    <a:pos x="12" y="82"/>
                  </a:cxn>
                  <a:cxn ang="0">
                    <a:pos x="18" y="81"/>
                  </a:cxn>
                  <a:cxn ang="0">
                    <a:pos x="18" y="44"/>
                  </a:cxn>
                  <a:cxn ang="0">
                    <a:pos x="20" y="27"/>
                  </a:cxn>
                </a:cxnLst>
                <a:rect l="0" t="0" r="r" b="b"/>
                <a:pathLst>
                  <a:path w="143" h="156">
                    <a:moveTo>
                      <a:pt x="20" y="27"/>
                    </a:moveTo>
                    <a:lnTo>
                      <a:pt x="33" y="16"/>
                    </a:lnTo>
                    <a:lnTo>
                      <a:pt x="46" y="5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83" y="4"/>
                    </a:lnTo>
                    <a:lnTo>
                      <a:pt x="95" y="16"/>
                    </a:lnTo>
                    <a:lnTo>
                      <a:pt x="130" y="9"/>
                    </a:lnTo>
                    <a:lnTo>
                      <a:pt x="134" y="14"/>
                    </a:lnTo>
                    <a:lnTo>
                      <a:pt x="139" y="17"/>
                    </a:lnTo>
                    <a:lnTo>
                      <a:pt x="143" y="22"/>
                    </a:lnTo>
                    <a:lnTo>
                      <a:pt x="134" y="31"/>
                    </a:lnTo>
                    <a:lnTo>
                      <a:pt x="125" y="38"/>
                    </a:lnTo>
                    <a:lnTo>
                      <a:pt x="129" y="121"/>
                    </a:lnTo>
                    <a:lnTo>
                      <a:pt x="105" y="132"/>
                    </a:lnTo>
                    <a:lnTo>
                      <a:pt x="79" y="146"/>
                    </a:lnTo>
                    <a:lnTo>
                      <a:pt x="55" y="156"/>
                    </a:lnTo>
                    <a:lnTo>
                      <a:pt x="33" y="136"/>
                    </a:lnTo>
                    <a:lnTo>
                      <a:pt x="13" y="114"/>
                    </a:lnTo>
                    <a:lnTo>
                      <a:pt x="0" y="88"/>
                    </a:lnTo>
                    <a:lnTo>
                      <a:pt x="7" y="86"/>
                    </a:lnTo>
                    <a:lnTo>
                      <a:pt x="12" y="82"/>
                    </a:lnTo>
                    <a:lnTo>
                      <a:pt x="18" y="81"/>
                    </a:lnTo>
                    <a:lnTo>
                      <a:pt x="18" y="44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6"/>
              <p:cNvSpPr>
                <a:spLocks/>
              </p:cNvSpPr>
              <p:nvPr/>
            </p:nvSpPr>
            <p:spPr bwMode="auto">
              <a:xfrm>
                <a:off x="1745246" y="3495796"/>
                <a:ext cx="132284" cy="13228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65" y="0"/>
                  </a:cxn>
                  <a:cxn ang="0">
                    <a:pos x="85" y="5"/>
                  </a:cxn>
                  <a:cxn ang="0">
                    <a:pos x="95" y="28"/>
                  </a:cxn>
                  <a:cxn ang="0">
                    <a:pos x="103" y="54"/>
                  </a:cxn>
                  <a:cxn ang="0">
                    <a:pos x="85" y="63"/>
                  </a:cxn>
                  <a:cxn ang="0">
                    <a:pos x="67" y="72"/>
                  </a:cxn>
                  <a:cxn ang="0">
                    <a:pos x="63" y="80"/>
                  </a:cxn>
                  <a:cxn ang="0">
                    <a:pos x="62" y="87"/>
                  </a:cxn>
                  <a:cxn ang="0">
                    <a:pos x="62" y="94"/>
                  </a:cxn>
                  <a:cxn ang="0">
                    <a:pos x="58" y="100"/>
                  </a:cxn>
                  <a:cxn ang="0">
                    <a:pos x="53" y="103"/>
                  </a:cxn>
                  <a:cxn ang="0">
                    <a:pos x="42" y="102"/>
                  </a:cxn>
                  <a:cxn ang="0">
                    <a:pos x="30" y="103"/>
                  </a:cxn>
                  <a:cxn ang="0">
                    <a:pos x="18" y="102"/>
                  </a:cxn>
                  <a:cxn ang="0">
                    <a:pos x="7" y="94"/>
                  </a:cxn>
                  <a:cxn ang="0">
                    <a:pos x="0" y="85"/>
                  </a:cxn>
                  <a:cxn ang="0">
                    <a:pos x="0" y="49"/>
                  </a:cxn>
                  <a:cxn ang="0">
                    <a:pos x="14" y="39"/>
                  </a:cxn>
                  <a:cxn ang="0">
                    <a:pos x="18" y="34"/>
                  </a:cxn>
                  <a:cxn ang="0">
                    <a:pos x="20" y="23"/>
                  </a:cxn>
                  <a:cxn ang="0">
                    <a:pos x="22" y="10"/>
                  </a:cxn>
                  <a:cxn ang="0">
                    <a:pos x="24" y="0"/>
                  </a:cxn>
                </a:cxnLst>
                <a:rect l="0" t="0" r="r" b="b"/>
                <a:pathLst>
                  <a:path w="103" h="103">
                    <a:moveTo>
                      <a:pt x="24" y="0"/>
                    </a:moveTo>
                    <a:lnTo>
                      <a:pt x="65" y="0"/>
                    </a:lnTo>
                    <a:lnTo>
                      <a:pt x="85" y="5"/>
                    </a:lnTo>
                    <a:lnTo>
                      <a:pt x="95" y="28"/>
                    </a:lnTo>
                    <a:lnTo>
                      <a:pt x="103" y="54"/>
                    </a:lnTo>
                    <a:lnTo>
                      <a:pt x="85" y="63"/>
                    </a:lnTo>
                    <a:lnTo>
                      <a:pt x="67" y="72"/>
                    </a:lnTo>
                    <a:lnTo>
                      <a:pt x="63" y="80"/>
                    </a:lnTo>
                    <a:lnTo>
                      <a:pt x="62" y="87"/>
                    </a:lnTo>
                    <a:lnTo>
                      <a:pt x="62" y="94"/>
                    </a:lnTo>
                    <a:lnTo>
                      <a:pt x="58" y="100"/>
                    </a:lnTo>
                    <a:lnTo>
                      <a:pt x="53" y="103"/>
                    </a:lnTo>
                    <a:lnTo>
                      <a:pt x="42" y="102"/>
                    </a:lnTo>
                    <a:lnTo>
                      <a:pt x="30" y="103"/>
                    </a:lnTo>
                    <a:lnTo>
                      <a:pt x="18" y="102"/>
                    </a:lnTo>
                    <a:lnTo>
                      <a:pt x="7" y="94"/>
                    </a:lnTo>
                    <a:lnTo>
                      <a:pt x="0" y="85"/>
                    </a:lnTo>
                    <a:lnTo>
                      <a:pt x="0" y="49"/>
                    </a:lnTo>
                    <a:lnTo>
                      <a:pt x="14" y="39"/>
                    </a:lnTo>
                    <a:lnTo>
                      <a:pt x="18" y="34"/>
                    </a:lnTo>
                    <a:lnTo>
                      <a:pt x="20" y="23"/>
                    </a:lnTo>
                    <a:lnTo>
                      <a:pt x="22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7"/>
              <p:cNvSpPr>
                <a:spLocks/>
              </p:cNvSpPr>
              <p:nvPr/>
            </p:nvSpPr>
            <p:spPr bwMode="auto">
              <a:xfrm>
                <a:off x="1049151" y="3520197"/>
                <a:ext cx="285116" cy="258146"/>
              </a:xfrm>
              <a:custGeom>
                <a:avLst/>
                <a:gdLst/>
                <a:ahLst/>
                <a:cxnLst>
                  <a:cxn ang="0">
                    <a:pos x="55" y="22"/>
                  </a:cxn>
                  <a:cxn ang="0">
                    <a:pos x="67" y="13"/>
                  </a:cxn>
                  <a:cxn ang="0">
                    <a:pos x="81" y="4"/>
                  </a:cxn>
                  <a:cxn ang="0">
                    <a:pos x="97" y="0"/>
                  </a:cxn>
                  <a:cxn ang="0">
                    <a:pos x="107" y="7"/>
                  </a:cxn>
                  <a:cxn ang="0">
                    <a:pos x="117" y="15"/>
                  </a:cxn>
                  <a:cxn ang="0">
                    <a:pos x="123" y="27"/>
                  </a:cxn>
                  <a:cxn ang="0">
                    <a:pos x="130" y="38"/>
                  </a:cxn>
                  <a:cxn ang="0">
                    <a:pos x="139" y="49"/>
                  </a:cxn>
                  <a:cxn ang="0">
                    <a:pos x="159" y="66"/>
                  </a:cxn>
                  <a:cxn ang="0">
                    <a:pos x="169" y="76"/>
                  </a:cxn>
                  <a:cxn ang="0">
                    <a:pos x="214" y="136"/>
                  </a:cxn>
                  <a:cxn ang="0">
                    <a:pos x="219" y="144"/>
                  </a:cxn>
                  <a:cxn ang="0">
                    <a:pos x="220" y="153"/>
                  </a:cxn>
                  <a:cxn ang="0">
                    <a:pos x="222" y="164"/>
                  </a:cxn>
                  <a:cxn ang="0">
                    <a:pos x="222" y="174"/>
                  </a:cxn>
                  <a:cxn ang="0">
                    <a:pos x="207" y="166"/>
                  </a:cxn>
                  <a:cxn ang="0">
                    <a:pos x="190" y="160"/>
                  </a:cxn>
                  <a:cxn ang="0">
                    <a:pos x="170" y="156"/>
                  </a:cxn>
                  <a:cxn ang="0">
                    <a:pos x="151" y="156"/>
                  </a:cxn>
                  <a:cxn ang="0">
                    <a:pos x="131" y="159"/>
                  </a:cxn>
                  <a:cxn ang="0">
                    <a:pos x="126" y="172"/>
                  </a:cxn>
                  <a:cxn ang="0">
                    <a:pos x="118" y="186"/>
                  </a:cxn>
                  <a:cxn ang="0">
                    <a:pos x="101" y="194"/>
                  </a:cxn>
                  <a:cxn ang="0">
                    <a:pos x="81" y="201"/>
                  </a:cxn>
                  <a:cxn ang="0">
                    <a:pos x="62" y="201"/>
                  </a:cxn>
                  <a:cxn ang="0">
                    <a:pos x="45" y="194"/>
                  </a:cxn>
                  <a:cxn ang="0">
                    <a:pos x="25" y="184"/>
                  </a:cxn>
                  <a:cxn ang="0">
                    <a:pos x="12" y="169"/>
                  </a:cxn>
                  <a:cxn ang="0">
                    <a:pos x="0" y="151"/>
                  </a:cxn>
                  <a:cxn ang="0">
                    <a:pos x="20" y="131"/>
                  </a:cxn>
                  <a:cxn ang="0">
                    <a:pos x="40" y="108"/>
                  </a:cxn>
                  <a:cxn ang="0">
                    <a:pos x="46" y="87"/>
                  </a:cxn>
                  <a:cxn ang="0">
                    <a:pos x="50" y="66"/>
                  </a:cxn>
                  <a:cxn ang="0">
                    <a:pos x="50" y="43"/>
                  </a:cxn>
                  <a:cxn ang="0">
                    <a:pos x="55" y="22"/>
                  </a:cxn>
                </a:cxnLst>
                <a:rect l="0" t="0" r="r" b="b"/>
                <a:pathLst>
                  <a:path w="222" h="201">
                    <a:moveTo>
                      <a:pt x="55" y="22"/>
                    </a:moveTo>
                    <a:lnTo>
                      <a:pt x="67" y="13"/>
                    </a:lnTo>
                    <a:lnTo>
                      <a:pt x="81" y="4"/>
                    </a:lnTo>
                    <a:lnTo>
                      <a:pt x="97" y="0"/>
                    </a:lnTo>
                    <a:lnTo>
                      <a:pt x="107" y="7"/>
                    </a:lnTo>
                    <a:lnTo>
                      <a:pt x="117" y="15"/>
                    </a:lnTo>
                    <a:lnTo>
                      <a:pt x="123" y="27"/>
                    </a:lnTo>
                    <a:lnTo>
                      <a:pt x="130" y="38"/>
                    </a:lnTo>
                    <a:lnTo>
                      <a:pt x="139" y="49"/>
                    </a:lnTo>
                    <a:lnTo>
                      <a:pt x="159" y="66"/>
                    </a:lnTo>
                    <a:lnTo>
                      <a:pt x="169" y="76"/>
                    </a:lnTo>
                    <a:lnTo>
                      <a:pt x="214" y="136"/>
                    </a:lnTo>
                    <a:lnTo>
                      <a:pt x="219" y="144"/>
                    </a:lnTo>
                    <a:lnTo>
                      <a:pt x="220" y="153"/>
                    </a:lnTo>
                    <a:lnTo>
                      <a:pt x="222" y="164"/>
                    </a:lnTo>
                    <a:lnTo>
                      <a:pt x="222" y="174"/>
                    </a:lnTo>
                    <a:lnTo>
                      <a:pt x="207" y="166"/>
                    </a:lnTo>
                    <a:lnTo>
                      <a:pt x="190" y="160"/>
                    </a:lnTo>
                    <a:lnTo>
                      <a:pt x="170" y="156"/>
                    </a:lnTo>
                    <a:lnTo>
                      <a:pt x="151" y="156"/>
                    </a:lnTo>
                    <a:lnTo>
                      <a:pt x="131" y="159"/>
                    </a:lnTo>
                    <a:lnTo>
                      <a:pt x="126" y="172"/>
                    </a:lnTo>
                    <a:lnTo>
                      <a:pt x="118" y="186"/>
                    </a:lnTo>
                    <a:lnTo>
                      <a:pt x="101" y="194"/>
                    </a:lnTo>
                    <a:lnTo>
                      <a:pt x="81" y="201"/>
                    </a:lnTo>
                    <a:lnTo>
                      <a:pt x="62" y="201"/>
                    </a:lnTo>
                    <a:lnTo>
                      <a:pt x="45" y="194"/>
                    </a:lnTo>
                    <a:lnTo>
                      <a:pt x="25" y="184"/>
                    </a:lnTo>
                    <a:lnTo>
                      <a:pt x="12" y="169"/>
                    </a:lnTo>
                    <a:lnTo>
                      <a:pt x="0" y="151"/>
                    </a:lnTo>
                    <a:lnTo>
                      <a:pt x="20" y="131"/>
                    </a:lnTo>
                    <a:lnTo>
                      <a:pt x="40" y="108"/>
                    </a:lnTo>
                    <a:lnTo>
                      <a:pt x="46" y="87"/>
                    </a:lnTo>
                    <a:lnTo>
                      <a:pt x="50" y="66"/>
                    </a:lnTo>
                    <a:lnTo>
                      <a:pt x="50" y="43"/>
                    </a:lnTo>
                    <a:lnTo>
                      <a:pt x="55" y="2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8"/>
              <p:cNvSpPr>
                <a:spLocks/>
              </p:cNvSpPr>
              <p:nvPr/>
            </p:nvSpPr>
            <p:spPr bwMode="auto">
              <a:xfrm>
                <a:off x="1449855" y="3536894"/>
                <a:ext cx="213195" cy="235029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0"/>
                  </a:cxn>
                  <a:cxn ang="0">
                    <a:pos x="33" y="1"/>
                  </a:cxn>
                  <a:cxn ang="0">
                    <a:pos x="42" y="8"/>
                  </a:cxn>
                  <a:cxn ang="0">
                    <a:pos x="64" y="23"/>
                  </a:cxn>
                  <a:cxn ang="0">
                    <a:pos x="81" y="45"/>
                  </a:cxn>
                  <a:cxn ang="0">
                    <a:pos x="97" y="67"/>
                  </a:cxn>
                  <a:cxn ang="0">
                    <a:pos x="114" y="63"/>
                  </a:cxn>
                  <a:cxn ang="0">
                    <a:pos x="131" y="67"/>
                  </a:cxn>
                  <a:cxn ang="0">
                    <a:pos x="148" y="73"/>
                  </a:cxn>
                  <a:cxn ang="0">
                    <a:pos x="160" y="85"/>
                  </a:cxn>
                  <a:cxn ang="0">
                    <a:pos x="165" y="122"/>
                  </a:cxn>
                  <a:cxn ang="0">
                    <a:pos x="166" y="156"/>
                  </a:cxn>
                  <a:cxn ang="0">
                    <a:pos x="157" y="166"/>
                  </a:cxn>
                  <a:cxn ang="0">
                    <a:pos x="144" y="176"/>
                  </a:cxn>
                  <a:cxn ang="0">
                    <a:pos x="132" y="183"/>
                  </a:cxn>
                  <a:cxn ang="0">
                    <a:pos x="109" y="179"/>
                  </a:cxn>
                  <a:cxn ang="0">
                    <a:pos x="86" y="172"/>
                  </a:cxn>
                  <a:cxn ang="0">
                    <a:pos x="65" y="162"/>
                  </a:cxn>
                  <a:cxn ang="0">
                    <a:pos x="47" y="148"/>
                  </a:cxn>
                  <a:cxn ang="0">
                    <a:pos x="30" y="134"/>
                  </a:cxn>
                  <a:cxn ang="0">
                    <a:pos x="14" y="118"/>
                  </a:cxn>
                  <a:cxn ang="0">
                    <a:pos x="0" y="101"/>
                  </a:cxn>
                  <a:cxn ang="0">
                    <a:pos x="4" y="54"/>
                  </a:cxn>
                  <a:cxn ang="0">
                    <a:pos x="2" y="4"/>
                  </a:cxn>
                </a:cxnLst>
                <a:rect l="0" t="0" r="r" b="b"/>
                <a:pathLst>
                  <a:path w="166" h="183">
                    <a:moveTo>
                      <a:pt x="2" y="4"/>
                    </a:moveTo>
                    <a:lnTo>
                      <a:pt x="22" y="0"/>
                    </a:lnTo>
                    <a:lnTo>
                      <a:pt x="33" y="1"/>
                    </a:lnTo>
                    <a:lnTo>
                      <a:pt x="42" y="8"/>
                    </a:lnTo>
                    <a:lnTo>
                      <a:pt x="64" y="23"/>
                    </a:lnTo>
                    <a:lnTo>
                      <a:pt x="81" y="45"/>
                    </a:lnTo>
                    <a:lnTo>
                      <a:pt x="97" y="67"/>
                    </a:lnTo>
                    <a:lnTo>
                      <a:pt x="114" y="63"/>
                    </a:lnTo>
                    <a:lnTo>
                      <a:pt x="131" y="67"/>
                    </a:lnTo>
                    <a:lnTo>
                      <a:pt x="148" y="73"/>
                    </a:lnTo>
                    <a:lnTo>
                      <a:pt x="160" y="85"/>
                    </a:lnTo>
                    <a:lnTo>
                      <a:pt x="165" y="122"/>
                    </a:lnTo>
                    <a:lnTo>
                      <a:pt x="166" y="156"/>
                    </a:lnTo>
                    <a:lnTo>
                      <a:pt x="157" y="166"/>
                    </a:lnTo>
                    <a:lnTo>
                      <a:pt x="144" y="176"/>
                    </a:lnTo>
                    <a:lnTo>
                      <a:pt x="132" y="183"/>
                    </a:lnTo>
                    <a:lnTo>
                      <a:pt x="109" y="179"/>
                    </a:lnTo>
                    <a:lnTo>
                      <a:pt x="86" y="172"/>
                    </a:lnTo>
                    <a:lnTo>
                      <a:pt x="65" y="162"/>
                    </a:lnTo>
                    <a:lnTo>
                      <a:pt x="47" y="148"/>
                    </a:lnTo>
                    <a:lnTo>
                      <a:pt x="30" y="134"/>
                    </a:lnTo>
                    <a:lnTo>
                      <a:pt x="14" y="118"/>
                    </a:lnTo>
                    <a:lnTo>
                      <a:pt x="0" y="101"/>
                    </a:lnTo>
                    <a:lnTo>
                      <a:pt x="4" y="5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9"/>
              <p:cNvSpPr>
                <a:spLocks/>
              </p:cNvSpPr>
              <p:nvPr/>
            </p:nvSpPr>
            <p:spPr bwMode="auto">
              <a:xfrm>
                <a:off x="1772216" y="3560011"/>
                <a:ext cx="390429" cy="317224"/>
              </a:xfrm>
              <a:custGeom>
                <a:avLst/>
                <a:gdLst/>
                <a:ahLst/>
                <a:cxnLst>
                  <a:cxn ang="0">
                    <a:pos x="141" y="2"/>
                  </a:cxn>
                  <a:cxn ang="0">
                    <a:pos x="154" y="0"/>
                  </a:cxn>
                  <a:cxn ang="0">
                    <a:pos x="169" y="4"/>
                  </a:cxn>
                  <a:cxn ang="0">
                    <a:pos x="182" y="10"/>
                  </a:cxn>
                  <a:cxn ang="0">
                    <a:pos x="198" y="12"/>
                  </a:cxn>
                  <a:cxn ang="0">
                    <a:pos x="205" y="45"/>
                  </a:cxn>
                  <a:cxn ang="0">
                    <a:pos x="214" y="77"/>
                  </a:cxn>
                  <a:cxn ang="0">
                    <a:pos x="226" y="106"/>
                  </a:cxn>
                  <a:cxn ang="0">
                    <a:pos x="261" y="95"/>
                  </a:cxn>
                  <a:cxn ang="0">
                    <a:pos x="298" y="83"/>
                  </a:cxn>
                  <a:cxn ang="0">
                    <a:pos x="294" y="99"/>
                  </a:cxn>
                  <a:cxn ang="0">
                    <a:pos x="287" y="115"/>
                  </a:cxn>
                  <a:cxn ang="0">
                    <a:pos x="277" y="128"/>
                  </a:cxn>
                  <a:cxn ang="0">
                    <a:pos x="292" y="140"/>
                  </a:cxn>
                  <a:cxn ang="0">
                    <a:pos x="304" y="156"/>
                  </a:cxn>
                  <a:cxn ang="0">
                    <a:pos x="278" y="162"/>
                  </a:cxn>
                  <a:cxn ang="0">
                    <a:pos x="254" y="173"/>
                  </a:cxn>
                  <a:cxn ang="0">
                    <a:pos x="238" y="213"/>
                  </a:cxn>
                  <a:cxn ang="0">
                    <a:pos x="219" y="247"/>
                  </a:cxn>
                  <a:cxn ang="0">
                    <a:pos x="186" y="205"/>
                  </a:cxn>
                  <a:cxn ang="0">
                    <a:pos x="179" y="190"/>
                  </a:cxn>
                  <a:cxn ang="0">
                    <a:pos x="170" y="177"/>
                  </a:cxn>
                  <a:cxn ang="0">
                    <a:pos x="162" y="165"/>
                  </a:cxn>
                  <a:cxn ang="0">
                    <a:pos x="148" y="155"/>
                  </a:cxn>
                  <a:cxn ang="0">
                    <a:pos x="120" y="168"/>
                  </a:cxn>
                  <a:cxn ang="0">
                    <a:pos x="84" y="110"/>
                  </a:cxn>
                  <a:cxn ang="0">
                    <a:pos x="76" y="102"/>
                  </a:cxn>
                  <a:cxn ang="0">
                    <a:pos x="71" y="101"/>
                  </a:cxn>
                  <a:cxn ang="0">
                    <a:pos x="68" y="99"/>
                  </a:cxn>
                  <a:cxn ang="0">
                    <a:pos x="63" y="97"/>
                  </a:cxn>
                  <a:cxn ang="0">
                    <a:pos x="59" y="95"/>
                  </a:cxn>
                  <a:cxn ang="0">
                    <a:pos x="51" y="90"/>
                  </a:cxn>
                  <a:cxn ang="0">
                    <a:pos x="43" y="83"/>
                  </a:cxn>
                  <a:cxn ang="0">
                    <a:pos x="36" y="74"/>
                  </a:cxn>
                  <a:cxn ang="0">
                    <a:pos x="25" y="74"/>
                  </a:cxn>
                  <a:cxn ang="0">
                    <a:pos x="12" y="73"/>
                  </a:cxn>
                  <a:cxn ang="0">
                    <a:pos x="2" y="72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25" y="61"/>
                  </a:cxn>
                  <a:cxn ang="0">
                    <a:pos x="53" y="60"/>
                  </a:cxn>
                  <a:cxn ang="0">
                    <a:pos x="51" y="32"/>
                  </a:cxn>
                  <a:cxn ang="0">
                    <a:pos x="96" y="16"/>
                  </a:cxn>
                  <a:cxn ang="0">
                    <a:pos x="141" y="2"/>
                  </a:cxn>
                </a:cxnLst>
                <a:rect l="0" t="0" r="r" b="b"/>
                <a:pathLst>
                  <a:path w="304" h="247">
                    <a:moveTo>
                      <a:pt x="141" y="2"/>
                    </a:moveTo>
                    <a:lnTo>
                      <a:pt x="154" y="0"/>
                    </a:lnTo>
                    <a:lnTo>
                      <a:pt x="169" y="4"/>
                    </a:lnTo>
                    <a:lnTo>
                      <a:pt x="182" y="10"/>
                    </a:lnTo>
                    <a:lnTo>
                      <a:pt x="198" y="12"/>
                    </a:lnTo>
                    <a:lnTo>
                      <a:pt x="205" y="45"/>
                    </a:lnTo>
                    <a:lnTo>
                      <a:pt x="214" y="77"/>
                    </a:lnTo>
                    <a:lnTo>
                      <a:pt x="226" y="106"/>
                    </a:lnTo>
                    <a:lnTo>
                      <a:pt x="261" y="95"/>
                    </a:lnTo>
                    <a:lnTo>
                      <a:pt x="298" y="83"/>
                    </a:lnTo>
                    <a:lnTo>
                      <a:pt x="294" y="99"/>
                    </a:lnTo>
                    <a:lnTo>
                      <a:pt x="287" y="115"/>
                    </a:lnTo>
                    <a:lnTo>
                      <a:pt x="277" y="128"/>
                    </a:lnTo>
                    <a:lnTo>
                      <a:pt x="292" y="140"/>
                    </a:lnTo>
                    <a:lnTo>
                      <a:pt x="304" y="156"/>
                    </a:lnTo>
                    <a:lnTo>
                      <a:pt x="278" y="162"/>
                    </a:lnTo>
                    <a:lnTo>
                      <a:pt x="254" y="173"/>
                    </a:lnTo>
                    <a:lnTo>
                      <a:pt x="238" y="213"/>
                    </a:lnTo>
                    <a:lnTo>
                      <a:pt x="219" y="247"/>
                    </a:lnTo>
                    <a:lnTo>
                      <a:pt x="186" y="205"/>
                    </a:lnTo>
                    <a:lnTo>
                      <a:pt x="179" y="190"/>
                    </a:lnTo>
                    <a:lnTo>
                      <a:pt x="170" y="177"/>
                    </a:lnTo>
                    <a:lnTo>
                      <a:pt x="162" y="165"/>
                    </a:lnTo>
                    <a:lnTo>
                      <a:pt x="148" y="155"/>
                    </a:lnTo>
                    <a:lnTo>
                      <a:pt x="120" y="168"/>
                    </a:lnTo>
                    <a:lnTo>
                      <a:pt x="84" y="110"/>
                    </a:lnTo>
                    <a:lnTo>
                      <a:pt x="76" y="102"/>
                    </a:lnTo>
                    <a:lnTo>
                      <a:pt x="71" y="101"/>
                    </a:lnTo>
                    <a:lnTo>
                      <a:pt x="68" y="99"/>
                    </a:lnTo>
                    <a:lnTo>
                      <a:pt x="63" y="97"/>
                    </a:lnTo>
                    <a:lnTo>
                      <a:pt x="59" y="95"/>
                    </a:lnTo>
                    <a:lnTo>
                      <a:pt x="51" y="90"/>
                    </a:lnTo>
                    <a:lnTo>
                      <a:pt x="43" y="83"/>
                    </a:lnTo>
                    <a:lnTo>
                      <a:pt x="36" y="74"/>
                    </a:lnTo>
                    <a:lnTo>
                      <a:pt x="25" y="74"/>
                    </a:lnTo>
                    <a:lnTo>
                      <a:pt x="12" y="73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25" y="61"/>
                    </a:lnTo>
                    <a:lnTo>
                      <a:pt x="53" y="60"/>
                    </a:lnTo>
                    <a:lnTo>
                      <a:pt x="51" y="32"/>
                    </a:lnTo>
                    <a:lnTo>
                      <a:pt x="96" y="16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40"/>
              <p:cNvSpPr>
                <a:spLocks/>
              </p:cNvSpPr>
              <p:nvPr/>
            </p:nvSpPr>
            <p:spPr bwMode="auto">
              <a:xfrm>
                <a:off x="5839618" y="3580560"/>
                <a:ext cx="982496" cy="660134"/>
              </a:xfrm>
              <a:custGeom>
                <a:avLst/>
                <a:gdLst/>
                <a:ahLst/>
                <a:cxnLst>
                  <a:cxn ang="0">
                    <a:pos x="522" y="0"/>
                  </a:cxn>
                  <a:cxn ang="0">
                    <a:pos x="549" y="2"/>
                  </a:cxn>
                  <a:cxn ang="0">
                    <a:pos x="537" y="51"/>
                  </a:cxn>
                  <a:cxn ang="0">
                    <a:pos x="517" y="129"/>
                  </a:cxn>
                  <a:cxn ang="0">
                    <a:pos x="572" y="153"/>
                  </a:cxn>
                  <a:cxn ang="0">
                    <a:pos x="628" y="161"/>
                  </a:cxn>
                  <a:cxn ang="0">
                    <a:pos x="659" y="133"/>
                  </a:cxn>
                  <a:cxn ang="0">
                    <a:pos x="684" y="100"/>
                  </a:cxn>
                  <a:cxn ang="0">
                    <a:pos x="715" y="70"/>
                  </a:cxn>
                  <a:cxn ang="0">
                    <a:pos x="688" y="166"/>
                  </a:cxn>
                  <a:cxn ang="0">
                    <a:pos x="696" y="211"/>
                  </a:cxn>
                  <a:cxn ang="0">
                    <a:pos x="682" y="252"/>
                  </a:cxn>
                  <a:cxn ang="0">
                    <a:pos x="669" y="296"/>
                  </a:cxn>
                  <a:cxn ang="0">
                    <a:pos x="667" y="342"/>
                  </a:cxn>
                  <a:cxn ang="0">
                    <a:pos x="687" y="384"/>
                  </a:cxn>
                  <a:cxn ang="0">
                    <a:pos x="729" y="395"/>
                  </a:cxn>
                  <a:cxn ang="0">
                    <a:pos x="761" y="441"/>
                  </a:cxn>
                  <a:cxn ang="0">
                    <a:pos x="745" y="492"/>
                  </a:cxn>
                  <a:cxn ang="0">
                    <a:pos x="694" y="490"/>
                  </a:cxn>
                  <a:cxn ang="0">
                    <a:pos x="590" y="514"/>
                  </a:cxn>
                  <a:cxn ang="0">
                    <a:pos x="576" y="512"/>
                  </a:cxn>
                  <a:cxn ang="0">
                    <a:pos x="566" y="502"/>
                  </a:cxn>
                  <a:cxn ang="0">
                    <a:pos x="401" y="353"/>
                  </a:cxn>
                  <a:cxn ang="0">
                    <a:pos x="376" y="339"/>
                  </a:cxn>
                  <a:cxn ang="0">
                    <a:pos x="343" y="339"/>
                  </a:cxn>
                  <a:cxn ang="0">
                    <a:pos x="268" y="345"/>
                  </a:cxn>
                  <a:cxn ang="0">
                    <a:pos x="212" y="370"/>
                  </a:cxn>
                  <a:cxn ang="0">
                    <a:pos x="173" y="363"/>
                  </a:cxn>
                  <a:cxn ang="0">
                    <a:pos x="161" y="334"/>
                  </a:cxn>
                  <a:cxn ang="0">
                    <a:pos x="152" y="306"/>
                  </a:cxn>
                  <a:cxn ang="0">
                    <a:pos x="127" y="231"/>
                  </a:cxn>
                  <a:cxn ang="0">
                    <a:pos x="94" y="251"/>
                  </a:cxn>
                  <a:cxn ang="0">
                    <a:pos x="54" y="228"/>
                  </a:cxn>
                  <a:cxn ang="0">
                    <a:pos x="35" y="223"/>
                  </a:cxn>
                  <a:cxn ang="0">
                    <a:pos x="0" y="186"/>
                  </a:cxn>
                  <a:cxn ang="0">
                    <a:pos x="12" y="171"/>
                  </a:cxn>
                  <a:cxn ang="0">
                    <a:pos x="35" y="158"/>
                  </a:cxn>
                  <a:cxn ang="0">
                    <a:pos x="83" y="161"/>
                  </a:cxn>
                  <a:cxn ang="0">
                    <a:pos x="139" y="155"/>
                  </a:cxn>
                  <a:cxn ang="0">
                    <a:pos x="168" y="149"/>
                  </a:cxn>
                  <a:cxn ang="0">
                    <a:pos x="199" y="162"/>
                  </a:cxn>
                  <a:cxn ang="0">
                    <a:pos x="240" y="157"/>
                  </a:cxn>
                  <a:cxn ang="0">
                    <a:pos x="290" y="149"/>
                  </a:cxn>
                  <a:cxn ang="0">
                    <a:pos x="331" y="127"/>
                  </a:cxn>
                  <a:cxn ang="0">
                    <a:pos x="371" y="106"/>
                  </a:cxn>
                  <a:cxn ang="0">
                    <a:pos x="388" y="101"/>
                  </a:cxn>
                  <a:cxn ang="0">
                    <a:pos x="401" y="90"/>
                  </a:cxn>
                  <a:cxn ang="0">
                    <a:pos x="417" y="68"/>
                  </a:cxn>
                  <a:cxn ang="0">
                    <a:pos x="439" y="52"/>
                  </a:cxn>
                  <a:cxn ang="0">
                    <a:pos x="485" y="21"/>
                  </a:cxn>
                </a:cxnLst>
                <a:rect l="0" t="0" r="r" b="b"/>
                <a:pathLst>
                  <a:path w="765" h="514">
                    <a:moveTo>
                      <a:pt x="510" y="4"/>
                    </a:moveTo>
                    <a:lnTo>
                      <a:pt x="522" y="0"/>
                    </a:lnTo>
                    <a:lnTo>
                      <a:pt x="537" y="0"/>
                    </a:lnTo>
                    <a:lnTo>
                      <a:pt x="549" y="2"/>
                    </a:lnTo>
                    <a:lnTo>
                      <a:pt x="545" y="27"/>
                    </a:lnTo>
                    <a:lnTo>
                      <a:pt x="537" y="51"/>
                    </a:lnTo>
                    <a:lnTo>
                      <a:pt x="524" y="89"/>
                    </a:lnTo>
                    <a:lnTo>
                      <a:pt x="517" y="129"/>
                    </a:lnTo>
                    <a:lnTo>
                      <a:pt x="513" y="167"/>
                    </a:lnTo>
                    <a:lnTo>
                      <a:pt x="572" y="153"/>
                    </a:lnTo>
                    <a:lnTo>
                      <a:pt x="593" y="180"/>
                    </a:lnTo>
                    <a:lnTo>
                      <a:pt x="628" y="161"/>
                    </a:lnTo>
                    <a:lnTo>
                      <a:pt x="645" y="149"/>
                    </a:lnTo>
                    <a:lnTo>
                      <a:pt x="659" y="133"/>
                    </a:lnTo>
                    <a:lnTo>
                      <a:pt x="669" y="115"/>
                    </a:lnTo>
                    <a:lnTo>
                      <a:pt x="684" y="100"/>
                    </a:lnTo>
                    <a:lnTo>
                      <a:pt x="700" y="85"/>
                    </a:lnTo>
                    <a:lnTo>
                      <a:pt x="715" y="70"/>
                    </a:lnTo>
                    <a:lnTo>
                      <a:pt x="745" y="141"/>
                    </a:lnTo>
                    <a:lnTo>
                      <a:pt x="688" y="166"/>
                    </a:lnTo>
                    <a:lnTo>
                      <a:pt x="710" y="194"/>
                    </a:lnTo>
                    <a:lnTo>
                      <a:pt x="696" y="211"/>
                    </a:lnTo>
                    <a:lnTo>
                      <a:pt x="688" y="231"/>
                    </a:lnTo>
                    <a:lnTo>
                      <a:pt x="682" y="252"/>
                    </a:lnTo>
                    <a:lnTo>
                      <a:pt x="673" y="273"/>
                    </a:lnTo>
                    <a:lnTo>
                      <a:pt x="669" y="296"/>
                    </a:lnTo>
                    <a:lnTo>
                      <a:pt x="667" y="320"/>
                    </a:lnTo>
                    <a:lnTo>
                      <a:pt x="667" y="342"/>
                    </a:lnTo>
                    <a:lnTo>
                      <a:pt x="674" y="365"/>
                    </a:lnTo>
                    <a:lnTo>
                      <a:pt x="687" y="384"/>
                    </a:lnTo>
                    <a:lnTo>
                      <a:pt x="710" y="390"/>
                    </a:lnTo>
                    <a:lnTo>
                      <a:pt x="729" y="395"/>
                    </a:lnTo>
                    <a:lnTo>
                      <a:pt x="765" y="425"/>
                    </a:lnTo>
                    <a:lnTo>
                      <a:pt x="761" y="441"/>
                    </a:lnTo>
                    <a:lnTo>
                      <a:pt x="754" y="476"/>
                    </a:lnTo>
                    <a:lnTo>
                      <a:pt x="745" y="492"/>
                    </a:lnTo>
                    <a:lnTo>
                      <a:pt x="719" y="493"/>
                    </a:lnTo>
                    <a:lnTo>
                      <a:pt x="694" y="490"/>
                    </a:lnTo>
                    <a:lnTo>
                      <a:pt x="666" y="490"/>
                    </a:lnTo>
                    <a:lnTo>
                      <a:pt x="590" y="514"/>
                    </a:lnTo>
                    <a:lnTo>
                      <a:pt x="582" y="514"/>
                    </a:lnTo>
                    <a:lnTo>
                      <a:pt x="576" y="512"/>
                    </a:lnTo>
                    <a:lnTo>
                      <a:pt x="572" y="509"/>
                    </a:lnTo>
                    <a:lnTo>
                      <a:pt x="566" y="502"/>
                    </a:lnTo>
                    <a:lnTo>
                      <a:pt x="484" y="428"/>
                    </a:lnTo>
                    <a:lnTo>
                      <a:pt x="401" y="353"/>
                    </a:lnTo>
                    <a:lnTo>
                      <a:pt x="389" y="345"/>
                    </a:lnTo>
                    <a:lnTo>
                      <a:pt x="376" y="339"/>
                    </a:lnTo>
                    <a:lnTo>
                      <a:pt x="358" y="337"/>
                    </a:lnTo>
                    <a:lnTo>
                      <a:pt x="343" y="339"/>
                    </a:lnTo>
                    <a:lnTo>
                      <a:pt x="306" y="345"/>
                    </a:lnTo>
                    <a:lnTo>
                      <a:pt x="268" y="345"/>
                    </a:lnTo>
                    <a:lnTo>
                      <a:pt x="248" y="350"/>
                    </a:lnTo>
                    <a:lnTo>
                      <a:pt x="212" y="370"/>
                    </a:lnTo>
                    <a:lnTo>
                      <a:pt x="194" y="378"/>
                    </a:lnTo>
                    <a:lnTo>
                      <a:pt x="173" y="363"/>
                    </a:lnTo>
                    <a:lnTo>
                      <a:pt x="154" y="347"/>
                    </a:lnTo>
                    <a:lnTo>
                      <a:pt x="161" y="334"/>
                    </a:lnTo>
                    <a:lnTo>
                      <a:pt x="166" y="320"/>
                    </a:lnTo>
                    <a:lnTo>
                      <a:pt x="152" y="306"/>
                    </a:lnTo>
                    <a:lnTo>
                      <a:pt x="143" y="289"/>
                    </a:lnTo>
                    <a:lnTo>
                      <a:pt x="127" y="231"/>
                    </a:lnTo>
                    <a:lnTo>
                      <a:pt x="110" y="240"/>
                    </a:lnTo>
                    <a:lnTo>
                      <a:pt x="94" y="251"/>
                    </a:lnTo>
                    <a:lnTo>
                      <a:pt x="70" y="219"/>
                    </a:lnTo>
                    <a:lnTo>
                      <a:pt x="54" y="228"/>
                    </a:lnTo>
                    <a:lnTo>
                      <a:pt x="39" y="239"/>
                    </a:lnTo>
                    <a:lnTo>
                      <a:pt x="35" y="223"/>
                    </a:lnTo>
                    <a:lnTo>
                      <a:pt x="32" y="206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12" y="171"/>
                    </a:lnTo>
                    <a:lnTo>
                      <a:pt x="23" y="163"/>
                    </a:lnTo>
                    <a:lnTo>
                      <a:pt x="35" y="158"/>
                    </a:lnTo>
                    <a:lnTo>
                      <a:pt x="49" y="158"/>
                    </a:lnTo>
                    <a:lnTo>
                      <a:pt x="83" y="161"/>
                    </a:lnTo>
                    <a:lnTo>
                      <a:pt x="118" y="161"/>
                    </a:lnTo>
                    <a:lnTo>
                      <a:pt x="139" y="155"/>
                    </a:lnTo>
                    <a:lnTo>
                      <a:pt x="157" y="149"/>
                    </a:lnTo>
                    <a:lnTo>
                      <a:pt x="168" y="149"/>
                    </a:lnTo>
                    <a:lnTo>
                      <a:pt x="178" y="151"/>
                    </a:lnTo>
                    <a:lnTo>
                      <a:pt x="199" y="162"/>
                    </a:lnTo>
                    <a:lnTo>
                      <a:pt x="212" y="163"/>
                    </a:lnTo>
                    <a:lnTo>
                      <a:pt x="240" y="157"/>
                    </a:lnTo>
                    <a:lnTo>
                      <a:pt x="265" y="151"/>
                    </a:lnTo>
                    <a:lnTo>
                      <a:pt x="290" y="149"/>
                    </a:lnTo>
                    <a:lnTo>
                      <a:pt x="311" y="138"/>
                    </a:lnTo>
                    <a:lnTo>
                      <a:pt x="331" y="127"/>
                    </a:lnTo>
                    <a:lnTo>
                      <a:pt x="350" y="115"/>
                    </a:lnTo>
                    <a:lnTo>
                      <a:pt x="371" y="106"/>
                    </a:lnTo>
                    <a:lnTo>
                      <a:pt x="379" y="102"/>
                    </a:lnTo>
                    <a:lnTo>
                      <a:pt x="388" y="101"/>
                    </a:lnTo>
                    <a:lnTo>
                      <a:pt x="396" y="98"/>
                    </a:lnTo>
                    <a:lnTo>
                      <a:pt x="401" y="90"/>
                    </a:lnTo>
                    <a:lnTo>
                      <a:pt x="408" y="78"/>
                    </a:lnTo>
                    <a:lnTo>
                      <a:pt x="417" y="68"/>
                    </a:lnTo>
                    <a:lnTo>
                      <a:pt x="427" y="57"/>
                    </a:lnTo>
                    <a:lnTo>
                      <a:pt x="439" y="52"/>
                    </a:lnTo>
                    <a:lnTo>
                      <a:pt x="463" y="39"/>
                    </a:lnTo>
                    <a:lnTo>
                      <a:pt x="485" y="21"/>
                    </a:lnTo>
                    <a:lnTo>
                      <a:pt x="510" y="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1"/>
              <p:cNvSpPr>
                <a:spLocks/>
              </p:cNvSpPr>
              <p:nvPr/>
            </p:nvSpPr>
            <p:spPr bwMode="auto">
              <a:xfrm>
                <a:off x="1625805" y="3621658"/>
                <a:ext cx="268421" cy="208058"/>
              </a:xfrm>
              <a:custGeom>
                <a:avLst/>
                <a:gdLst/>
                <a:ahLst/>
                <a:cxnLst>
                  <a:cxn ang="0">
                    <a:pos x="71" y="20"/>
                  </a:cxn>
                  <a:cxn ang="0">
                    <a:pos x="84" y="0"/>
                  </a:cxn>
                  <a:cxn ang="0">
                    <a:pos x="94" y="3"/>
                  </a:cxn>
                  <a:cxn ang="0">
                    <a:pos x="100" y="11"/>
                  </a:cxn>
                  <a:cxn ang="0">
                    <a:pos x="107" y="28"/>
                  </a:cxn>
                  <a:cxn ang="0">
                    <a:pos x="134" y="34"/>
                  </a:cxn>
                  <a:cxn ang="0">
                    <a:pos x="161" y="46"/>
                  </a:cxn>
                  <a:cxn ang="0">
                    <a:pos x="183" y="61"/>
                  </a:cxn>
                  <a:cxn ang="0">
                    <a:pos x="198" y="81"/>
                  </a:cxn>
                  <a:cxn ang="0">
                    <a:pos x="209" y="101"/>
                  </a:cxn>
                  <a:cxn ang="0">
                    <a:pos x="178" y="130"/>
                  </a:cxn>
                  <a:cxn ang="0">
                    <a:pos x="159" y="117"/>
                  </a:cxn>
                  <a:cxn ang="0">
                    <a:pos x="140" y="106"/>
                  </a:cxn>
                  <a:cxn ang="0">
                    <a:pos x="104" y="103"/>
                  </a:cxn>
                  <a:cxn ang="0">
                    <a:pos x="67" y="109"/>
                  </a:cxn>
                  <a:cxn ang="0">
                    <a:pos x="71" y="162"/>
                  </a:cxn>
                  <a:cxn ang="0">
                    <a:pos x="35" y="148"/>
                  </a:cxn>
                  <a:cxn ang="0">
                    <a:pos x="0" y="131"/>
                  </a:cxn>
                  <a:cxn ang="0">
                    <a:pos x="15" y="119"/>
                  </a:cxn>
                  <a:cxn ang="0">
                    <a:pos x="28" y="106"/>
                  </a:cxn>
                  <a:cxn ang="0">
                    <a:pos x="39" y="91"/>
                  </a:cxn>
                  <a:cxn ang="0">
                    <a:pos x="37" y="58"/>
                  </a:cxn>
                  <a:cxn ang="0">
                    <a:pos x="33" y="24"/>
                  </a:cxn>
                  <a:cxn ang="0">
                    <a:pos x="71" y="20"/>
                  </a:cxn>
                </a:cxnLst>
                <a:rect l="0" t="0" r="r" b="b"/>
                <a:pathLst>
                  <a:path w="209" h="162">
                    <a:moveTo>
                      <a:pt x="71" y="20"/>
                    </a:moveTo>
                    <a:lnTo>
                      <a:pt x="84" y="0"/>
                    </a:lnTo>
                    <a:lnTo>
                      <a:pt x="94" y="3"/>
                    </a:lnTo>
                    <a:lnTo>
                      <a:pt x="100" y="11"/>
                    </a:lnTo>
                    <a:lnTo>
                      <a:pt x="107" y="28"/>
                    </a:lnTo>
                    <a:lnTo>
                      <a:pt x="134" y="34"/>
                    </a:lnTo>
                    <a:lnTo>
                      <a:pt x="161" y="46"/>
                    </a:lnTo>
                    <a:lnTo>
                      <a:pt x="183" y="61"/>
                    </a:lnTo>
                    <a:lnTo>
                      <a:pt x="198" y="81"/>
                    </a:lnTo>
                    <a:lnTo>
                      <a:pt x="209" y="101"/>
                    </a:lnTo>
                    <a:lnTo>
                      <a:pt x="178" y="130"/>
                    </a:lnTo>
                    <a:lnTo>
                      <a:pt x="159" y="117"/>
                    </a:lnTo>
                    <a:lnTo>
                      <a:pt x="140" y="106"/>
                    </a:lnTo>
                    <a:lnTo>
                      <a:pt x="104" y="103"/>
                    </a:lnTo>
                    <a:lnTo>
                      <a:pt x="67" y="109"/>
                    </a:lnTo>
                    <a:lnTo>
                      <a:pt x="71" y="162"/>
                    </a:lnTo>
                    <a:lnTo>
                      <a:pt x="35" y="148"/>
                    </a:lnTo>
                    <a:lnTo>
                      <a:pt x="0" y="131"/>
                    </a:lnTo>
                    <a:lnTo>
                      <a:pt x="15" y="119"/>
                    </a:lnTo>
                    <a:lnTo>
                      <a:pt x="28" y="106"/>
                    </a:lnTo>
                    <a:lnTo>
                      <a:pt x="39" y="91"/>
                    </a:lnTo>
                    <a:lnTo>
                      <a:pt x="37" y="58"/>
                    </a:lnTo>
                    <a:lnTo>
                      <a:pt x="33" y="24"/>
                    </a:lnTo>
                    <a:lnTo>
                      <a:pt x="71" y="2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42"/>
              <p:cNvSpPr>
                <a:spLocks/>
              </p:cNvSpPr>
              <p:nvPr/>
            </p:nvSpPr>
            <p:spPr bwMode="auto">
              <a:xfrm>
                <a:off x="1344542" y="3669177"/>
                <a:ext cx="427675" cy="414832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27" y="18"/>
                  </a:cxn>
                  <a:cxn ang="0">
                    <a:pos x="66" y="0"/>
                  </a:cxn>
                  <a:cxn ang="0">
                    <a:pos x="89" y="23"/>
                  </a:cxn>
                  <a:cxn ang="0">
                    <a:pos x="113" y="47"/>
                  </a:cxn>
                  <a:cxn ang="0">
                    <a:pos x="139" y="68"/>
                  </a:cxn>
                  <a:cxn ang="0">
                    <a:pos x="157" y="76"/>
                  </a:cxn>
                  <a:cxn ang="0">
                    <a:pos x="191" y="87"/>
                  </a:cxn>
                  <a:cxn ang="0">
                    <a:pos x="207" y="93"/>
                  </a:cxn>
                  <a:cxn ang="0">
                    <a:pos x="221" y="103"/>
                  </a:cxn>
                  <a:cxn ang="0">
                    <a:pos x="233" y="111"/>
                  </a:cxn>
                  <a:cxn ang="0">
                    <a:pos x="257" y="124"/>
                  </a:cxn>
                  <a:cxn ang="0">
                    <a:pos x="267" y="127"/>
                  </a:cxn>
                  <a:cxn ang="0">
                    <a:pos x="275" y="136"/>
                  </a:cxn>
                  <a:cxn ang="0">
                    <a:pos x="298" y="176"/>
                  </a:cxn>
                  <a:cxn ang="0">
                    <a:pos x="317" y="217"/>
                  </a:cxn>
                  <a:cxn ang="0">
                    <a:pos x="333" y="261"/>
                  </a:cxn>
                  <a:cxn ang="0">
                    <a:pos x="263" y="273"/>
                  </a:cxn>
                  <a:cxn ang="0">
                    <a:pos x="195" y="283"/>
                  </a:cxn>
                  <a:cxn ang="0">
                    <a:pos x="184" y="303"/>
                  </a:cxn>
                  <a:cxn ang="0">
                    <a:pos x="175" y="323"/>
                  </a:cxn>
                  <a:cxn ang="0">
                    <a:pos x="172" y="322"/>
                  </a:cxn>
                  <a:cxn ang="0">
                    <a:pos x="163" y="314"/>
                  </a:cxn>
                  <a:cxn ang="0">
                    <a:pos x="153" y="286"/>
                  </a:cxn>
                  <a:cxn ang="0">
                    <a:pos x="145" y="260"/>
                  </a:cxn>
                  <a:cxn ang="0">
                    <a:pos x="133" y="232"/>
                  </a:cxn>
                  <a:cxn ang="0">
                    <a:pos x="125" y="221"/>
                  </a:cxn>
                  <a:cxn ang="0">
                    <a:pos x="116" y="212"/>
                  </a:cxn>
                  <a:cxn ang="0">
                    <a:pos x="107" y="204"/>
                  </a:cxn>
                  <a:cxn ang="0">
                    <a:pos x="91" y="189"/>
                  </a:cxn>
                  <a:cxn ang="0">
                    <a:pos x="72" y="177"/>
                  </a:cxn>
                  <a:cxn ang="0">
                    <a:pos x="72" y="147"/>
                  </a:cxn>
                  <a:cxn ang="0">
                    <a:pos x="68" y="115"/>
                  </a:cxn>
                  <a:cxn ang="0">
                    <a:pos x="55" y="107"/>
                  </a:cxn>
                  <a:cxn ang="0">
                    <a:pos x="41" y="103"/>
                  </a:cxn>
                  <a:cxn ang="0">
                    <a:pos x="25" y="99"/>
                  </a:cxn>
                  <a:cxn ang="0">
                    <a:pos x="12" y="93"/>
                  </a:cxn>
                  <a:cxn ang="0">
                    <a:pos x="2" y="81"/>
                  </a:cxn>
                  <a:cxn ang="0">
                    <a:pos x="0" y="69"/>
                  </a:cxn>
                  <a:cxn ang="0">
                    <a:pos x="1" y="56"/>
                  </a:cxn>
                  <a:cxn ang="0">
                    <a:pos x="5" y="41"/>
                  </a:cxn>
                  <a:cxn ang="0">
                    <a:pos x="10" y="29"/>
                  </a:cxn>
                </a:cxnLst>
                <a:rect l="0" t="0" r="r" b="b"/>
                <a:pathLst>
                  <a:path w="333" h="323">
                    <a:moveTo>
                      <a:pt x="10" y="29"/>
                    </a:moveTo>
                    <a:lnTo>
                      <a:pt x="27" y="18"/>
                    </a:lnTo>
                    <a:lnTo>
                      <a:pt x="66" y="0"/>
                    </a:lnTo>
                    <a:lnTo>
                      <a:pt x="89" y="23"/>
                    </a:lnTo>
                    <a:lnTo>
                      <a:pt x="113" y="47"/>
                    </a:lnTo>
                    <a:lnTo>
                      <a:pt x="139" y="68"/>
                    </a:lnTo>
                    <a:lnTo>
                      <a:pt x="157" y="76"/>
                    </a:lnTo>
                    <a:lnTo>
                      <a:pt x="191" y="87"/>
                    </a:lnTo>
                    <a:lnTo>
                      <a:pt x="207" y="93"/>
                    </a:lnTo>
                    <a:lnTo>
                      <a:pt x="221" y="103"/>
                    </a:lnTo>
                    <a:lnTo>
                      <a:pt x="233" y="111"/>
                    </a:lnTo>
                    <a:lnTo>
                      <a:pt x="257" y="124"/>
                    </a:lnTo>
                    <a:lnTo>
                      <a:pt x="267" y="127"/>
                    </a:lnTo>
                    <a:lnTo>
                      <a:pt x="275" y="136"/>
                    </a:lnTo>
                    <a:lnTo>
                      <a:pt x="298" y="176"/>
                    </a:lnTo>
                    <a:lnTo>
                      <a:pt x="317" y="217"/>
                    </a:lnTo>
                    <a:lnTo>
                      <a:pt x="333" y="261"/>
                    </a:lnTo>
                    <a:lnTo>
                      <a:pt x="263" y="273"/>
                    </a:lnTo>
                    <a:lnTo>
                      <a:pt x="195" y="283"/>
                    </a:lnTo>
                    <a:lnTo>
                      <a:pt x="184" y="303"/>
                    </a:lnTo>
                    <a:lnTo>
                      <a:pt x="175" y="323"/>
                    </a:lnTo>
                    <a:lnTo>
                      <a:pt x="172" y="322"/>
                    </a:lnTo>
                    <a:lnTo>
                      <a:pt x="163" y="314"/>
                    </a:lnTo>
                    <a:lnTo>
                      <a:pt x="153" y="286"/>
                    </a:lnTo>
                    <a:lnTo>
                      <a:pt x="145" y="260"/>
                    </a:lnTo>
                    <a:lnTo>
                      <a:pt x="133" y="232"/>
                    </a:lnTo>
                    <a:lnTo>
                      <a:pt x="125" y="221"/>
                    </a:lnTo>
                    <a:lnTo>
                      <a:pt x="116" y="212"/>
                    </a:lnTo>
                    <a:lnTo>
                      <a:pt x="107" y="204"/>
                    </a:lnTo>
                    <a:lnTo>
                      <a:pt x="91" y="189"/>
                    </a:lnTo>
                    <a:lnTo>
                      <a:pt x="72" y="177"/>
                    </a:lnTo>
                    <a:lnTo>
                      <a:pt x="72" y="147"/>
                    </a:lnTo>
                    <a:lnTo>
                      <a:pt x="68" y="115"/>
                    </a:lnTo>
                    <a:lnTo>
                      <a:pt x="55" y="107"/>
                    </a:lnTo>
                    <a:lnTo>
                      <a:pt x="41" y="103"/>
                    </a:lnTo>
                    <a:lnTo>
                      <a:pt x="25" y="99"/>
                    </a:lnTo>
                    <a:lnTo>
                      <a:pt x="12" y="93"/>
                    </a:lnTo>
                    <a:lnTo>
                      <a:pt x="2" y="81"/>
                    </a:lnTo>
                    <a:lnTo>
                      <a:pt x="0" y="69"/>
                    </a:lnTo>
                    <a:lnTo>
                      <a:pt x="1" y="56"/>
                    </a:lnTo>
                    <a:lnTo>
                      <a:pt x="5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43"/>
              <p:cNvSpPr>
                <a:spLocks/>
              </p:cNvSpPr>
              <p:nvPr/>
            </p:nvSpPr>
            <p:spPr bwMode="auto">
              <a:xfrm>
                <a:off x="2788104" y="3683305"/>
                <a:ext cx="577938" cy="476478"/>
              </a:xfrm>
              <a:custGeom>
                <a:avLst/>
                <a:gdLst/>
                <a:ahLst/>
                <a:cxnLst>
                  <a:cxn ang="0">
                    <a:pos x="190" y="49"/>
                  </a:cxn>
                  <a:cxn ang="0">
                    <a:pos x="215" y="37"/>
                  </a:cxn>
                  <a:cxn ang="0">
                    <a:pos x="235" y="20"/>
                  </a:cxn>
                  <a:cxn ang="0">
                    <a:pos x="254" y="0"/>
                  </a:cxn>
                  <a:cxn ang="0">
                    <a:pos x="277" y="10"/>
                  </a:cxn>
                  <a:cxn ang="0">
                    <a:pos x="301" y="24"/>
                  </a:cxn>
                  <a:cxn ang="0">
                    <a:pos x="323" y="39"/>
                  </a:cxn>
                  <a:cxn ang="0">
                    <a:pos x="339" y="62"/>
                  </a:cxn>
                  <a:cxn ang="0">
                    <a:pos x="354" y="87"/>
                  </a:cxn>
                  <a:cxn ang="0">
                    <a:pos x="366" y="111"/>
                  </a:cxn>
                  <a:cxn ang="0">
                    <a:pos x="382" y="135"/>
                  </a:cxn>
                  <a:cxn ang="0">
                    <a:pos x="450" y="162"/>
                  </a:cxn>
                  <a:cxn ang="0">
                    <a:pos x="438" y="171"/>
                  </a:cxn>
                  <a:cxn ang="0">
                    <a:pos x="424" y="182"/>
                  </a:cxn>
                  <a:cxn ang="0">
                    <a:pos x="410" y="187"/>
                  </a:cxn>
                  <a:cxn ang="0">
                    <a:pos x="374" y="185"/>
                  </a:cxn>
                  <a:cxn ang="0">
                    <a:pos x="338" y="178"/>
                  </a:cxn>
                  <a:cxn ang="0">
                    <a:pos x="304" y="170"/>
                  </a:cxn>
                  <a:cxn ang="0">
                    <a:pos x="293" y="157"/>
                  </a:cxn>
                  <a:cxn ang="0">
                    <a:pos x="282" y="127"/>
                  </a:cxn>
                  <a:cxn ang="0">
                    <a:pos x="271" y="127"/>
                  </a:cxn>
                  <a:cxn ang="0">
                    <a:pos x="255" y="150"/>
                  </a:cxn>
                  <a:cxn ang="0">
                    <a:pos x="240" y="175"/>
                  </a:cxn>
                  <a:cxn ang="0">
                    <a:pos x="235" y="192"/>
                  </a:cxn>
                  <a:cxn ang="0">
                    <a:pos x="235" y="211"/>
                  </a:cxn>
                  <a:cxn ang="0">
                    <a:pos x="238" y="230"/>
                  </a:cxn>
                  <a:cxn ang="0">
                    <a:pos x="259" y="237"/>
                  </a:cxn>
                  <a:cxn ang="0">
                    <a:pos x="267" y="244"/>
                  </a:cxn>
                  <a:cxn ang="0">
                    <a:pos x="273" y="280"/>
                  </a:cxn>
                  <a:cxn ang="0">
                    <a:pos x="254" y="284"/>
                  </a:cxn>
                  <a:cxn ang="0">
                    <a:pos x="234" y="289"/>
                  </a:cxn>
                  <a:cxn ang="0">
                    <a:pos x="194" y="371"/>
                  </a:cxn>
                  <a:cxn ang="0">
                    <a:pos x="161" y="360"/>
                  </a:cxn>
                  <a:cxn ang="0">
                    <a:pos x="126" y="348"/>
                  </a:cxn>
                  <a:cxn ang="0">
                    <a:pos x="116" y="339"/>
                  </a:cxn>
                  <a:cxn ang="0">
                    <a:pos x="106" y="323"/>
                  </a:cxn>
                  <a:cxn ang="0">
                    <a:pos x="67" y="282"/>
                  </a:cxn>
                  <a:cxn ang="0">
                    <a:pos x="57" y="273"/>
                  </a:cxn>
                  <a:cxn ang="0">
                    <a:pos x="45" y="266"/>
                  </a:cxn>
                  <a:cxn ang="0">
                    <a:pos x="33" y="263"/>
                  </a:cxn>
                  <a:cxn ang="0">
                    <a:pos x="21" y="257"/>
                  </a:cxn>
                  <a:cxn ang="0">
                    <a:pos x="12" y="245"/>
                  </a:cxn>
                  <a:cxn ang="0">
                    <a:pos x="4" y="232"/>
                  </a:cxn>
                  <a:cxn ang="0">
                    <a:pos x="0" y="218"/>
                  </a:cxn>
                  <a:cxn ang="0">
                    <a:pos x="2" y="202"/>
                  </a:cxn>
                  <a:cxn ang="0">
                    <a:pos x="7" y="182"/>
                  </a:cxn>
                  <a:cxn ang="0">
                    <a:pos x="12" y="160"/>
                  </a:cxn>
                  <a:cxn ang="0">
                    <a:pos x="20" y="138"/>
                  </a:cxn>
                  <a:cxn ang="0">
                    <a:pos x="29" y="120"/>
                  </a:cxn>
                  <a:cxn ang="0">
                    <a:pos x="50" y="112"/>
                  </a:cxn>
                  <a:cxn ang="0">
                    <a:pos x="71" y="111"/>
                  </a:cxn>
                  <a:cxn ang="0">
                    <a:pos x="93" y="111"/>
                  </a:cxn>
                  <a:cxn ang="0">
                    <a:pos x="93" y="100"/>
                  </a:cxn>
                  <a:cxn ang="0">
                    <a:pos x="94" y="87"/>
                  </a:cxn>
                  <a:cxn ang="0">
                    <a:pos x="95" y="76"/>
                  </a:cxn>
                  <a:cxn ang="0">
                    <a:pos x="143" y="62"/>
                  </a:cxn>
                  <a:cxn ang="0">
                    <a:pos x="190" y="49"/>
                  </a:cxn>
                </a:cxnLst>
                <a:rect l="0" t="0" r="r" b="b"/>
                <a:pathLst>
                  <a:path w="450" h="371">
                    <a:moveTo>
                      <a:pt x="190" y="49"/>
                    </a:moveTo>
                    <a:lnTo>
                      <a:pt x="215" y="37"/>
                    </a:lnTo>
                    <a:lnTo>
                      <a:pt x="235" y="20"/>
                    </a:lnTo>
                    <a:lnTo>
                      <a:pt x="254" y="0"/>
                    </a:lnTo>
                    <a:lnTo>
                      <a:pt x="277" y="10"/>
                    </a:lnTo>
                    <a:lnTo>
                      <a:pt x="301" y="24"/>
                    </a:lnTo>
                    <a:lnTo>
                      <a:pt x="323" y="39"/>
                    </a:lnTo>
                    <a:lnTo>
                      <a:pt x="339" y="62"/>
                    </a:lnTo>
                    <a:lnTo>
                      <a:pt x="354" y="87"/>
                    </a:lnTo>
                    <a:lnTo>
                      <a:pt x="366" y="111"/>
                    </a:lnTo>
                    <a:lnTo>
                      <a:pt x="382" y="135"/>
                    </a:lnTo>
                    <a:lnTo>
                      <a:pt x="450" y="162"/>
                    </a:lnTo>
                    <a:lnTo>
                      <a:pt x="438" y="171"/>
                    </a:lnTo>
                    <a:lnTo>
                      <a:pt x="424" y="182"/>
                    </a:lnTo>
                    <a:lnTo>
                      <a:pt x="410" y="187"/>
                    </a:lnTo>
                    <a:lnTo>
                      <a:pt x="374" y="185"/>
                    </a:lnTo>
                    <a:lnTo>
                      <a:pt x="338" y="178"/>
                    </a:lnTo>
                    <a:lnTo>
                      <a:pt x="304" y="170"/>
                    </a:lnTo>
                    <a:lnTo>
                      <a:pt x="293" y="157"/>
                    </a:lnTo>
                    <a:lnTo>
                      <a:pt x="282" y="127"/>
                    </a:lnTo>
                    <a:lnTo>
                      <a:pt x="271" y="127"/>
                    </a:lnTo>
                    <a:lnTo>
                      <a:pt x="255" y="150"/>
                    </a:lnTo>
                    <a:lnTo>
                      <a:pt x="240" y="175"/>
                    </a:lnTo>
                    <a:lnTo>
                      <a:pt x="235" y="192"/>
                    </a:lnTo>
                    <a:lnTo>
                      <a:pt x="235" y="211"/>
                    </a:lnTo>
                    <a:lnTo>
                      <a:pt x="238" y="230"/>
                    </a:lnTo>
                    <a:lnTo>
                      <a:pt x="259" y="237"/>
                    </a:lnTo>
                    <a:lnTo>
                      <a:pt x="267" y="244"/>
                    </a:lnTo>
                    <a:lnTo>
                      <a:pt x="273" y="280"/>
                    </a:lnTo>
                    <a:lnTo>
                      <a:pt x="254" y="284"/>
                    </a:lnTo>
                    <a:lnTo>
                      <a:pt x="234" y="289"/>
                    </a:lnTo>
                    <a:lnTo>
                      <a:pt x="194" y="371"/>
                    </a:lnTo>
                    <a:lnTo>
                      <a:pt x="161" y="360"/>
                    </a:lnTo>
                    <a:lnTo>
                      <a:pt x="126" y="348"/>
                    </a:lnTo>
                    <a:lnTo>
                      <a:pt x="116" y="339"/>
                    </a:lnTo>
                    <a:lnTo>
                      <a:pt x="106" y="323"/>
                    </a:lnTo>
                    <a:lnTo>
                      <a:pt x="67" y="282"/>
                    </a:lnTo>
                    <a:lnTo>
                      <a:pt x="57" y="273"/>
                    </a:lnTo>
                    <a:lnTo>
                      <a:pt x="45" y="266"/>
                    </a:lnTo>
                    <a:lnTo>
                      <a:pt x="33" y="263"/>
                    </a:lnTo>
                    <a:lnTo>
                      <a:pt x="21" y="257"/>
                    </a:lnTo>
                    <a:lnTo>
                      <a:pt x="12" y="245"/>
                    </a:lnTo>
                    <a:lnTo>
                      <a:pt x="4" y="232"/>
                    </a:lnTo>
                    <a:lnTo>
                      <a:pt x="0" y="218"/>
                    </a:lnTo>
                    <a:lnTo>
                      <a:pt x="2" y="202"/>
                    </a:lnTo>
                    <a:lnTo>
                      <a:pt x="7" y="182"/>
                    </a:lnTo>
                    <a:lnTo>
                      <a:pt x="12" y="160"/>
                    </a:lnTo>
                    <a:lnTo>
                      <a:pt x="20" y="138"/>
                    </a:lnTo>
                    <a:lnTo>
                      <a:pt x="29" y="120"/>
                    </a:lnTo>
                    <a:lnTo>
                      <a:pt x="50" y="112"/>
                    </a:lnTo>
                    <a:lnTo>
                      <a:pt x="71" y="111"/>
                    </a:lnTo>
                    <a:lnTo>
                      <a:pt x="93" y="111"/>
                    </a:lnTo>
                    <a:lnTo>
                      <a:pt x="93" y="100"/>
                    </a:lnTo>
                    <a:lnTo>
                      <a:pt x="94" y="87"/>
                    </a:lnTo>
                    <a:lnTo>
                      <a:pt x="95" y="76"/>
                    </a:lnTo>
                    <a:lnTo>
                      <a:pt x="143" y="62"/>
                    </a:lnTo>
                    <a:lnTo>
                      <a:pt x="190" y="4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44"/>
              <p:cNvSpPr>
                <a:spLocks/>
              </p:cNvSpPr>
              <p:nvPr/>
            </p:nvSpPr>
            <p:spPr bwMode="auto">
              <a:xfrm>
                <a:off x="2050911" y="3710275"/>
                <a:ext cx="400704" cy="520145"/>
              </a:xfrm>
              <a:custGeom>
                <a:avLst/>
                <a:gdLst/>
                <a:ahLst/>
                <a:cxnLst>
                  <a:cxn ang="0">
                    <a:pos x="88" y="16"/>
                  </a:cxn>
                  <a:cxn ang="0">
                    <a:pos x="135" y="0"/>
                  </a:cxn>
                  <a:cxn ang="0">
                    <a:pos x="147" y="12"/>
                  </a:cxn>
                  <a:cxn ang="0">
                    <a:pos x="160" y="20"/>
                  </a:cxn>
                  <a:cxn ang="0">
                    <a:pos x="176" y="25"/>
                  </a:cxn>
                  <a:cxn ang="0">
                    <a:pos x="192" y="32"/>
                  </a:cxn>
                  <a:cxn ang="0">
                    <a:pos x="210" y="55"/>
                  </a:cxn>
                  <a:cxn ang="0">
                    <a:pos x="231" y="77"/>
                  </a:cxn>
                  <a:cxn ang="0">
                    <a:pos x="256" y="94"/>
                  </a:cxn>
                  <a:cxn ang="0">
                    <a:pos x="283" y="106"/>
                  </a:cxn>
                  <a:cxn ang="0">
                    <a:pos x="312" y="115"/>
                  </a:cxn>
                  <a:cxn ang="0">
                    <a:pos x="296" y="161"/>
                  </a:cxn>
                  <a:cxn ang="0">
                    <a:pos x="267" y="161"/>
                  </a:cxn>
                  <a:cxn ang="0">
                    <a:pos x="254" y="157"/>
                  </a:cxn>
                  <a:cxn ang="0">
                    <a:pos x="234" y="144"/>
                  </a:cxn>
                  <a:cxn ang="0">
                    <a:pos x="215" y="132"/>
                  </a:cxn>
                  <a:cxn ang="0">
                    <a:pos x="192" y="144"/>
                  </a:cxn>
                  <a:cxn ang="0">
                    <a:pos x="171" y="157"/>
                  </a:cxn>
                  <a:cxn ang="0">
                    <a:pos x="190" y="213"/>
                  </a:cxn>
                  <a:cxn ang="0">
                    <a:pos x="239" y="223"/>
                  </a:cxn>
                  <a:cxn ang="0">
                    <a:pos x="290" y="227"/>
                  </a:cxn>
                  <a:cxn ang="0">
                    <a:pos x="272" y="260"/>
                  </a:cxn>
                  <a:cxn ang="0">
                    <a:pos x="260" y="257"/>
                  </a:cxn>
                  <a:cxn ang="0">
                    <a:pos x="248" y="257"/>
                  </a:cxn>
                  <a:cxn ang="0">
                    <a:pos x="236" y="260"/>
                  </a:cxn>
                  <a:cxn ang="0">
                    <a:pos x="226" y="268"/>
                  </a:cxn>
                  <a:cxn ang="0">
                    <a:pos x="210" y="281"/>
                  </a:cxn>
                  <a:cxn ang="0">
                    <a:pos x="199" y="296"/>
                  </a:cxn>
                  <a:cxn ang="0">
                    <a:pos x="192" y="316"/>
                  </a:cxn>
                  <a:cxn ang="0">
                    <a:pos x="186" y="333"/>
                  </a:cxn>
                  <a:cxn ang="0">
                    <a:pos x="176" y="351"/>
                  </a:cxn>
                  <a:cxn ang="0">
                    <a:pos x="164" y="371"/>
                  </a:cxn>
                  <a:cxn ang="0">
                    <a:pos x="132" y="405"/>
                  </a:cxn>
                  <a:cxn ang="0">
                    <a:pos x="102" y="388"/>
                  </a:cxn>
                  <a:cxn ang="0">
                    <a:pos x="76" y="390"/>
                  </a:cxn>
                  <a:cxn ang="0">
                    <a:pos x="53" y="394"/>
                  </a:cxn>
                  <a:cxn ang="0">
                    <a:pos x="56" y="346"/>
                  </a:cxn>
                  <a:cxn ang="0">
                    <a:pos x="66" y="301"/>
                  </a:cxn>
                  <a:cxn ang="0">
                    <a:pos x="31" y="301"/>
                  </a:cxn>
                  <a:cxn ang="0">
                    <a:pos x="32" y="284"/>
                  </a:cxn>
                  <a:cxn ang="0">
                    <a:pos x="32" y="268"/>
                  </a:cxn>
                  <a:cxn ang="0">
                    <a:pos x="29" y="253"/>
                  </a:cxn>
                  <a:cxn ang="0">
                    <a:pos x="19" y="227"/>
                  </a:cxn>
                  <a:cxn ang="0">
                    <a:pos x="7" y="201"/>
                  </a:cxn>
                  <a:cxn ang="0">
                    <a:pos x="2" y="176"/>
                  </a:cxn>
                  <a:cxn ang="0">
                    <a:pos x="0" y="157"/>
                  </a:cxn>
                  <a:cxn ang="0">
                    <a:pos x="7" y="143"/>
                  </a:cxn>
                  <a:cxn ang="0">
                    <a:pos x="13" y="128"/>
                  </a:cxn>
                  <a:cxn ang="0">
                    <a:pos x="23" y="115"/>
                  </a:cxn>
                  <a:cxn ang="0">
                    <a:pos x="31" y="99"/>
                  </a:cxn>
                  <a:cxn ang="0">
                    <a:pos x="36" y="82"/>
                  </a:cxn>
                  <a:cxn ang="0">
                    <a:pos x="42" y="66"/>
                  </a:cxn>
                  <a:cxn ang="0">
                    <a:pos x="69" y="54"/>
                  </a:cxn>
                  <a:cxn ang="0">
                    <a:pos x="97" y="44"/>
                  </a:cxn>
                  <a:cxn ang="0">
                    <a:pos x="88" y="16"/>
                  </a:cxn>
                </a:cxnLst>
                <a:rect l="0" t="0" r="r" b="b"/>
                <a:pathLst>
                  <a:path w="312" h="405">
                    <a:moveTo>
                      <a:pt x="88" y="16"/>
                    </a:moveTo>
                    <a:lnTo>
                      <a:pt x="135" y="0"/>
                    </a:lnTo>
                    <a:lnTo>
                      <a:pt x="147" y="12"/>
                    </a:lnTo>
                    <a:lnTo>
                      <a:pt x="160" y="20"/>
                    </a:lnTo>
                    <a:lnTo>
                      <a:pt x="176" y="25"/>
                    </a:lnTo>
                    <a:lnTo>
                      <a:pt x="192" y="32"/>
                    </a:lnTo>
                    <a:lnTo>
                      <a:pt x="210" y="55"/>
                    </a:lnTo>
                    <a:lnTo>
                      <a:pt x="231" y="77"/>
                    </a:lnTo>
                    <a:lnTo>
                      <a:pt x="256" y="94"/>
                    </a:lnTo>
                    <a:lnTo>
                      <a:pt x="283" y="106"/>
                    </a:lnTo>
                    <a:lnTo>
                      <a:pt x="312" y="115"/>
                    </a:lnTo>
                    <a:lnTo>
                      <a:pt x="296" y="161"/>
                    </a:lnTo>
                    <a:lnTo>
                      <a:pt x="267" y="161"/>
                    </a:lnTo>
                    <a:lnTo>
                      <a:pt x="254" y="157"/>
                    </a:lnTo>
                    <a:lnTo>
                      <a:pt x="234" y="144"/>
                    </a:lnTo>
                    <a:lnTo>
                      <a:pt x="215" y="132"/>
                    </a:lnTo>
                    <a:lnTo>
                      <a:pt x="192" y="144"/>
                    </a:lnTo>
                    <a:lnTo>
                      <a:pt x="171" y="157"/>
                    </a:lnTo>
                    <a:lnTo>
                      <a:pt x="190" y="213"/>
                    </a:lnTo>
                    <a:lnTo>
                      <a:pt x="239" y="223"/>
                    </a:lnTo>
                    <a:lnTo>
                      <a:pt x="290" y="227"/>
                    </a:lnTo>
                    <a:lnTo>
                      <a:pt x="272" y="260"/>
                    </a:lnTo>
                    <a:lnTo>
                      <a:pt x="260" y="257"/>
                    </a:lnTo>
                    <a:lnTo>
                      <a:pt x="248" y="257"/>
                    </a:lnTo>
                    <a:lnTo>
                      <a:pt x="236" y="260"/>
                    </a:lnTo>
                    <a:lnTo>
                      <a:pt x="226" y="268"/>
                    </a:lnTo>
                    <a:lnTo>
                      <a:pt x="210" y="281"/>
                    </a:lnTo>
                    <a:lnTo>
                      <a:pt x="199" y="296"/>
                    </a:lnTo>
                    <a:lnTo>
                      <a:pt x="192" y="316"/>
                    </a:lnTo>
                    <a:lnTo>
                      <a:pt x="186" y="333"/>
                    </a:lnTo>
                    <a:lnTo>
                      <a:pt x="176" y="351"/>
                    </a:lnTo>
                    <a:lnTo>
                      <a:pt x="164" y="371"/>
                    </a:lnTo>
                    <a:lnTo>
                      <a:pt x="132" y="405"/>
                    </a:lnTo>
                    <a:lnTo>
                      <a:pt x="102" y="388"/>
                    </a:lnTo>
                    <a:lnTo>
                      <a:pt x="76" y="390"/>
                    </a:lnTo>
                    <a:lnTo>
                      <a:pt x="53" y="394"/>
                    </a:lnTo>
                    <a:lnTo>
                      <a:pt x="56" y="346"/>
                    </a:lnTo>
                    <a:lnTo>
                      <a:pt x="66" y="301"/>
                    </a:lnTo>
                    <a:lnTo>
                      <a:pt x="31" y="301"/>
                    </a:lnTo>
                    <a:lnTo>
                      <a:pt x="32" y="284"/>
                    </a:lnTo>
                    <a:lnTo>
                      <a:pt x="32" y="268"/>
                    </a:lnTo>
                    <a:lnTo>
                      <a:pt x="29" y="253"/>
                    </a:lnTo>
                    <a:lnTo>
                      <a:pt x="19" y="227"/>
                    </a:lnTo>
                    <a:lnTo>
                      <a:pt x="7" y="201"/>
                    </a:lnTo>
                    <a:lnTo>
                      <a:pt x="2" y="176"/>
                    </a:lnTo>
                    <a:lnTo>
                      <a:pt x="0" y="157"/>
                    </a:lnTo>
                    <a:lnTo>
                      <a:pt x="7" y="143"/>
                    </a:lnTo>
                    <a:lnTo>
                      <a:pt x="13" y="128"/>
                    </a:lnTo>
                    <a:lnTo>
                      <a:pt x="23" y="115"/>
                    </a:lnTo>
                    <a:lnTo>
                      <a:pt x="31" y="99"/>
                    </a:lnTo>
                    <a:lnTo>
                      <a:pt x="36" y="82"/>
                    </a:lnTo>
                    <a:lnTo>
                      <a:pt x="42" y="66"/>
                    </a:lnTo>
                    <a:lnTo>
                      <a:pt x="69" y="54"/>
                    </a:lnTo>
                    <a:lnTo>
                      <a:pt x="97" y="44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45"/>
              <p:cNvSpPr>
                <a:spLocks/>
              </p:cNvSpPr>
              <p:nvPr/>
            </p:nvSpPr>
            <p:spPr bwMode="auto">
              <a:xfrm>
                <a:off x="3376317" y="3706422"/>
                <a:ext cx="761595" cy="552252"/>
              </a:xfrm>
              <a:custGeom>
                <a:avLst/>
                <a:gdLst/>
                <a:ahLst/>
                <a:cxnLst>
                  <a:cxn ang="0">
                    <a:pos x="157" y="3"/>
                  </a:cxn>
                  <a:cxn ang="0">
                    <a:pos x="188" y="12"/>
                  </a:cxn>
                  <a:cxn ang="0">
                    <a:pos x="241" y="24"/>
                  </a:cxn>
                  <a:cxn ang="0">
                    <a:pos x="280" y="32"/>
                  </a:cxn>
                  <a:cxn ang="0">
                    <a:pos x="310" y="47"/>
                  </a:cxn>
                  <a:cxn ang="0">
                    <a:pos x="343" y="31"/>
                  </a:cxn>
                  <a:cxn ang="0">
                    <a:pos x="378" y="25"/>
                  </a:cxn>
                  <a:cxn ang="0">
                    <a:pos x="399" y="47"/>
                  </a:cxn>
                  <a:cxn ang="0">
                    <a:pos x="403" y="86"/>
                  </a:cxn>
                  <a:cxn ang="0">
                    <a:pos x="444" y="114"/>
                  </a:cxn>
                  <a:cxn ang="0">
                    <a:pos x="498" y="124"/>
                  </a:cxn>
                  <a:cxn ang="0">
                    <a:pos x="521" y="151"/>
                  </a:cxn>
                  <a:cxn ang="0">
                    <a:pos x="545" y="165"/>
                  </a:cxn>
                  <a:cxn ang="0">
                    <a:pos x="561" y="171"/>
                  </a:cxn>
                  <a:cxn ang="0">
                    <a:pos x="571" y="188"/>
                  </a:cxn>
                  <a:cxn ang="0">
                    <a:pos x="537" y="214"/>
                  </a:cxn>
                  <a:cxn ang="0">
                    <a:pos x="529" y="258"/>
                  </a:cxn>
                  <a:cxn ang="0">
                    <a:pos x="578" y="299"/>
                  </a:cxn>
                  <a:cxn ang="0">
                    <a:pos x="560" y="344"/>
                  </a:cxn>
                  <a:cxn ang="0">
                    <a:pos x="489" y="370"/>
                  </a:cxn>
                  <a:cxn ang="0">
                    <a:pos x="426" y="393"/>
                  </a:cxn>
                  <a:cxn ang="0">
                    <a:pos x="322" y="430"/>
                  </a:cxn>
                  <a:cxn ang="0">
                    <a:pos x="280" y="369"/>
                  </a:cxn>
                  <a:cxn ang="0">
                    <a:pos x="213" y="360"/>
                  </a:cxn>
                  <a:cxn ang="0">
                    <a:pos x="187" y="352"/>
                  </a:cxn>
                  <a:cxn ang="0">
                    <a:pos x="160" y="319"/>
                  </a:cxn>
                  <a:cxn ang="0">
                    <a:pos x="140" y="301"/>
                  </a:cxn>
                  <a:cxn ang="0">
                    <a:pos x="25" y="268"/>
                  </a:cxn>
                  <a:cxn ang="0">
                    <a:pos x="7" y="221"/>
                  </a:cxn>
                  <a:cxn ang="0">
                    <a:pos x="0" y="173"/>
                  </a:cxn>
                  <a:cxn ang="0">
                    <a:pos x="15" y="138"/>
                  </a:cxn>
                  <a:cxn ang="0">
                    <a:pos x="41" y="109"/>
                  </a:cxn>
                  <a:cxn ang="0">
                    <a:pos x="62" y="98"/>
                  </a:cxn>
                  <a:cxn ang="0">
                    <a:pos x="82" y="90"/>
                  </a:cxn>
                  <a:cxn ang="0">
                    <a:pos x="106" y="41"/>
                  </a:cxn>
                </a:cxnLst>
                <a:rect l="0" t="0" r="r" b="b"/>
                <a:pathLst>
                  <a:path w="593" h="430">
                    <a:moveTo>
                      <a:pt x="121" y="0"/>
                    </a:moveTo>
                    <a:lnTo>
                      <a:pt x="157" y="3"/>
                    </a:lnTo>
                    <a:lnTo>
                      <a:pt x="174" y="7"/>
                    </a:lnTo>
                    <a:lnTo>
                      <a:pt x="188" y="12"/>
                    </a:lnTo>
                    <a:lnTo>
                      <a:pt x="201" y="24"/>
                    </a:lnTo>
                    <a:lnTo>
                      <a:pt x="241" y="24"/>
                    </a:lnTo>
                    <a:lnTo>
                      <a:pt x="260" y="25"/>
                    </a:lnTo>
                    <a:lnTo>
                      <a:pt x="280" y="32"/>
                    </a:lnTo>
                    <a:lnTo>
                      <a:pt x="300" y="43"/>
                    </a:lnTo>
                    <a:lnTo>
                      <a:pt x="310" y="47"/>
                    </a:lnTo>
                    <a:lnTo>
                      <a:pt x="321" y="43"/>
                    </a:lnTo>
                    <a:lnTo>
                      <a:pt x="343" y="31"/>
                    </a:lnTo>
                    <a:lnTo>
                      <a:pt x="366" y="15"/>
                    </a:lnTo>
                    <a:lnTo>
                      <a:pt x="378" y="25"/>
                    </a:lnTo>
                    <a:lnTo>
                      <a:pt x="391" y="35"/>
                    </a:lnTo>
                    <a:lnTo>
                      <a:pt x="399" y="47"/>
                    </a:lnTo>
                    <a:lnTo>
                      <a:pt x="404" y="60"/>
                    </a:lnTo>
                    <a:lnTo>
                      <a:pt x="403" y="86"/>
                    </a:lnTo>
                    <a:lnTo>
                      <a:pt x="403" y="110"/>
                    </a:lnTo>
                    <a:lnTo>
                      <a:pt x="444" y="114"/>
                    </a:lnTo>
                    <a:lnTo>
                      <a:pt x="488" y="119"/>
                    </a:lnTo>
                    <a:lnTo>
                      <a:pt x="498" y="124"/>
                    </a:lnTo>
                    <a:lnTo>
                      <a:pt x="506" y="132"/>
                    </a:lnTo>
                    <a:lnTo>
                      <a:pt x="521" y="151"/>
                    </a:lnTo>
                    <a:lnTo>
                      <a:pt x="532" y="160"/>
                    </a:lnTo>
                    <a:lnTo>
                      <a:pt x="545" y="165"/>
                    </a:lnTo>
                    <a:lnTo>
                      <a:pt x="557" y="169"/>
                    </a:lnTo>
                    <a:lnTo>
                      <a:pt x="561" y="171"/>
                    </a:lnTo>
                    <a:lnTo>
                      <a:pt x="565" y="175"/>
                    </a:lnTo>
                    <a:lnTo>
                      <a:pt x="571" y="188"/>
                    </a:lnTo>
                    <a:lnTo>
                      <a:pt x="552" y="201"/>
                    </a:lnTo>
                    <a:lnTo>
                      <a:pt x="537" y="214"/>
                    </a:lnTo>
                    <a:lnTo>
                      <a:pt x="532" y="237"/>
                    </a:lnTo>
                    <a:lnTo>
                      <a:pt x="529" y="258"/>
                    </a:lnTo>
                    <a:lnTo>
                      <a:pt x="593" y="276"/>
                    </a:lnTo>
                    <a:lnTo>
                      <a:pt x="578" y="299"/>
                    </a:lnTo>
                    <a:lnTo>
                      <a:pt x="565" y="324"/>
                    </a:lnTo>
                    <a:lnTo>
                      <a:pt x="560" y="344"/>
                    </a:lnTo>
                    <a:lnTo>
                      <a:pt x="556" y="364"/>
                    </a:lnTo>
                    <a:lnTo>
                      <a:pt x="489" y="370"/>
                    </a:lnTo>
                    <a:lnTo>
                      <a:pt x="459" y="377"/>
                    </a:lnTo>
                    <a:lnTo>
                      <a:pt x="426" y="393"/>
                    </a:lnTo>
                    <a:lnTo>
                      <a:pt x="355" y="414"/>
                    </a:lnTo>
                    <a:lnTo>
                      <a:pt x="322" y="430"/>
                    </a:lnTo>
                    <a:lnTo>
                      <a:pt x="313" y="369"/>
                    </a:lnTo>
                    <a:lnTo>
                      <a:pt x="280" y="369"/>
                    </a:lnTo>
                    <a:lnTo>
                      <a:pt x="247" y="366"/>
                    </a:lnTo>
                    <a:lnTo>
                      <a:pt x="213" y="360"/>
                    </a:lnTo>
                    <a:lnTo>
                      <a:pt x="199" y="358"/>
                    </a:lnTo>
                    <a:lnTo>
                      <a:pt x="187" y="352"/>
                    </a:lnTo>
                    <a:lnTo>
                      <a:pt x="170" y="330"/>
                    </a:lnTo>
                    <a:lnTo>
                      <a:pt x="160" y="319"/>
                    </a:lnTo>
                    <a:lnTo>
                      <a:pt x="153" y="308"/>
                    </a:lnTo>
                    <a:lnTo>
                      <a:pt x="140" y="301"/>
                    </a:lnTo>
                    <a:lnTo>
                      <a:pt x="102" y="288"/>
                    </a:lnTo>
                    <a:lnTo>
                      <a:pt x="25" y="268"/>
                    </a:lnTo>
                    <a:lnTo>
                      <a:pt x="17" y="246"/>
                    </a:lnTo>
                    <a:lnTo>
                      <a:pt x="7" y="221"/>
                    </a:lnTo>
                    <a:lnTo>
                      <a:pt x="0" y="198"/>
                    </a:lnTo>
                    <a:lnTo>
                      <a:pt x="0" y="173"/>
                    </a:lnTo>
                    <a:lnTo>
                      <a:pt x="5" y="154"/>
                    </a:lnTo>
                    <a:lnTo>
                      <a:pt x="15" y="138"/>
                    </a:lnTo>
                    <a:lnTo>
                      <a:pt x="28" y="123"/>
                    </a:lnTo>
                    <a:lnTo>
                      <a:pt x="41" y="109"/>
                    </a:lnTo>
                    <a:lnTo>
                      <a:pt x="52" y="102"/>
                    </a:lnTo>
                    <a:lnTo>
                      <a:pt x="62" y="98"/>
                    </a:lnTo>
                    <a:lnTo>
                      <a:pt x="74" y="95"/>
                    </a:lnTo>
                    <a:lnTo>
                      <a:pt x="82" y="90"/>
                    </a:lnTo>
                    <a:lnTo>
                      <a:pt x="90" y="81"/>
                    </a:lnTo>
                    <a:lnTo>
                      <a:pt x="106" y="4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46"/>
              <p:cNvSpPr>
                <a:spLocks/>
              </p:cNvSpPr>
              <p:nvPr/>
            </p:nvSpPr>
            <p:spPr bwMode="auto">
              <a:xfrm>
                <a:off x="1099239" y="3733393"/>
                <a:ext cx="414832" cy="378871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33" y="0"/>
                  </a:cxn>
                  <a:cxn ang="0">
                    <a:pos x="146" y="2"/>
                  </a:cxn>
                  <a:cxn ang="0">
                    <a:pos x="156" y="9"/>
                  </a:cxn>
                  <a:cxn ang="0">
                    <a:pos x="169" y="19"/>
                  </a:cxn>
                  <a:cxn ang="0">
                    <a:pos x="186" y="43"/>
                  </a:cxn>
                  <a:cxn ang="0">
                    <a:pos x="197" y="54"/>
                  </a:cxn>
                  <a:cxn ang="0">
                    <a:pos x="249" y="71"/>
                  </a:cxn>
                  <a:cxn ang="0">
                    <a:pos x="247" y="138"/>
                  </a:cxn>
                  <a:cxn ang="0">
                    <a:pos x="265" y="144"/>
                  </a:cxn>
                  <a:cxn ang="0">
                    <a:pos x="280" y="155"/>
                  </a:cxn>
                  <a:cxn ang="0">
                    <a:pos x="295" y="170"/>
                  </a:cxn>
                  <a:cxn ang="0">
                    <a:pos x="315" y="188"/>
                  </a:cxn>
                  <a:cxn ang="0">
                    <a:pos x="316" y="195"/>
                  </a:cxn>
                  <a:cxn ang="0">
                    <a:pos x="323" y="209"/>
                  </a:cxn>
                  <a:cxn ang="0">
                    <a:pos x="293" y="226"/>
                  </a:cxn>
                  <a:cxn ang="0">
                    <a:pos x="262" y="243"/>
                  </a:cxn>
                  <a:cxn ang="0">
                    <a:pos x="255" y="251"/>
                  </a:cxn>
                  <a:cxn ang="0">
                    <a:pos x="253" y="265"/>
                  </a:cxn>
                  <a:cxn ang="0">
                    <a:pos x="249" y="277"/>
                  </a:cxn>
                  <a:cxn ang="0">
                    <a:pos x="233" y="287"/>
                  </a:cxn>
                  <a:cxn ang="0">
                    <a:pos x="219" y="295"/>
                  </a:cxn>
                  <a:cxn ang="0">
                    <a:pos x="209" y="271"/>
                  </a:cxn>
                  <a:cxn ang="0">
                    <a:pos x="176" y="265"/>
                  </a:cxn>
                  <a:cxn ang="0">
                    <a:pos x="144" y="267"/>
                  </a:cxn>
                  <a:cxn ang="0">
                    <a:pos x="113" y="276"/>
                  </a:cxn>
                  <a:cxn ang="0">
                    <a:pos x="108" y="261"/>
                  </a:cxn>
                  <a:cxn ang="0">
                    <a:pos x="104" y="245"/>
                  </a:cxn>
                  <a:cxn ang="0">
                    <a:pos x="76" y="273"/>
                  </a:cxn>
                  <a:cxn ang="0">
                    <a:pos x="55" y="273"/>
                  </a:cxn>
                  <a:cxn ang="0">
                    <a:pos x="35" y="272"/>
                  </a:cxn>
                  <a:cxn ang="0">
                    <a:pos x="15" y="268"/>
                  </a:cxn>
                  <a:cxn ang="0">
                    <a:pos x="8" y="260"/>
                  </a:cxn>
                  <a:cxn ang="0">
                    <a:pos x="4" y="248"/>
                  </a:cxn>
                  <a:cxn ang="0">
                    <a:pos x="7" y="236"/>
                  </a:cxn>
                  <a:cxn ang="0">
                    <a:pos x="7" y="223"/>
                  </a:cxn>
                  <a:cxn ang="0">
                    <a:pos x="4" y="204"/>
                  </a:cxn>
                  <a:cxn ang="0">
                    <a:pos x="0" y="183"/>
                  </a:cxn>
                  <a:cxn ang="0">
                    <a:pos x="24" y="180"/>
                  </a:cxn>
                  <a:cxn ang="0">
                    <a:pos x="51" y="180"/>
                  </a:cxn>
                  <a:cxn ang="0">
                    <a:pos x="55" y="170"/>
                  </a:cxn>
                  <a:cxn ang="0">
                    <a:pos x="63" y="158"/>
                  </a:cxn>
                  <a:cxn ang="0">
                    <a:pos x="65" y="147"/>
                  </a:cxn>
                  <a:cxn ang="0">
                    <a:pos x="60" y="132"/>
                  </a:cxn>
                  <a:cxn ang="0">
                    <a:pos x="53" y="116"/>
                  </a:cxn>
                  <a:cxn ang="0">
                    <a:pos x="68" y="107"/>
                  </a:cxn>
                  <a:cxn ang="0">
                    <a:pos x="81" y="94"/>
                  </a:cxn>
                  <a:cxn ang="0">
                    <a:pos x="71" y="38"/>
                  </a:cxn>
                  <a:cxn ang="0">
                    <a:pos x="87" y="28"/>
                  </a:cxn>
                  <a:cxn ang="0">
                    <a:pos x="99" y="15"/>
                  </a:cxn>
                  <a:cxn ang="0">
                    <a:pos x="108" y="0"/>
                  </a:cxn>
                </a:cxnLst>
                <a:rect l="0" t="0" r="r" b="b"/>
                <a:pathLst>
                  <a:path w="323" h="295">
                    <a:moveTo>
                      <a:pt x="108" y="0"/>
                    </a:moveTo>
                    <a:lnTo>
                      <a:pt x="133" y="0"/>
                    </a:lnTo>
                    <a:lnTo>
                      <a:pt x="146" y="2"/>
                    </a:lnTo>
                    <a:lnTo>
                      <a:pt x="156" y="9"/>
                    </a:lnTo>
                    <a:lnTo>
                      <a:pt x="169" y="19"/>
                    </a:lnTo>
                    <a:lnTo>
                      <a:pt x="186" y="43"/>
                    </a:lnTo>
                    <a:lnTo>
                      <a:pt x="197" y="54"/>
                    </a:lnTo>
                    <a:lnTo>
                      <a:pt x="249" y="71"/>
                    </a:lnTo>
                    <a:lnTo>
                      <a:pt x="247" y="138"/>
                    </a:lnTo>
                    <a:lnTo>
                      <a:pt x="265" y="144"/>
                    </a:lnTo>
                    <a:lnTo>
                      <a:pt x="280" y="155"/>
                    </a:lnTo>
                    <a:lnTo>
                      <a:pt x="295" y="170"/>
                    </a:lnTo>
                    <a:lnTo>
                      <a:pt x="315" y="188"/>
                    </a:lnTo>
                    <a:lnTo>
                      <a:pt x="316" y="195"/>
                    </a:lnTo>
                    <a:lnTo>
                      <a:pt x="323" y="209"/>
                    </a:lnTo>
                    <a:lnTo>
                      <a:pt x="293" y="226"/>
                    </a:lnTo>
                    <a:lnTo>
                      <a:pt x="262" y="243"/>
                    </a:lnTo>
                    <a:lnTo>
                      <a:pt x="255" y="251"/>
                    </a:lnTo>
                    <a:lnTo>
                      <a:pt x="253" y="265"/>
                    </a:lnTo>
                    <a:lnTo>
                      <a:pt x="249" y="277"/>
                    </a:lnTo>
                    <a:lnTo>
                      <a:pt x="233" y="287"/>
                    </a:lnTo>
                    <a:lnTo>
                      <a:pt x="219" y="295"/>
                    </a:lnTo>
                    <a:lnTo>
                      <a:pt x="209" y="271"/>
                    </a:lnTo>
                    <a:lnTo>
                      <a:pt x="176" y="265"/>
                    </a:lnTo>
                    <a:lnTo>
                      <a:pt x="144" y="267"/>
                    </a:lnTo>
                    <a:lnTo>
                      <a:pt x="113" y="276"/>
                    </a:lnTo>
                    <a:lnTo>
                      <a:pt x="108" y="261"/>
                    </a:lnTo>
                    <a:lnTo>
                      <a:pt x="104" y="245"/>
                    </a:lnTo>
                    <a:lnTo>
                      <a:pt x="76" y="273"/>
                    </a:lnTo>
                    <a:lnTo>
                      <a:pt x="55" y="273"/>
                    </a:lnTo>
                    <a:lnTo>
                      <a:pt x="35" y="272"/>
                    </a:lnTo>
                    <a:lnTo>
                      <a:pt x="15" y="268"/>
                    </a:lnTo>
                    <a:lnTo>
                      <a:pt x="8" y="260"/>
                    </a:lnTo>
                    <a:lnTo>
                      <a:pt x="4" y="248"/>
                    </a:lnTo>
                    <a:lnTo>
                      <a:pt x="7" y="236"/>
                    </a:lnTo>
                    <a:lnTo>
                      <a:pt x="7" y="223"/>
                    </a:lnTo>
                    <a:lnTo>
                      <a:pt x="4" y="204"/>
                    </a:lnTo>
                    <a:lnTo>
                      <a:pt x="0" y="183"/>
                    </a:lnTo>
                    <a:lnTo>
                      <a:pt x="24" y="180"/>
                    </a:lnTo>
                    <a:lnTo>
                      <a:pt x="51" y="180"/>
                    </a:lnTo>
                    <a:lnTo>
                      <a:pt x="55" y="170"/>
                    </a:lnTo>
                    <a:lnTo>
                      <a:pt x="63" y="158"/>
                    </a:lnTo>
                    <a:lnTo>
                      <a:pt x="65" y="147"/>
                    </a:lnTo>
                    <a:lnTo>
                      <a:pt x="60" y="132"/>
                    </a:lnTo>
                    <a:lnTo>
                      <a:pt x="53" y="116"/>
                    </a:lnTo>
                    <a:lnTo>
                      <a:pt x="68" y="107"/>
                    </a:lnTo>
                    <a:lnTo>
                      <a:pt x="81" y="94"/>
                    </a:lnTo>
                    <a:lnTo>
                      <a:pt x="71" y="38"/>
                    </a:lnTo>
                    <a:lnTo>
                      <a:pt x="87" y="28"/>
                    </a:lnTo>
                    <a:lnTo>
                      <a:pt x="99" y="1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47"/>
              <p:cNvSpPr>
                <a:spLocks/>
              </p:cNvSpPr>
              <p:nvPr/>
            </p:nvSpPr>
            <p:spPr bwMode="auto">
              <a:xfrm>
                <a:off x="1718275" y="3764216"/>
                <a:ext cx="278695" cy="235029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52" y="10"/>
                  </a:cxn>
                  <a:cxn ang="0">
                    <a:pos x="162" y="19"/>
                  </a:cxn>
                  <a:cxn ang="0">
                    <a:pos x="169" y="15"/>
                  </a:cxn>
                  <a:cxn ang="0">
                    <a:pos x="174" y="14"/>
                  </a:cxn>
                  <a:cxn ang="0">
                    <a:pos x="189" y="7"/>
                  </a:cxn>
                  <a:cxn ang="0">
                    <a:pos x="201" y="14"/>
                  </a:cxn>
                  <a:cxn ang="0">
                    <a:pos x="207" y="25"/>
                  </a:cxn>
                  <a:cxn ang="0">
                    <a:pos x="211" y="40"/>
                  </a:cxn>
                  <a:cxn ang="0">
                    <a:pos x="213" y="53"/>
                  </a:cxn>
                  <a:cxn ang="0">
                    <a:pos x="217" y="68"/>
                  </a:cxn>
                  <a:cxn ang="0">
                    <a:pos x="194" y="90"/>
                  </a:cxn>
                  <a:cxn ang="0">
                    <a:pos x="173" y="114"/>
                  </a:cxn>
                  <a:cxn ang="0">
                    <a:pos x="160" y="125"/>
                  </a:cxn>
                  <a:cxn ang="0">
                    <a:pos x="144" y="133"/>
                  </a:cxn>
                  <a:cxn ang="0">
                    <a:pos x="127" y="141"/>
                  </a:cxn>
                  <a:cxn ang="0">
                    <a:pos x="112" y="150"/>
                  </a:cxn>
                  <a:cxn ang="0">
                    <a:pos x="99" y="162"/>
                  </a:cxn>
                  <a:cxn ang="0">
                    <a:pos x="84" y="173"/>
                  </a:cxn>
                  <a:cxn ang="0">
                    <a:pos x="69" y="178"/>
                  </a:cxn>
                  <a:cxn ang="0">
                    <a:pos x="51" y="183"/>
                  </a:cxn>
                  <a:cxn ang="0">
                    <a:pos x="29" y="123"/>
                  </a:cxn>
                  <a:cxn ang="0">
                    <a:pos x="0" y="65"/>
                  </a:cxn>
                  <a:cxn ang="0">
                    <a:pos x="8" y="46"/>
                  </a:cxn>
                  <a:cxn ang="0">
                    <a:pos x="10" y="25"/>
                  </a:cxn>
                  <a:cxn ang="0">
                    <a:pos x="8" y="6"/>
                  </a:cxn>
                  <a:cxn ang="0">
                    <a:pos x="35" y="3"/>
                  </a:cxn>
                  <a:cxn ang="0">
                    <a:pos x="66" y="3"/>
                  </a:cxn>
                  <a:cxn ang="0">
                    <a:pos x="107" y="31"/>
                  </a:cxn>
                  <a:cxn ang="0">
                    <a:pos x="144" y="0"/>
                  </a:cxn>
                </a:cxnLst>
                <a:rect l="0" t="0" r="r" b="b"/>
                <a:pathLst>
                  <a:path w="217" h="183">
                    <a:moveTo>
                      <a:pt x="144" y="0"/>
                    </a:moveTo>
                    <a:lnTo>
                      <a:pt x="152" y="10"/>
                    </a:lnTo>
                    <a:lnTo>
                      <a:pt x="162" y="19"/>
                    </a:lnTo>
                    <a:lnTo>
                      <a:pt x="169" y="15"/>
                    </a:lnTo>
                    <a:lnTo>
                      <a:pt x="174" y="14"/>
                    </a:lnTo>
                    <a:lnTo>
                      <a:pt x="189" y="7"/>
                    </a:lnTo>
                    <a:lnTo>
                      <a:pt x="201" y="14"/>
                    </a:lnTo>
                    <a:lnTo>
                      <a:pt x="207" y="25"/>
                    </a:lnTo>
                    <a:lnTo>
                      <a:pt x="211" y="40"/>
                    </a:lnTo>
                    <a:lnTo>
                      <a:pt x="213" y="53"/>
                    </a:lnTo>
                    <a:lnTo>
                      <a:pt x="217" y="68"/>
                    </a:lnTo>
                    <a:lnTo>
                      <a:pt x="194" y="90"/>
                    </a:lnTo>
                    <a:lnTo>
                      <a:pt x="173" y="114"/>
                    </a:lnTo>
                    <a:lnTo>
                      <a:pt x="160" y="125"/>
                    </a:lnTo>
                    <a:lnTo>
                      <a:pt x="144" y="133"/>
                    </a:lnTo>
                    <a:lnTo>
                      <a:pt x="127" y="141"/>
                    </a:lnTo>
                    <a:lnTo>
                      <a:pt x="112" y="150"/>
                    </a:lnTo>
                    <a:lnTo>
                      <a:pt x="99" y="162"/>
                    </a:lnTo>
                    <a:lnTo>
                      <a:pt x="84" y="173"/>
                    </a:lnTo>
                    <a:lnTo>
                      <a:pt x="69" y="178"/>
                    </a:lnTo>
                    <a:lnTo>
                      <a:pt x="51" y="183"/>
                    </a:lnTo>
                    <a:lnTo>
                      <a:pt x="29" y="123"/>
                    </a:lnTo>
                    <a:lnTo>
                      <a:pt x="0" y="65"/>
                    </a:lnTo>
                    <a:lnTo>
                      <a:pt x="8" y="46"/>
                    </a:lnTo>
                    <a:lnTo>
                      <a:pt x="10" y="25"/>
                    </a:lnTo>
                    <a:lnTo>
                      <a:pt x="8" y="6"/>
                    </a:lnTo>
                    <a:lnTo>
                      <a:pt x="35" y="3"/>
                    </a:lnTo>
                    <a:lnTo>
                      <a:pt x="66" y="3"/>
                    </a:lnTo>
                    <a:lnTo>
                      <a:pt x="107" y="3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48"/>
              <p:cNvSpPr>
                <a:spLocks/>
              </p:cNvSpPr>
              <p:nvPr/>
            </p:nvSpPr>
            <p:spPr bwMode="auto">
              <a:xfrm>
                <a:off x="828251" y="3771922"/>
                <a:ext cx="359606" cy="418684"/>
              </a:xfrm>
              <a:custGeom>
                <a:avLst/>
                <a:gdLst/>
                <a:ahLst/>
                <a:cxnLst>
                  <a:cxn ang="0">
                    <a:pos x="193" y="0"/>
                  </a:cxn>
                  <a:cxn ang="0">
                    <a:pos x="211" y="9"/>
                  </a:cxn>
                  <a:cxn ang="0">
                    <a:pos x="228" y="17"/>
                  </a:cxn>
                  <a:cxn ang="0">
                    <a:pos x="248" y="18"/>
                  </a:cxn>
                  <a:cxn ang="0">
                    <a:pos x="271" y="14"/>
                  </a:cxn>
                  <a:cxn ang="0">
                    <a:pos x="279" y="39"/>
                  </a:cxn>
                  <a:cxn ang="0">
                    <a:pos x="280" y="62"/>
                  </a:cxn>
                  <a:cxn ang="0">
                    <a:pos x="252" y="86"/>
                  </a:cxn>
                  <a:cxn ang="0">
                    <a:pos x="259" y="100"/>
                  </a:cxn>
                  <a:cxn ang="0">
                    <a:pos x="264" y="114"/>
                  </a:cxn>
                  <a:cxn ang="0">
                    <a:pos x="264" y="120"/>
                  </a:cxn>
                  <a:cxn ang="0">
                    <a:pos x="261" y="128"/>
                  </a:cxn>
                  <a:cxn ang="0">
                    <a:pos x="259" y="132"/>
                  </a:cxn>
                  <a:cxn ang="0">
                    <a:pos x="258" y="140"/>
                  </a:cxn>
                  <a:cxn ang="0">
                    <a:pos x="201" y="151"/>
                  </a:cxn>
                  <a:cxn ang="0">
                    <a:pos x="206" y="180"/>
                  </a:cxn>
                  <a:cxn ang="0">
                    <a:pos x="206" y="213"/>
                  </a:cxn>
                  <a:cxn ang="0">
                    <a:pos x="209" y="229"/>
                  </a:cxn>
                  <a:cxn ang="0">
                    <a:pos x="215" y="242"/>
                  </a:cxn>
                  <a:cxn ang="0">
                    <a:pos x="226" y="257"/>
                  </a:cxn>
                  <a:cxn ang="0">
                    <a:pos x="234" y="271"/>
                  </a:cxn>
                  <a:cxn ang="0">
                    <a:pos x="246" y="275"/>
                  </a:cxn>
                  <a:cxn ang="0">
                    <a:pos x="256" y="276"/>
                  </a:cxn>
                  <a:cxn ang="0">
                    <a:pos x="240" y="303"/>
                  </a:cxn>
                  <a:cxn ang="0">
                    <a:pos x="224" y="303"/>
                  </a:cxn>
                  <a:cxn ang="0">
                    <a:pos x="207" y="302"/>
                  </a:cxn>
                  <a:cxn ang="0">
                    <a:pos x="198" y="314"/>
                  </a:cxn>
                  <a:cxn ang="0">
                    <a:pos x="191" y="326"/>
                  </a:cxn>
                  <a:cxn ang="0">
                    <a:pos x="170" y="319"/>
                  </a:cxn>
                  <a:cxn ang="0">
                    <a:pos x="168" y="316"/>
                  </a:cxn>
                  <a:cxn ang="0">
                    <a:pos x="146" y="271"/>
                  </a:cxn>
                  <a:cxn ang="0">
                    <a:pos x="133" y="251"/>
                  </a:cxn>
                  <a:cxn ang="0">
                    <a:pos x="112" y="261"/>
                  </a:cxn>
                  <a:cxn ang="0">
                    <a:pos x="91" y="266"/>
                  </a:cxn>
                  <a:cxn ang="0">
                    <a:pos x="67" y="270"/>
                  </a:cxn>
                  <a:cxn ang="0">
                    <a:pos x="62" y="247"/>
                  </a:cxn>
                  <a:cxn ang="0">
                    <a:pos x="41" y="206"/>
                  </a:cxn>
                  <a:cxn ang="0">
                    <a:pos x="41" y="192"/>
                  </a:cxn>
                  <a:cxn ang="0">
                    <a:pos x="46" y="178"/>
                  </a:cxn>
                  <a:cxn ang="0">
                    <a:pos x="46" y="164"/>
                  </a:cxn>
                  <a:cxn ang="0">
                    <a:pos x="37" y="151"/>
                  </a:cxn>
                  <a:cxn ang="0">
                    <a:pos x="27" y="140"/>
                  </a:cxn>
                  <a:cxn ang="0">
                    <a:pos x="14" y="132"/>
                  </a:cxn>
                  <a:cxn ang="0">
                    <a:pos x="0" y="131"/>
                  </a:cxn>
                  <a:cxn ang="0">
                    <a:pos x="0" y="124"/>
                  </a:cxn>
                  <a:cxn ang="0">
                    <a:pos x="22" y="123"/>
                  </a:cxn>
                  <a:cxn ang="0">
                    <a:pos x="45" y="115"/>
                  </a:cxn>
                  <a:cxn ang="0">
                    <a:pos x="25" y="100"/>
                  </a:cxn>
                  <a:cxn ang="0">
                    <a:pos x="7" y="82"/>
                  </a:cxn>
                  <a:cxn ang="0">
                    <a:pos x="9" y="75"/>
                  </a:cxn>
                  <a:cxn ang="0">
                    <a:pos x="13" y="70"/>
                  </a:cxn>
                  <a:cxn ang="0">
                    <a:pos x="14" y="63"/>
                  </a:cxn>
                  <a:cxn ang="0">
                    <a:pos x="34" y="65"/>
                  </a:cxn>
                  <a:cxn ang="0">
                    <a:pos x="51" y="72"/>
                  </a:cxn>
                  <a:cxn ang="0">
                    <a:pos x="64" y="82"/>
                  </a:cxn>
                  <a:cxn ang="0">
                    <a:pos x="92" y="107"/>
                  </a:cxn>
                  <a:cxn ang="0">
                    <a:pos x="131" y="58"/>
                  </a:cxn>
                  <a:cxn ang="0">
                    <a:pos x="146" y="47"/>
                  </a:cxn>
                  <a:cxn ang="0">
                    <a:pos x="164" y="39"/>
                  </a:cxn>
                  <a:cxn ang="0">
                    <a:pos x="179" y="29"/>
                  </a:cxn>
                  <a:cxn ang="0">
                    <a:pos x="187" y="14"/>
                  </a:cxn>
                  <a:cxn ang="0">
                    <a:pos x="193" y="0"/>
                  </a:cxn>
                </a:cxnLst>
                <a:rect l="0" t="0" r="r" b="b"/>
                <a:pathLst>
                  <a:path w="280" h="326">
                    <a:moveTo>
                      <a:pt x="193" y="0"/>
                    </a:moveTo>
                    <a:lnTo>
                      <a:pt x="211" y="9"/>
                    </a:lnTo>
                    <a:lnTo>
                      <a:pt x="228" y="17"/>
                    </a:lnTo>
                    <a:lnTo>
                      <a:pt x="248" y="18"/>
                    </a:lnTo>
                    <a:lnTo>
                      <a:pt x="271" y="14"/>
                    </a:lnTo>
                    <a:lnTo>
                      <a:pt x="279" y="39"/>
                    </a:lnTo>
                    <a:lnTo>
                      <a:pt x="280" y="62"/>
                    </a:lnTo>
                    <a:lnTo>
                      <a:pt x="252" y="86"/>
                    </a:lnTo>
                    <a:lnTo>
                      <a:pt x="259" y="100"/>
                    </a:lnTo>
                    <a:lnTo>
                      <a:pt x="264" y="114"/>
                    </a:lnTo>
                    <a:lnTo>
                      <a:pt x="264" y="120"/>
                    </a:lnTo>
                    <a:lnTo>
                      <a:pt x="261" y="128"/>
                    </a:lnTo>
                    <a:lnTo>
                      <a:pt x="259" y="132"/>
                    </a:lnTo>
                    <a:lnTo>
                      <a:pt x="258" y="140"/>
                    </a:lnTo>
                    <a:lnTo>
                      <a:pt x="201" y="151"/>
                    </a:lnTo>
                    <a:lnTo>
                      <a:pt x="206" y="180"/>
                    </a:lnTo>
                    <a:lnTo>
                      <a:pt x="206" y="213"/>
                    </a:lnTo>
                    <a:lnTo>
                      <a:pt x="209" y="229"/>
                    </a:lnTo>
                    <a:lnTo>
                      <a:pt x="215" y="242"/>
                    </a:lnTo>
                    <a:lnTo>
                      <a:pt x="226" y="257"/>
                    </a:lnTo>
                    <a:lnTo>
                      <a:pt x="234" y="271"/>
                    </a:lnTo>
                    <a:lnTo>
                      <a:pt x="246" y="275"/>
                    </a:lnTo>
                    <a:lnTo>
                      <a:pt x="256" y="276"/>
                    </a:lnTo>
                    <a:lnTo>
                      <a:pt x="240" y="303"/>
                    </a:lnTo>
                    <a:lnTo>
                      <a:pt x="224" y="303"/>
                    </a:lnTo>
                    <a:lnTo>
                      <a:pt x="207" y="302"/>
                    </a:lnTo>
                    <a:lnTo>
                      <a:pt x="198" y="314"/>
                    </a:lnTo>
                    <a:lnTo>
                      <a:pt x="191" y="326"/>
                    </a:lnTo>
                    <a:lnTo>
                      <a:pt x="170" y="319"/>
                    </a:lnTo>
                    <a:lnTo>
                      <a:pt x="168" y="316"/>
                    </a:lnTo>
                    <a:lnTo>
                      <a:pt x="146" y="271"/>
                    </a:lnTo>
                    <a:lnTo>
                      <a:pt x="133" y="251"/>
                    </a:lnTo>
                    <a:lnTo>
                      <a:pt x="112" y="261"/>
                    </a:lnTo>
                    <a:lnTo>
                      <a:pt x="91" y="266"/>
                    </a:lnTo>
                    <a:lnTo>
                      <a:pt x="67" y="270"/>
                    </a:lnTo>
                    <a:lnTo>
                      <a:pt x="62" y="247"/>
                    </a:lnTo>
                    <a:lnTo>
                      <a:pt x="41" y="206"/>
                    </a:lnTo>
                    <a:lnTo>
                      <a:pt x="41" y="192"/>
                    </a:lnTo>
                    <a:lnTo>
                      <a:pt x="46" y="178"/>
                    </a:lnTo>
                    <a:lnTo>
                      <a:pt x="46" y="164"/>
                    </a:lnTo>
                    <a:lnTo>
                      <a:pt x="37" y="151"/>
                    </a:lnTo>
                    <a:lnTo>
                      <a:pt x="27" y="140"/>
                    </a:lnTo>
                    <a:lnTo>
                      <a:pt x="14" y="132"/>
                    </a:lnTo>
                    <a:lnTo>
                      <a:pt x="0" y="131"/>
                    </a:lnTo>
                    <a:lnTo>
                      <a:pt x="0" y="124"/>
                    </a:lnTo>
                    <a:lnTo>
                      <a:pt x="22" y="123"/>
                    </a:lnTo>
                    <a:lnTo>
                      <a:pt x="45" y="115"/>
                    </a:lnTo>
                    <a:lnTo>
                      <a:pt x="25" y="100"/>
                    </a:lnTo>
                    <a:lnTo>
                      <a:pt x="7" y="82"/>
                    </a:lnTo>
                    <a:lnTo>
                      <a:pt x="9" y="75"/>
                    </a:lnTo>
                    <a:lnTo>
                      <a:pt x="13" y="70"/>
                    </a:lnTo>
                    <a:lnTo>
                      <a:pt x="14" y="63"/>
                    </a:lnTo>
                    <a:lnTo>
                      <a:pt x="34" y="65"/>
                    </a:lnTo>
                    <a:lnTo>
                      <a:pt x="51" y="72"/>
                    </a:lnTo>
                    <a:lnTo>
                      <a:pt x="64" y="82"/>
                    </a:lnTo>
                    <a:lnTo>
                      <a:pt x="92" y="107"/>
                    </a:lnTo>
                    <a:lnTo>
                      <a:pt x="131" y="58"/>
                    </a:lnTo>
                    <a:lnTo>
                      <a:pt x="146" y="47"/>
                    </a:lnTo>
                    <a:lnTo>
                      <a:pt x="164" y="39"/>
                    </a:lnTo>
                    <a:lnTo>
                      <a:pt x="179" y="29"/>
                    </a:lnTo>
                    <a:lnTo>
                      <a:pt x="187" y="1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49"/>
              <p:cNvSpPr>
                <a:spLocks/>
              </p:cNvSpPr>
              <p:nvPr/>
            </p:nvSpPr>
            <p:spPr bwMode="auto">
              <a:xfrm>
                <a:off x="1806893" y="3839990"/>
                <a:ext cx="559958" cy="561243"/>
              </a:xfrm>
              <a:custGeom>
                <a:avLst/>
                <a:gdLst/>
                <a:ahLst/>
                <a:cxnLst>
                  <a:cxn ang="0">
                    <a:pos x="173" y="19"/>
                  </a:cxn>
                  <a:cxn ang="0">
                    <a:pos x="184" y="64"/>
                  </a:cxn>
                  <a:cxn ang="0">
                    <a:pos x="193" y="111"/>
                  </a:cxn>
                  <a:cxn ang="0">
                    <a:pos x="211" y="160"/>
                  </a:cxn>
                  <a:cxn ang="0">
                    <a:pos x="211" y="193"/>
                  </a:cxn>
                  <a:cxn ang="0">
                    <a:pos x="248" y="211"/>
                  </a:cxn>
                  <a:cxn ang="0">
                    <a:pos x="238" y="261"/>
                  </a:cxn>
                  <a:cxn ang="0">
                    <a:pos x="232" y="301"/>
                  </a:cxn>
                  <a:cxn ang="0">
                    <a:pos x="293" y="298"/>
                  </a:cxn>
                  <a:cxn ang="0">
                    <a:pos x="344" y="288"/>
                  </a:cxn>
                  <a:cxn ang="0">
                    <a:pos x="397" y="310"/>
                  </a:cxn>
                  <a:cxn ang="0">
                    <a:pos x="391" y="339"/>
                  </a:cxn>
                  <a:cxn ang="0">
                    <a:pos x="415" y="433"/>
                  </a:cxn>
                  <a:cxn ang="0">
                    <a:pos x="394" y="429"/>
                  </a:cxn>
                  <a:cxn ang="0">
                    <a:pos x="365" y="412"/>
                  </a:cxn>
                  <a:cxn ang="0">
                    <a:pos x="324" y="417"/>
                  </a:cxn>
                  <a:cxn ang="0">
                    <a:pos x="309" y="389"/>
                  </a:cxn>
                  <a:cxn ang="0">
                    <a:pos x="299" y="360"/>
                  </a:cxn>
                  <a:cxn ang="0">
                    <a:pos x="281" y="350"/>
                  </a:cxn>
                  <a:cxn ang="0">
                    <a:pos x="247" y="351"/>
                  </a:cxn>
                  <a:cxn ang="0">
                    <a:pos x="217" y="317"/>
                  </a:cxn>
                  <a:cxn ang="0">
                    <a:pos x="150" y="327"/>
                  </a:cxn>
                  <a:cxn ang="0">
                    <a:pos x="131" y="284"/>
                  </a:cxn>
                  <a:cxn ang="0">
                    <a:pos x="115" y="289"/>
                  </a:cxn>
                  <a:cxn ang="0">
                    <a:pos x="101" y="256"/>
                  </a:cxn>
                  <a:cxn ang="0">
                    <a:pos x="82" y="210"/>
                  </a:cxn>
                  <a:cxn ang="0">
                    <a:pos x="60" y="195"/>
                  </a:cxn>
                  <a:cxn ang="0">
                    <a:pos x="36" y="156"/>
                  </a:cxn>
                  <a:cxn ang="0">
                    <a:pos x="5" y="157"/>
                  </a:cxn>
                  <a:cxn ang="0">
                    <a:pos x="0" y="133"/>
                  </a:cxn>
                  <a:cxn ang="0">
                    <a:pos x="48" y="103"/>
                  </a:cxn>
                  <a:cxn ang="0">
                    <a:pos x="94" y="76"/>
                  </a:cxn>
                  <a:cxn ang="0">
                    <a:pos x="143" y="29"/>
                  </a:cxn>
                </a:cxnLst>
                <a:rect l="0" t="0" r="r" b="b"/>
                <a:pathLst>
                  <a:path w="436" h="437">
                    <a:moveTo>
                      <a:pt x="161" y="0"/>
                    </a:moveTo>
                    <a:lnTo>
                      <a:pt x="173" y="19"/>
                    </a:lnTo>
                    <a:lnTo>
                      <a:pt x="181" y="42"/>
                    </a:lnTo>
                    <a:lnTo>
                      <a:pt x="184" y="64"/>
                    </a:lnTo>
                    <a:lnTo>
                      <a:pt x="186" y="87"/>
                    </a:lnTo>
                    <a:lnTo>
                      <a:pt x="193" y="111"/>
                    </a:lnTo>
                    <a:lnTo>
                      <a:pt x="203" y="134"/>
                    </a:lnTo>
                    <a:lnTo>
                      <a:pt x="211" y="160"/>
                    </a:lnTo>
                    <a:lnTo>
                      <a:pt x="214" y="175"/>
                    </a:lnTo>
                    <a:lnTo>
                      <a:pt x="211" y="193"/>
                    </a:lnTo>
                    <a:lnTo>
                      <a:pt x="210" y="207"/>
                    </a:lnTo>
                    <a:lnTo>
                      <a:pt x="248" y="211"/>
                    </a:lnTo>
                    <a:lnTo>
                      <a:pt x="231" y="243"/>
                    </a:lnTo>
                    <a:lnTo>
                      <a:pt x="238" y="261"/>
                    </a:lnTo>
                    <a:lnTo>
                      <a:pt x="238" y="282"/>
                    </a:lnTo>
                    <a:lnTo>
                      <a:pt x="232" y="301"/>
                    </a:lnTo>
                    <a:lnTo>
                      <a:pt x="264" y="301"/>
                    </a:lnTo>
                    <a:lnTo>
                      <a:pt x="293" y="298"/>
                    </a:lnTo>
                    <a:lnTo>
                      <a:pt x="324" y="322"/>
                    </a:lnTo>
                    <a:lnTo>
                      <a:pt x="344" y="288"/>
                    </a:lnTo>
                    <a:lnTo>
                      <a:pt x="402" y="296"/>
                    </a:lnTo>
                    <a:lnTo>
                      <a:pt x="397" y="310"/>
                    </a:lnTo>
                    <a:lnTo>
                      <a:pt x="393" y="326"/>
                    </a:lnTo>
                    <a:lnTo>
                      <a:pt x="391" y="339"/>
                    </a:lnTo>
                    <a:lnTo>
                      <a:pt x="436" y="412"/>
                    </a:lnTo>
                    <a:lnTo>
                      <a:pt x="415" y="433"/>
                    </a:lnTo>
                    <a:lnTo>
                      <a:pt x="410" y="437"/>
                    </a:lnTo>
                    <a:lnTo>
                      <a:pt x="394" y="429"/>
                    </a:lnTo>
                    <a:lnTo>
                      <a:pt x="381" y="421"/>
                    </a:lnTo>
                    <a:lnTo>
                      <a:pt x="365" y="412"/>
                    </a:lnTo>
                    <a:lnTo>
                      <a:pt x="338" y="426"/>
                    </a:lnTo>
                    <a:lnTo>
                      <a:pt x="324" y="417"/>
                    </a:lnTo>
                    <a:lnTo>
                      <a:pt x="315" y="405"/>
                    </a:lnTo>
                    <a:lnTo>
                      <a:pt x="309" y="389"/>
                    </a:lnTo>
                    <a:lnTo>
                      <a:pt x="305" y="376"/>
                    </a:lnTo>
                    <a:lnTo>
                      <a:pt x="299" y="360"/>
                    </a:lnTo>
                    <a:lnTo>
                      <a:pt x="292" y="354"/>
                    </a:lnTo>
                    <a:lnTo>
                      <a:pt x="281" y="350"/>
                    </a:lnTo>
                    <a:lnTo>
                      <a:pt x="269" y="351"/>
                    </a:lnTo>
                    <a:lnTo>
                      <a:pt x="247" y="351"/>
                    </a:lnTo>
                    <a:lnTo>
                      <a:pt x="231" y="334"/>
                    </a:lnTo>
                    <a:lnTo>
                      <a:pt x="217" y="317"/>
                    </a:lnTo>
                    <a:lnTo>
                      <a:pt x="182" y="322"/>
                    </a:lnTo>
                    <a:lnTo>
                      <a:pt x="150" y="327"/>
                    </a:lnTo>
                    <a:lnTo>
                      <a:pt x="139" y="306"/>
                    </a:lnTo>
                    <a:lnTo>
                      <a:pt x="131" y="284"/>
                    </a:lnTo>
                    <a:lnTo>
                      <a:pt x="123" y="288"/>
                    </a:lnTo>
                    <a:lnTo>
                      <a:pt x="115" y="289"/>
                    </a:lnTo>
                    <a:lnTo>
                      <a:pt x="109" y="293"/>
                    </a:lnTo>
                    <a:lnTo>
                      <a:pt x="101" y="256"/>
                    </a:lnTo>
                    <a:lnTo>
                      <a:pt x="92" y="218"/>
                    </a:lnTo>
                    <a:lnTo>
                      <a:pt x="82" y="210"/>
                    </a:lnTo>
                    <a:lnTo>
                      <a:pt x="71" y="203"/>
                    </a:lnTo>
                    <a:lnTo>
                      <a:pt x="60" y="195"/>
                    </a:lnTo>
                    <a:lnTo>
                      <a:pt x="51" y="160"/>
                    </a:lnTo>
                    <a:lnTo>
                      <a:pt x="36" y="156"/>
                    </a:lnTo>
                    <a:lnTo>
                      <a:pt x="21" y="156"/>
                    </a:lnTo>
                    <a:lnTo>
                      <a:pt x="5" y="157"/>
                    </a:lnTo>
                    <a:lnTo>
                      <a:pt x="1" y="145"/>
                    </a:lnTo>
                    <a:lnTo>
                      <a:pt x="0" y="133"/>
                    </a:lnTo>
                    <a:lnTo>
                      <a:pt x="17" y="126"/>
                    </a:lnTo>
                    <a:lnTo>
                      <a:pt x="48" y="103"/>
                    </a:lnTo>
                    <a:lnTo>
                      <a:pt x="64" y="92"/>
                    </a:lnTo>
                    <a:lnTo>
                      <a:pt x="94" y="76"/>
                    </a:lnTo>
                    <a:lnTo>
                      <a:pt x="121" y="55"/>
                    </a:lnTo>
                    <a:lnTo>
                      <a:pt x="143" y="2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50"/>
              <p:cNvSpPr>
                <a:spLocks/>
              </p:cNvSpPr>
              <p:nvPr/>
            </p:nvSpPr>
            <p:spPr bwMode="auto">
              <a:xfrm>
                <a:off x="2282087" y="3863108"/>
                <a:ext cx="322362" cy="398135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79" y="12"/>
                  </a:cxn>
                  <a:cxn ang="0">
                    <a:pos x="213" y="27"/>
                  </a:cxn>
                  <a:cxn ang="0">
                    <a:pos x="243" y="45"/>
                  </a:cxn>
                  <a:cxn ang="0">
                    <a:pos x="249" y="58"/>
                  </a:cxn>
                  <a:cxn ang="0">
                    <a:pos x="251" y="72"/>
                  </a:cxn>
                  <a:cxn ang="0">
                    <a:pos x="247" y="86"/>
                  </a:cxn>
                  <a:cxn ang="0">
                    <a:pos x="241" y="98"/>
                  </a:cxn>
                  <a:cxn ang="0">
                    <a:pos x="224" y="118"/>
                  </a:cxn>
                  <a:cxn ang="0">
                    <a:pos x="209" y="140"/>
                  </a:cxn>
                  <a:cxn ang="0">
                    <a:pos x="198" y="165"/>
                  </a:cxn>
                  <a:cxn ang="0">
                    <a:pos x="224" y="172"/>
                  </a:cxn>
                  <a:cxn ang="0">
                    <a:pos x="247" y="177"/>
                  </a:cxn>
                  <a:cxn ang="0">
                    <a:pos x="231" y="209"/>
                  </a:cxn>
                  <a:cxn ang="0">
                    <a:pos x="208" y="203"/>
                  </a:cxn>
                  <a:cxn ang="0">
                    <a:pos x="159" y="186"/>
                  </a:cxn>
                  <a:cxn ang="0">
                    <a:pos x="147" y="184"/>
                  </a:cxn>
                  <a:cxn ang="0">
                    <a:pos x="136" y="189"/>
                  </a:cxn>
                  <a:cxn ang="0">
                    <a:pos x="128" y="198"/>
                  </a:cxn>
                  <a:cxn ang="0">
                    <a:pos x="124" y="209"/>
                  </a:cxn>
                  <a:cxn ang="0">
                    <a:pos x="131" y="238"/>
                  </a:cxn>
                  <a:cxn ang="0">
                    <a:pos x="140" y="265"/>
                  </a:cxn>
                  <a:cxn ang="0">
                    <a:pos x="108" y="260"/>
                  </a:cxn>
                  <a:cxn ang="0">
                    <a:pos x="78" y="260"/>
                  </a:cxn>
                  <a:cxn ang="0">
                    <a:pos x="73" y="282"/>
                  </a:cxn>
                  <a:cxn ang="0">
                    <a:pos x="65" y="305"/>
                  </a:cxn>
                  <a:cxn ang="0">
                    <a:pos x="58" y="309"/>
                  </a:cxn>
                  <a:cxn ang="0">
                    <a:pos x="53" y="309"/>
                  </a:cxn>
                  <a:cxn ang="0">
                    <a:pos x="46" y="310"/>
                  </a:cxn>
                  <a:cxn ang="0">
                    <a:pos x="41" y="310"/>
                  </a:cxn>
                  <a:cxn ang="0">
                    <a:pos x="48" y="273"/>
                  </a:cxn>
                  <a:cxn ang="0">
                    <a:pos x="0" y="259"/>
                  </a:cxn>
                  <a:cxn ang="0">
                    <a:pos x="9" y="238"/>
                  </a:cxn>
                  <a:cxn ang="0">
                    <a:pos x="17" y="217"/>
                  </a:cxn>
                  <a:cxn ang="0">
                    <a:pos x="25" y="195"/>
                  </a:cxn>
                  <a:cxn ang="0">
                    <a:pos x="37" y="176"/>
                  </a:cxn>
                  <a:cxn ang="0">
                    <a:pos x="53" y="160"/>
                  </a:cxn>
                  <a:cxn ang="0">
                    <a:pos x="63" y="154"/>
                  </a:cxn>
                  <a:cxn ang="0">
                    <a:pos x="75" y="154"/>
                  </a:cxn>
                  <a:cxn ang="0">
                    <a:pos x="87" y="156"/>
                  </a:cxn>
                  <a:cxn ang="0">
                    <a:pos x="98" y="160"/>
                  </a:cxn>
                  <a:cxn ang="0">
                    <a:pos x="107" y="144"/>
                  </a:cxn>
                  <a:cxn ang="0">
                    <a:pos x="115" y="127"/>
                  </a:cxn>
                  <a:cxn ang="0">
                    <a:pos x="120" y="110"/>
                  </a:cxn>
                  <a:cxn ang="0">
                    <a:pos x="118" y="93"/>
                  </a:cxn>
                  <a:cxn ang="0">
                    <a:pos x="86" y="95"/>
                  </a:cxn>
                  <a:cxn ang="0">
                    <a:pos x="53" y="94"/>
                  </a:cxn>
                  <a:cxn ang="0">
                    <a:pos x="22" y="83"/>
                  </a:cxn>
                  <a:cxn ang="0">
                    <a:pos x="12" y="66"/>
                  </a:cxn>
                  <a:cxn ang="0">
                    <a:pos x="5" y="48"/>
                  </a:cxn>
                  <a:cxn ang="0">
                    <a:pos x="22" y="37"/>
                  </a:cxn>
                  <a:cxn ang="0">
                    <a:pos x="33" y="33"/>
                  </a:cxn>
                  <a:cxn ang="0">
                    <a:pos x="41" y="37"/>
                  </a:cxn>
                  <a:cxn ang="0">
                    <a:pos x="67" y="49"/>
                  </a:cxn>
                  <a:cxn ang="0">
                    <a:pos x="95" y="54"/>
                  </a:cxn>
                  <a:cxn ang="0">
                    <a:pos x="123" y="58"/>
                  </a:cxn>
                  <a:cxn ang="0">
                    <a:pos x="145" y="0"/>
                  </a:cxn>
                </a:cxnLst>
                <a:rect l="0" t="0" r="r" b="b"/>
                <a:pathLst>
                  <a:path w="251" h="310">
                    <a:moveTo>
                      <a:pt x="145" y="0"/>
                    </a:moveTo>
                    <a:lnTo>
                      <a:pt x="179" y="12"/>
                    </a:lnTo>
                    <a:lnTo>
                      <a:pt x="213" y="27"/>
                    </a:lnTo>
                    <a:lnTo>
                      <a:pt x="243" y="45"/>
                    </a:lnTo>
                    <a:lnTo>
                      <a:pt x="249" y="58"/>
                    </a:lnTo>
                    <a:lnTo>
                      <a:pt x="251" y="72"/>
                    </a:lnTo>
                    <a:lnTo>
                      <a:pt x="247" y="86"/>
                    </a:lnTo>
                    <a:lnTo>
                      <a:pt x="241" y="98"/>
                    </a:lnTo>
                    <a:lnTo>
                      <a:pt x="224" y="118"/>
                    </a:lnTo>
                    <a:lnTo>
                      <a:pt x="209" y="140"/>
                    </a:lnTo>
                    <a:lnTo>
                      <a:pt x="198" y="165"/>
                    </a:lnTo>
                    <a:lnTo>
                      <a:pt x="224" y="172"/>
                    </a:lnTo>
                    <a:lnTo>
                      <a:pt x="247" y="177"/>
                    </a:lnTo>
                    <a:lnTo>
                      <a:pt x="231" y="209"/>
                    </a:lnTo>
                    <a:lnTo>
                      <a:pt x="208" y="203"/>
                    </a:lnTo>
                    <a:lnTo>
                      <a:pt x="159" y="186"/>
                    </a:lnTo>
                    <a:lnTo>
                      <a:pt x="147" y="184"/>
                    </a:lnTo>
                    <a:lnTo>
                      <a:pt x="136" y="189"/>
                    </a:lnTo>
                    <a:lnTo>
                      <a:pt x="128" y="198"/>
                    </a:lnTo>
                    <a:lnTo>
                      <a:pt x="124" y="209"/>
                    </a:lnTo>
                    <a:lnTo>
                      <a:pt x="131" y="238"/>
                    </a:lnTo>
                    <a:lnTo>
                      <a:pt x="140" y="265"/>
                    </a:lnTo>
                    <a:lnTo>
                      <a:pt x="108" y="260"/>
                    </a:lnTo>
                    <a:lnTo>
                      <a:pt x="78" y="260"/>
                    </a:lnTo>
                    <a:lnTo>
                      <a:pt x="73" y="282"/>
                    </a:lnTo>
                    <a:lnTo>
                      <a:pt x="65" y="305"/>
                    </a:lnTo>
                    <a:lnTo>
                      <a:pt x="58" y="309"/>
                    </a:lnTo>
                    <a:lnTo>
                      <a:pt x="53" y="309"/>
                    </a:lnTo>
                    <a:lnTo>
                      <a:pt x="46" y="310"/>
                    </a:lnTo>
                    <a:lnTo>
                      <a:pt x="41" y="310"/>
                    </a:lnTo>
                    <a:lnTo>
                      <a:pt x="48" y="273"/>
                    </a:lnTo>
                    <a:lnTo>
                      <a:pt x="0" y="259"/>
                    </a:lnTo>
                    <a:lnTo>
                      <a:pt x="9" y="238"/>
                    </a:lnTo>
                    <a:lnTo>
                      <a:pt x="17" y="217"/>
                    </a:lnTo>
                    <a:lnTo>
                      <a:pt x="25" y="195"/>
                    </a:lnTo>
                    <a:lnTo>
                      <a:pt x="37" y="176"/>
                    </a:lnTo>
                    <a:lnTo>
                      <a:pt x="53" y="160"/>
                    </a:lnTo>
                    <a:lnTo>
                      <a:pt x="63" y="154"/>
                    </a:lnTo>
                    <a:lnTo>
                      <a:pt x="75" y="154"/>
                    </a:lnTo>
                    <a:lnTo>
                      <a:pt x="87" y="156"/>
                    </a:lnTo>
                    <a:lnTo>
                      <a:pt x="98" y="160"/>
                    </a:lnTo>
                    <a:lnTo>
                      <a:pt x="107" y="144"/>
                    </a:lnTo>
                    <a:lnTo>
                      <a:pt x="115" y="127"/>
                    </a:lnTo>
                    <a:lnTo>
                      <a:pt x="120" y="110"/>
                    </a:lnTo>
                    <a:lnTo>
                      <a:pt x="118" y="93"/>
                    </a:lnTo>
                    <a:lnTo>
                      <a:pt x="86" y="95"/>
                    </a:lnTo>
                    <a:lnTo>
                      <a:pt x="53" y="94"/>
                    </a:lnTo>
                    <a:lnTo>
                      <a:pt x="22" y="83"/>
                    </a:lnTo>
                    <a:lnTo>
                      <a:pt x="12" y="66"/>
                    </a:lnTo>
                    <a:lnTo>
                      <a:pt x="5" y="48"/>
                    </a:lnTo>
                    <a:lnTo>
                      <a:pt x="22" y="37"/>
                    </a:lnTo>
                    <a:lnTo>
                      <a:pt x="33" y="33"/>
                    </a:lnTo>
                    <a:lnTo>
                      <a:pt x="41" y="37"/>
                    </a:lnTo>
                    <a:lnTo>
                      <a:pt x="67" y="49"/>
                    </a:lnTo>
                    <a:lnTo>
                      <a:pt x="95" y="54"/>
                    </a:lnTo>
                    <a:lnTo>
                      <a:pt x="123" y="5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51"/>
              <p:cNvSpPr>
                <a:spLocks/>
              </p:cNvSpPr>
              <p:nvPr/>
            </p:nvSpPr>
            <p:spPr bwMode="auto">
              <a:xfrm>
                <a:off x="3056524" y="3869529"/>
                <a:ext cx="340342" cy="51500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2" y="18"/>
                  </a:cxn>
                  <a:cxn ang="0">
                    <a:pos x="79" y="34"/>
                  </a:cxn>
                  <a:cxn ang="0">
                    <a:pos x="132" y="48"/>
                  </a:cxn>
                  <a:cxn ang="0">
                    <a:pos x="186" y="55"/>
                  </a:cxn>
                  <a:cxn ang="0">
                    <a:pos x="202" y="55"/>
                  </a:cxn>
                  <a:cxn ang="0">
                    <a:pos x="216" y="51"/>
                  </a:cxn>
                  <a:cxn ang="0">
                    <a:pos x="229" y="44"/>
                  </a:cxn>
                  <a:cxn ang="0">
                    <a:pos x="242" y="38"/>
                  </a:cxn>
                  <a:cxn ang="0">
                    <a:pos x="238" y="63"/>
                  </a:cxn>
                  <a:cxn ang="0">
                    <a:pos x="244" y="88"/>
                  </a:cxn>
                  <a:cxn ang="0">
                    <a:pos x="253" y="110"/>
                  </a:cxn>
                  <a:cxn ang="0">
                    <a:pos x="261" y="134"/>
                  </a:cxn>
                  <a:cxn ang="0">
                    <a:pos x="265" y="159"/>
                  </a:cxn>
                  <a:cxn ang="0">
                    <a:pos x="263" y="168"/>
                  </a:cxn>
                  <a:cxn ang="0">
                    <a:pos x="258" y="179"/>
                  </a:cxn>
                  <a:cxn ang="0">
                    <a:pos x="252" y="188"/>
                  </a:cxn>
                  <a:cxn ang="0">
                    <a:pos x="244" y="199"/>
                  </a:cxn>
                  <a:cxn ang="0">
                    <a:pos x="248" y="205"/>
                  </a:cxn>
                  <a:cxn ang="0">
                    <a:pos x="252" y="213"/>
                  </a:cxn>
                  <a:cxn ang="0">
                    <a:pos x="257" y="221"/>
                  </a:cxn>
                  <a:cxn ang="0">
                    <a:pos x="238" y="226"/>
                  </a:cxn>
                  <a:cxn ang="0">
                    <a:pos x="224" y="229"/>
                  </a:cxn>
                  <a:cxn ang="0">
                    <a:pos x="208" y="236"/>
                  </a:cxn>
                  <a:cxn ang="0">
                    <a:pos x="197" y="261"/>
                  </a:cxn>
                  <a:cxn ang="0">
                    <a:pos x="190" y="284"/>
                  </a:cxn>
                  <a:cxn ang="0">
                    <a:pos x="190" y="299"/>
                  </a:cxn>
                  <a:cxn ang="0">
                    <a:pos x="196" y="311"/>
                  </a:cxn>
                  <a:cxn ang="0">
                    <a:pos x="204" y="323"/>
                  </a:cxn>
                  <a:cxn ang="0">
                    <a:pos x="213" y="333"/>
                  </a:cxn>
                  <a:cxn ang="0">
                    <a:pos x="204" y="357"/>
                  </a:cxn>
                  <a:cxn ang="0">
                    <a:pos x="197" y="382"/>
                  </a:cxn>
                  <a:cxn ang="0">
                    <a:pos x="162" y="394"/>
                  </a:cxn>
                  <a:cxn ang="0">
                    <a:pos x="127" y="399"/>
                  </a:cxn>
                  <a:cxn ang="0">
                    <a:pos x="91" y="401"/>
                  </a:cxn>
                  <a:cxn ang="0">
                    <a:pos x="91" y="387"/>
                  </a:cxn>
                  <a:cxn ang="0">
                    <a:pos x="89" y="373"/>
                  </a:cxn>
                  <a:cxn ang="0">
                    <a:pos x="84" y="361"/>
                  </a:cxn>
                  <a:cxn ang="0">
                    <a:pos x="75" y="350"/>
                  </a:cxn>
                  <a:cxn ang="0">
                    <a:pos x="61" y="340"/>
                  </a:cxn>
                  <a:cxn ang="0">
                    <a:pos x="46" y="335"/>
                  </a:cxn>
                  <a:cxn ang="0">
                    <a:pos x="28" y="332"/>
                  </a:cxn>
                  <a:cxn ang="0">
                    <a:pos x="11" y="329"/>
                  </a:cxn>
                  <a:cxn ang="0">
                    <a:pos x="3" y="279"/>
                  </a:cxn>
                  <a:cxn ang="0">
                    <a:pos x="0" y="228"/>
                  </a:cxn>
                  <a:cxn ang="0">
                    <a:pos x="12" y="199"/>
                  </a:cxn>
                  <a:cxn ang="0">
                    <a:pos x="28" y="167"/>
                  </a:cxn>
                  <a:cxn ang="0">
                    <a:pos x="36" y="156"/>
                  </a:cxn>
                  <a:cxn ang="0">
                    <a:pos x="51" y="151"/>
                  </a:cxn>
                  <a:cxn ang="0">
                    <a:pos x="79" y="145"/>
                  </a:cxn>
                  <a:cxn ang="0">
                    <a:pos x="75" y="115"/>
                  </a:cxn>
                  <a:cxn ang="0">
                    <a:pos x="68" y="85"/>
                  </a:cxn>
                  <a:cxn ang="0">
                    <a:pos x="36" y="72"/>
                  </a:cxn>
                  <a:cxn ang="0">
                    <a:pos x="40" y="45"/>
                  </a:cxn>
                  <a:cxn ang="0">
                    <a:pos x="51" y="23"/>
                  </a:cxn>
                  <a:cxn ang="0">
                    <a:pos x="64" y="0"/>
                  </a:cxn>
                </a:cxnLst>
                <a:rect l="0" t="0" r="r" b="b"/>
                <a:pathLst>
                  <a:path w="265" h="401">
                    <a:moveTo>
                      <a:pt x="64" y="0"/>
                    </a:moveTo>
                    <a:lnTo>
                      <a:pt x="72" y="18"/>
                    </a:lnTo>
                    <a:lnTo>
                      <a:pt x="79" y="34"/>
                    </a:lnTo>
                    <a:lnTo>
                      <a:pt x="132" y="48"/>
                    </a:lnTo>
                    <a:lnTo>
                      <a:pt x="186" y="55"/>
                    </a:lnTo>
                    <a:lnTo>
                      <a:pt x="202" y="55"/>
                    </a:lnTo>
                    <a:lnTo>
                      <a:pt x="216" y="51"/>
                    </a:lnTo>
                    <a:lnTo>
                      <a:pt x="229" y="44"/>
                    </a:lnTo>
                    <a:lnTo>
                      <a:pt x="242" y="38"/>
                    </a:lnTo>
                    <a:lnTo>
                      <a:pt x="238" y="63"/>
                    </a:lnTo>
                    <a:lnTo>
                      <a:pt x="244" y="88"/>
                    </a:lnTo>
                    <a:lnTo>
                      <a:pt x="253" y="110"/>
                    </a:lnTo>
                    <a:lnTo>
                      <a:pt x="261" y="134"/>
                    </a:lnTo>
                    <a:lnTo>
                      <a:pt x="265" y="159"/>
                    </a:lnTo>
                    <a:lnTo>
                      <a:pt x="263" y="168"/>
                    </a:lnTo>
                    <a:lnTo>
                      <a:pt x="258" y="179"/>
                    </a:lnTo>
                    <a:lnTo>
                      <a:pt x="252" y="188"/>
                    </a:lnTo>
                    <a:lnTo>
                      <a:pt x="244" y="199"/>
                    </a:lnTo>
                    <a:lnTo>
                      <a:pt x="248" y="205"/>
                    </a:lnTo>
                    <a:lnTo>
                      <a:pt x="252" y="213"/>
                    </a:lnTo>
                    <a:lnTo>
                      <a:pt x="257" y="221"/>
                    </a:lnTo>
                    <a:lnTo>
                      <a:pt x="238" y="226"/>
                    </a:lnTo>
                    <a:lnTo>
                      <a:pt x="224" y="229"/>
                    </a:lnTo>
                    <a:lnTo>
                      <a:pt x="208" y="236"/>
                    </a:lnTo>
                    <a:lnTo>
                      <a:pt x="197" y="261"/>
                    </a:lnTo>
                    <a:lnTo>
                      <a:pt x="190" y="284"/>
                    </a:lnTo>
                    <a:lnTo>
                      <a:pt x="190" y="299"/>
                    </a:lnTo>
                    <a:lnTo>
                      <a:pt x="196" y="311"/>
                    </a:lnTo>
                    <a:lnTo>
                      <a:pt x="204" y="323"/>
                    </a:lnTo>
                    <a:lnTo>
                      <a:pt x="213" y="333"/>
                    </a:lnTo>
                    <a:lnTo>
                      <a:pt x="204" y="357"/>
                    </a:lnTo>
                    <a:lnTo>
                      <a:pt x="197" y="382"/>
                    </a:lnTo>
                    <a:lnTo>
                      <a:pt x="162" y="394"/>
                    </a:lnTo>
                    <a:lnTo>
                      <a:pt x="127" y="399"/>
                    </a:lnTo>
                    <a:lnTo>
                      <a:pt x="91" y="401"/>
                    </a:lnTo>
                    <a:lnTo>
                      <a:pt x="91" y="387"/>
                    </a:lnTo>
                    <a:lnTo>
                      <a:pt x="89" y="373"/>
                    </a:lnTo>
                    <a:lnTo>
                      <a:pt x="84" y="361"/>
                    </a:lnTo>
                    <a:lnTo>
                      <a:pt x="75" y="350"/>
                    </a:lnTo>
                    <a:lnTo>
                      <a:pt x="61" y="340"/>
                    </a:lnTo>
                    <a:lnTo>
                      <a:pt x="46" y="335"/>
                    </a:lnTo>
                    <a:lnTo>
                      <a:pt x="28" y="332"/>
                    </a:lnTo>
                    <a:lnTo>
                      <a:pt x="11" y="329"/>
                    </a:lnTo>
                    <a:lnTo>
                      <a:pt x="3" y="279"/>
                    </a:lnTo>
                    <a:lnTo>
                      <a:pt x="0" y="228"/>
                    </a:lnTo>
                    <a:lnTo>
                      <a:pt x="12" y="199"/>
                    </a:lnTo>
                    <a:lnTo>
                      <a:pt x="28" y="167"/>
                    </a:lnTo>
                    <a:lnTo>
                      <a:pt x="36" y="156"/>
                    </a:lnTo>
                    <a:lnTo>
                      <a:pt x="51" y="151"/>
                    </a:lnTo>
                    <a:lnTo>
                      <a:pt x="79" y="145"/>
                    </a:lnTo>
                    <a:lnTo>
                      <a:pt x="75" y="115"/>
                    </a:lnTo>
                    <a:lnTo>
                      <a:pt x="68" y="85"/>
                    </a:lnTo>
                    <a:lnTo>
                      <a:pt x="36" y="72"/>
                    </a:lnTo>
                    <a:lnTo>
                      <a:pt x="40" y="45"/>
                    </a:lnTo>
                    <a:lnTo>
                      <a:pt x="51" y="2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52"/>
              <p:cNvSpPr>
                <a:spLocks/>
              </p:cNvSpPr>
              <p:nvPr/>
            </p:nvSpPr>
            <p:spPr bwMode="auto">
              <a:xfrm>
                <a:off x="4724839" y="3869529"/>
                <a:ext cx="1013319" cy="899015"/>
              </a:xfrm>
              <a:custGeom>
                <a:avLst/>
                <a:gdLst/>
                <a:ahLst/>
                <a:cxnLst>
                  <a:cxn ang="0">
                    <a:pos x="675" y="11"/>
                  </a:cxn>
                  <a:cxn ang="0">
                    <a:pos x="680" y="28"/>
                  </a:cxn>
                  <a:cxn ang="0">
                    <a:pos x="680" y="55"/>
                  </a:cxn>
                  <a:cxn ang="0">
                    <a:pos x="711" y="112"/>
                  </a:cxn>
                  <a:cxn ang="0">
                    <a:pos x="760" y="151"/>
                  </a:cxn>
                  <a:cxn ang="0">
                    <a:pos x="787" y="182"/>
                  </a:cxn>
                  <a:cxn ang="0">
                    <a:pos x="768" y="202"/>
                  </a:cxn>
                  <a:cxn ang="0">
                    <a:pos x="748" y="222"/>
                  </a:cxn>
                  <a:cxn ang="0">
                    <a:pos x="689" y="305"/>
                  </a:cxn>
                  <a:cxn ang="0">
                    <a:pos x="695" y="330"/>
                  </a:cxn>
                  <a:cxn ang="0">
                    <a:pos x="709" y="342"/>
                  </a:cxn>
                  <a:cxn ang="0">
                    <a:pos x="717" y="350"/>
                  </a:cxn>
                  <a:cxn ang="0">
                    <a:pos x="721" y="362"/>
                  </a:cxn>
                  <a:cxn ang="0">
                    <a:pos x="703" y="393"/>
                  </a:cxn>
                  <a:cxn ang="0">
                    <a:pos x="652" y="431"/>
                  </a:cxn>
                  <a:cxn ang="0">
                    <a:pos x="633" y="451"/>
                  </a:cxn>
                  <a:cxn ang="0">
                    <a:pos x="619" y="475"/>
                  </a:cxn>
                  <a:cxn ang="0">
                    <a:pos x="538" y="530"/>
                  </a:cxn>
                  <a:cxn ang="0">
                    <a:pos x="493" y="569"/>
                  </a:cxn>
                  <a:cxn ang="0">
                    <a:pos x="481" y="614"/>
                  </a:cxn>
                  <a:cxn ang="0">
                    <a:pos x="505" y="626"/>
                  </a:cxn>
                  <a:cxn ang="0">
                    <a:pos x="483" y="654"/>
                  </a:cxn>
                  <a:cxn ang="0">
                    <a:pos x="435" y="664"/>
                  </a:cxn>
                  <a:cxn ang="0">
                    <a:pos x="352" y="664"/>
                  </a:cxn>
                  <a:cxn ang="0">
                    <a:pos x="320" y="681"/>
                  </a:cxn>
                  <a:cxn ang="0">
                    <a:pos x="289" y="699"/>
                  </a:cxn>
                  <a:cxn ang="0">
                    <a:pos x="248" y="697"/>
                  </a:cxn>
                  <a:cxn ang="0">
                    <a:pos x="209" y="683"/>
                  </a:cxn>
                  <a:cxn ang="0">
                    <a:pos x="108" y="605"/>
                  </a:cxn>
                  <a:cxn ang="0">
                    <a:pos x="24" y="587"/>
                  </a:cxn>
                  <a:cxn ang="0">
                    <a:pos x="16" y="586"/>
                  </a:cxn>
                  <a:cxn ang="0">
                    <a:pos x="6" y="581"/>
                  </a:cxn>
                  <a:cxn ang="0">
                    <a:pos x="4" y="549"/>
                  </a:cxn>
                  <a:cxn ang="0">
                    <a:pos x="44" y="504"/>
                  </a:cxn>
                  <a:cxn ang="0">
                    <a:pos x="67" y="503"/>
                  </a:cxn>
                  <a:cxn ang="0">
                    <a:pos x="83" y="524"/>
                  </a:cxn>
                  <a:cxn ang="0">
                    <a:pos x="178" y="562"/>
                  </a:cxn>
                  <a:cxn ang="0">
                    <a:pos x="211" y="577"/>
                  </a:cxn>
                  <a:cxn ang="0">
                    <a:pos x="224" y="599"/>
                  </a:cxn>
                  <a:cxn ang="0">
                    <a:pos x="242" y="610"/>
                  </a:cxn>
                  <a:cxn ang="0">
                    <a:pos x="268" y="630"/>
                  </a:cxn>
                  <a:cxn ang="0">
                    <a:pos x="291" y="619"/>
                  </a:cxn>
                  <a:cxn ang="0">
                    <a:pos x="307" y="602"/>
                  </a:cxn>
                  <a:cxn ang="0">
                    <a:pos x="332" y="560"/>
                  </a:cxn>
                  <a:cxn ang="0">
                    <a:pos x="359" y="520"/>
                  </a:cxn>
                  <a:cxn ang="0">
                    <a:pos x="402" y="464"/>
                  </a:cxn>
                  <a:cxn ang="0">
                    <a:pos x="436" y="423"/>
                  </a:cxn>
                  <a:cxn ang="0">
                    <a:pos x="447" y="361"/>
                  </a:cxn>
                  <a:cxn ang="0">
                    <a:pos x="440" y="289"/>
                  </a:cxn>
                  <a:cxn ang="0">
                    <a:pos x="424" y="242"/>
                  </a:cxn>
                  <a:cxn ang="0">
                    <a:pos x="427" y="206"/>
                  </a:cxn>
                  <a:cxn ang="0">
                    <a:pos x="415" y="177"/>
                  </a:cxn>
                  <a:cxn ang="0">
                    <a:pos x="410" y="150"/>
                  </a:cxn>
                  <a:cxn ang="0">
                    <a:pos x="436" y="126"/>
                  </a:cxn>
                  <a:cxn ang="0">
                    <a:pos x="497" y="105"/>
                  </a:cxn>
                  <a:cxn ang="0">
                    <a:pos x="503" y="89"/>
                  </a:cxn>
                  <a:cxn ang="0">
                    <a:pos x="521" y="84"/>
                  </a:cxn>
                  <a:cxn ang="0">
                    <a:pos x="556" y="79"/>
                  </a:cxn>
                  <a:cxn ang="0">
                    <a:pos x="581" y="93"/>
                  </a:cxn>
                  <a:cxn ang="0">
                    <a:pos x="614" y="88"/>
                  </a:cxn>
                  <a:cxn ang="0">
                    <a:pos x="642" y="68"/>
                  </a:cxn>
                  <a:cxn ang="0">
                    <a:pos x="655" y="38"/>
                  </a:cxn>
                </a:cxnLst>
                <a:rect l="0" t="0" r="r" b="b"/>
                <a:pathLst>
                  <a:path w="789" h="700">
                    <a:moveTo>
                      <a:pt x="660" y="22"/>
                    </a:moveTo>
                    <a:lnTo>
                      <a:pt x="675" y="11"/>
                    </a:lnTo>
                    <a:lnTo>
                      <a:pt x="689" y="0"/>
                    </a:lnTo>
                    <a:lnTo>
                      <a:pt x="680" y="28"/>
                    </a:lnTo>
                    <a:lnTo>
                      <a:pt x="677" y="40"/>
                    </a:lnTo>
                    <a:lnTo>
                      <a:pt x="680" y="55"/>
                    </a:lnTo>
                    <a:lnTo>
                      <a:pt x="694" y="84"/>
                    </a:lnTo>
                    <a:lnTo>
                      <a:pt x="711" y="112"/>
                    </a:lnTo>
                    <a:lnTo>
                      <a:pt x="732" y="138"/>
                    </a:lnTo>
                    <a:lnTo>
                      <a:pt x="760" y="151"/>
                    </a:lnTo>
                    <a:lnTo>
                      <a:pt x="789" y="166"/>
                    </a:lnTo>
                    <a:lnTo>
                      <a:pt x="787" y="182"/>
                    </a:lnTo>
                    <a:lnTo>
                      <a:pt x="781" y="194"/>
                    </a:lnTo>
                    <a:lnTo>
                      <a:pt x="768" y="202"/>
                    </a:lnTo>
                    <a:lnTo>
                      <a:pt x="758" y="211"/>
                    </a:lnTo>
                    <a:lnTo>
                      <a:pt x="748" y="222"/>
                    </a:lnTo>
                    <a:lnTo>
                      <a:pt x="716" y="261"/>
                    </a:lnTo>
                    <a:lnTo>
                      <a:pt x="689" y="305"/>
                    </a:lnTo>
                    <a:lnTo>
                      <a:pt x="689" y="318"/>
                    </a:lnTo>
                    <a:lnTo>
                      <a:pt x="695" y="330"/>
                    </a:lnTo>
                    <a:lnTo>
                      <a:pt x="705" y="341"/>
                    </a:lnTo>
                    <a:lnTo>
                      <a:pt x="709" y="342"/>
                    </a:lnTo>
                    <a:lnTo>
                      <a:pt x="712" y="346"/>
                    </a:lnTo>
                    <a:lnTo>
                      <a:pt x="717" y="350"/>
                    </a:lnTo>
                    <a:lnTo>
                      <a:pt x="721" y="357"/>
                    </a:lnTo>
                    <a:lnTo>
                      <a:pt x="721" y="362"/>
                    </a:lnTo>
                    <a:lnTo>
                      <a:pt x="720" y="367"/>
                    </a:lnTo>
                    <a:lnTo>
                      <a:pt x="703" y="393"/>
                    </a:lnTo>
                    <a:lnTo>
                      <a:pt x="677" y="414"/>
                    </a:lnTo>
                    <a:lnTo>
                      <a:pt x="652" y="431"/>
                    </a:lnTo>
                    <a:lnTo>
                      <a:pt x="642" y="440"/>
                    </a:lnTo>
                    <a:lnTo>
                      <a:pt x="633" y="451"/>
                    </a:lnTo>
                    <a:lnTo>
                      <a:pt x="627" y="464"/>
                    </a:lnTo>
                    <a:lnTo>
                      <a:pt x="619" y="475"/>
                    </a:lnTo>
                    <a:lnTo>
                      <a:pt x="587" y="513"/>
                    </a:lnTo>
                    <a:lnTo>
                      <a:pt x="538" y="530"/>
                    </a:lnTo>
                    <a:lnTo>
                      <a:pt x="491" y="546"/>
                    </a:lnTo>
                    <a:lnTo>
                      <a:pt x="493" y="569"/>
                    </a:lnTo>
                    <a:lnTo>
                      <a:pt x="488" y="591"/>
                    </a:lnTo>
                    <a:lnTo>
                      <a:pt x="481" y="614"/>
                    </a:lnTo>
                    <a:lnTo>
                      <a:pt x="493" y="619"/>
                    </a:lnTo>
                    <a:lnTo>
                      <a:pt x="505" y="626"/>
                    </a:lnTo>
                    <a:lnTo>
                      <a:pt x="492" y="638"/>
                    </a:lnTo>
                    <a:lnTo>
                      <a:pt x="483" y="654"/>
                    </a:lnTo>
                    <a:lnTo>
                      <a:pt x="476" y="671"/>
                    </a:lnTo>
                    <a:lnTo>
                      <a:pt x="435" y="664"/>
                    </a:lnTo>
                    <a:lnTo>
                      <a:pt x="393" y="660"/>
                    </a:lnTo>
                    <a:lnTo>
                      <a:pt x="352" y="664"/>
                    </a:lnTo>
                    <a:lnTo>
                      <a:pt x="334" y="671"/>
                    </a:lnTo>
                    <a:lnTo>
                      <a:pt x="320" y="681"/>
                    </a:lnTo>
                    <a:lnTo>
                      <a:pt x="304" y="692"/>
                    </a:lnTo>
                    <a:lnTo>
                      <a:pt x="289" y="699"/>
                    </a:lnTo>
                    <a:lnTo>
                      <a:pt x="269" y="700"/>
                    </a:lnTo>
                    <a:lnTo>
                      <a:pt x="248" y="697"/>
                    </a:lnTo>
                    <a:lnTo>
                      <a:pt x="228" y="692"/>
                    </a:lnTo>
                    <a:lnTo>
                      <a:pt x="209" y="683"/>
                    </a:lnTo>
                    <a:lnTo>
                      <a:pt x="185" y="620"/>
                    </a:lnTo>
                    <a:lnTo>
                      <a:pt x="108" y="605"/>
                    </a:lnTo>
                    <a:lnTo>
                      <a:pt x="30" y="590"/>
                    </a:lnTo>
                    <a:lnTo>
                      <a:pt x="24" y="587"/>
                    </a:lnTo>
                    <a:lnTo>
                      <a:pt x="19" y="587"/>
                    </a:lnTo>
                    <a:lnTo>
                      <a:pt x="16" y="586"/>
                    </a:lnTo>
                    <a:lnTo>
                      <a:pt x="11" y="585"/>
                    </a:lnTo>
                    <a:lnTo>
                      <a:pt x="6" y="581"/>
                    </a:lnTo>
                    <a:lnTo>
                      <a:pt x="0" y="565"/>
                    </a:lnTo>
                    <a:lnTo>
                      <a:pt x="4" y="549"/>
                    </a:lnTo>
                    <a:lnTo>
                      <a:pt x="12" y="536"/>
                    </a:lnTo>
                    <a:lnTo>
                      <a:pt x="44" y="504"/>
                    </a:lnTo>
                    <a:lnTo>
                      <a:pt x="61" y="491"/>
                    </a:lnTo>
                    <a:lnTo>
                      <a:pt x="67" y="503"/>
                    </a:lnTo>
                    <a:lnTo>
                      <a:pt x="73" y="514"/>
                    </a:lnTo>
                    <a:lnTo>
                      <a:pt x="83" y="524"/>
                    </a:lnTo>
                    <a:lnTo>
                      <a:pt x="129" y="546"/>
                    </a:lnTo>
                    <a:lnTo>
                      <a:pt x="178" y="562"/>
                    </a:lnTo>
                    <a:lnTo>
                      <a:pt x="195" y="567"/>
                    </a:lnTo>
                    <a:lnTo>
                      <a:pt x="211" y="577"/>
                    </a:lnTo>
                    <a:lnTo>
                      <a:pt x="228" y="586"/>
                    </a:lnTo>
                    <a:lnTo>
                      <a:pt x="224" y="599"/>
                    </a:lnTo>
                    <a:lnTo>
                      <a:pt x="224" y="605"/>
                    </a:lnTo>
                    <a:lnTo>
                      <a:pt x="242" y="610"/>
                    </a:lnTo>
                    <a:lnTo>
                      <a:pt x="256" y="618"/>
                    </a:lnTo>
                    <a:lnTo>
                      <a:pt x="268" y="630"/>
                    </a:lnTo>
                    <a:lnTo>
                      <a:pt x="279" y="624"/>
                    </a:lnTo>
                    <a:lnTo>
                      <a:pt x="291" y="619"/>
                    </a:lnTo>
                    <a:lnTo>
                      <a:pt x="298" y="613"/>
                    </a:lnTo>
                    <a:lnTo>
                      <a:pt x="307" y="602"/>
                    </a:lnTo>
                    <a:lnTo>
                      <a:pt x="318" y="579"/>
                    </a:lnTo>
                    <a:lnTo>
                      <a:pt x="332" y="560"/>
                    </a:lnTo>
                    <a:lnTo>
                      <a:pt x="348" y="541"/>
                    </a:lnTo>
                    <a:lnTo>
                      <a:pt x="359" y="520"/>
                    </a:lnTo>
                    <a:lnTo>
                      <a:pt x="379" y="491"/>
                    </a:lnTo>
                    <a:lnTo>
                      <a:pt x="402" y="464"/>
                    </a:lnTo>
                    <a:lnTo>
                      <a:pt x="426" y="439"/>
                    </a:lnTo>
                    <a:lnTo>
                      <a:pt x="436" y="423"/>
                    </a:lnTo>
                    <a:lnTo>
                      <a:pt x="440" y="406"/>
                    </a:lnTo>
                    <a:lnTo>
                      <a:pt x="447" y="361"/>
                    </a:lnTo>
                    <a:lnTo>
                      <a:pt x="448" y="313"/>
                    </a:lnTo>
                    <a:lnTo>
                      <a:pt x="440" y="289"/>
                    </a:lnTo>
                    <a:lnTo>
                      <a:pt x="431" y="267"/>
                    </a:lnTo>
                    <a:lnTo>
                      <a:pt x="424" y="242"/>
                    </a:lnTo>
                    <a:lnTo>
                      <a:pt x="424" y="223"/>
                    </a:lnTo>
                    <a:lnTo>
                      <a:pt x="427" y="206"/>
                    </a:lnTo>
                    <a:lnTo>
                      <a:pt x="431" y="190"/>
                    </a:lnTo>
                    <a:lnTo>
                      <a:pt x="415" y="177"/>
                    </a:lnTo>
                    <a:lnTo>
                      <a:pt x="398" y="162"/>
                    </a:lnTo>
                    <a:lnTo>
                      <a:pt x="410" y="150"/>
                    </a:lnTo>
                    <a:lnTo>
                      <a:pt x="424" y="140"/>
                    </a:lnTo>
                    <a:lnTo>
                      <a:pt x="436" y="126"/>
                    </a:lnTo>
                    <a:lnTo>
                      <a:pt x="447" y="110"/>
                    </a:lnTo>
                    <a:lnTo>
                      <a:pt x="497" y="105"/>
                    </a:lnTo>
                    <a:lnTo>
                      <a:pt x="499" y="96"/>
                    </a:lnTo>
                    <a:lnTo>
                      <a:pt x="503" y="89"/>
                    </a:lnTo>
                    <a:lnTo>
                      <a:pt x="504" y="81"/>
                    </a:lnTo>
                    <a:lnTo>
                      <a:pt x="521" y="84"/>
                    </a:lnTo>
                    <a:lnTo>
                      <a:pt x="538" y="84"/>
                    </a:lnTo>
                    <a:lnTo>
                      <a:pt x="556" y="79"/>
                    </a:lnTo>
                    <a:lnTo>
                      <a:pt x="566" y="89"/>
                    </a:lnTo>
                    <a:lnTo>
                      <a:pt x="581" y="93"/>
                    </a:lnTo>
                    <a:lnTo>
                      <a:pt x="598" y="93"/>
                    </a:lnTo>
                    <a:lnTo>
                      <a:pt x="614" y="88"/>
                    </a:lnTo>
                    <a:lnTo>
                      <a:pt x="627" y="81"/>
                    </a:lnTo>
                    <a:lnTo>
                      <a:pt x="642" y="68"/>
                    </a:lnTo>
                    <a:lnTo>
                      <a:pt x="650" y="55"/>
                    </a:lnTo>
                    <a:lnTo>
                      <a:pt x="655" y="38"/>
                    </a:lnTo>
                    <a:lnTo>
                      <a:pt x="660" y="2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53"/>
              <p:cNvSpPr>
                <a:spLocks/>
              </p:cNvSpPr>
              <p:nvPr/>
            </p:nvSpPr>
            <p:spPr bwMode="auto">
              <a:xfrm>
                <a:off x="2550506" y="3904206"/>
                <a:ext cx="380155" cy="245303"/>
              </a:xfrm>
              <a:custGeom>
                <a:avLst/>
                <a:gdLst/>
                <a:ahLst/>
                <a:cxnLst>
                  <a:cxn ang="0">
                    <a:pos x="49" y="9"/>
                  </a:cxn>
                  <a:cxn ang="0">
                    <a:pos x="66" y="4"/>
                  </a:cxn>
                  <a:cxn ang="0">
                    <a:pos x="85" y="0"/>
                  </a:cxn>
                  <a:cxn ang="0">
                    <a:pos x="104" y="4"/>
                  </a:cxn>
                  <a:cxn ang="0">
                    <a:pos x="116" y="9"/>
                  </a:cxn>
                  <a:cxn ang="0">
                    <a:pos x="128" y="17"/>
                  </a:cxn>
                  <a:cxn ang="0">
                    <a:pos x="138" y="28"/>
                  </a:cxn>
                  <a:cxn ang="0">
                    <a:pos x="152" y="20"/>
                  </a:cxn>
                  <a:cxn ang="0">
                    <a:pos x="167" y="9"/>
                  </a:cxn>
                  <a:cxn ang="0">
                    <a:pos x="178" y="50"/>
                  </a:cxn>
                  <a:cxn ang="0">
                    <a:pos x="185" y="70"/>
                  </a:cxn>
                  <a:cxn ang="0">
                    <a:pos x="195" y="89"/>
                  </a:cxn>
                  <a:cxn ang="0">
                    <a:pos x="207" y="95"/>
                  </a:cxn>
                  <a:cxn ang="0">
                    <a:pos x="222" y="103"/>
                  </a:cxn>
                  <a:cxn ang="0">
                    <a:pos x="235" y="107"/>
                  </a:cxn>
                  <a:cxn ang="0">
                    <a:pos x="247" y="117"/>
                  </a:cxn>
                  <a:cxn ang="0">
                    <a:pos x="283" y="155"/>
                  </a:cxn>
                  <a:cxn ang="0">
                    <a:pos x="296" y="176"/>
                  </a:cxn>
                  <a:cxn ang="0">
                    <a:pos x="284" y="181"/>
                  </a:cxn>
                  <a:cxn ang="0">
                    <a:pos x="274" y="188"/>
                  </a:cxn>
                  <a:cxn ang="0">
                    <a:pos x="262" y="191"/>
                  </a:cxn>
                  <a:cxn ang="0">
                    <a:pos x="247" y="191"/>
                  </a:cxn>
                  <a:cxn ang="0">
                    <a:pos x="210" y="188"/>
                  </a:cxn>
                  <a:cxn ang="0">
                    <a:pos x="173" y="185"/>
                  </a:cxn>
                  <a:cxn ang="0">
                    <a:pos x="134" y="185"/>
                  </a:cxn>
                  <a:cxn ang="0">
                    <a:pos x="100" y="188"/>
                  </a:cxn>
                  <a:cxn ang="0">
                    <a:pos x="66" y="183"/>
                  </a:cxn>
                  <a:cxn ang="0">
                    <a:pos x="33" y="176"/>
                  </a:cxn>
                  <a:cxn ang="0">
                    <a:pos x="55" y="140"/>
                  </a:cxn>
                  <a:cxn ang="0">
                    <a:pos x="0" y="126"/>
                  </a:cxn>
                  <a:cxn ang="0">
                    <a:pos x="15" y="105"/>
                  </a:cxn>
                  <a:cxn ang="0">
                    <a:pos x="31" y="85"/>
                  </a:cxn>
                  <a:cxn ang="0">
                    <a:pos x="45" y="65"/>
                  </a:cxn>
                  <a:cxn ang="0">
                    <a:pos x="49" y="9"/>
                  </a:cxn>
                </a:cxnLst>
                <a:rect l="0" t="0" r="r" b="b"/>
                <a:pathLst>
                  <a:path w="296" h="191">
                    <a:moveTo>
                      <a:pt x="49" y="9"/>
                    </a:moveTo>
                    <a:lnTo>
                      <a:pt x="66" y="4"/>
                    </a:lnTo>
                    <a:lnTo>
                      <a:pt x="85" y="0"/>
                    </a:lnTo>
                    <a:lnTo>
                      <a:pt x="104" y="4"/>
                    </a:lnTo>
                    <a:lnTo>
                      <a:pt x="116" y="9"/>
                    </a:lnTo>
                    <a:lnTo>
                      <a:pt x="128" y="17"/>
                    </a:lnTo>
                    <a:lnTo>
                      <a:pt x="138" y="28"/>
                    </a:lnTo>
                    <a:lnTo>
                      <a:pt x="152" y="20"/>
                    </a:lnTo>
                    <a:lnTo>
                      <a:pt x="167" y="9"/>
                    </a:lnTo>
                    <a:lnTo>
                      <a:pt x="178" y="50"/>
                    </a:lnTo>
                    <a:lnTo>
                      <a:pt x="185" y="70"/>
                    </a:lnTo>
                    <a:lnTo>
                      <a:pt x="195" y="89"/>
                    </a:lnTo>
                    <a:lnTo>
                      <a:pt x="207" y="95"/>
                    </a:lnTo>
                    <a:lnTo>
                      <a:pt x="222" y="103"/>
                    </a:lnTo>
                    <a:lnTo>
                      <a:pt x="235" y="107"/>
                    </a:lnTo>
                    <a:lnTo>
                      <a:pt x="247" y="117"/>
                    </a:lnTo>
                    <a:lnTo>
                      <a:pt x="283" y="155"/>
                    </a:lnTo>
                    <a:lnTo>
                      <a:pt x="296" y="176"/>
                    </a:lnTo>
                    <a:lnTo>
                      <a:pt x="284" y="181"/>
                    </a:lnTo>
                    <a:lnTo>
                      <a:pt x="274" y="188"/>
                    </a:lnTo>
                    <a:lnTo>
                      <a:pt x="262" y="191"/>
                    </a:lnTo>
                    <a:lnTo>
                      <a:pt x="247" y="191"/>
                    </a:lnTo>
                    <a:lnTo>
                      <a:pt x="210" y="188"/>
                    </a:lnTo>
                    <a:lnTo>
                      <a:pt x="173" y="185"/>
                    </a:lnTo>
                    <a:lnTo>
                      <a:pt x="134" y="185"/>
                    </a:lnTo>
                    <a:lnTo>
                      <a:pt x="100" y="188"/>
                    </a:lnTo>
                    <a:lnTo>
                      <a:pt x="66" y="183"/>
                    </a:lnTo>
                    <a:lnTo>
                      <a:pt x="33" y="176"/>
                    </a:lnTo>
                    <a:lnTo>
                      <a:pt x="55" y="140"/>
                    </a:lnTo>
                    <a:lnTo>
                      <a:pt x="0" y="126"/>
                    </a:lnTo>
                    <a:lnTo>
                      <a:pt x="15" y="105"/>
                    </a:lnTo>
                    <a:lnTo>
                      <a:pt x="31" y="85"/>
                    </a:lnTo>
                    <a:lnTo>
                      <a:pt x="45" y="65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54"/>
              <p:cNvSpPr>
                <a:spLocks noEditPoints="1"/>
              </p:cNvSpPr>
              <p:nvPr/>
            </p:nvSpPr>
            <p:spPr bwMode="auto">
              <a:xfrm>
                <a:off x="609918" y="3914480"/>
                <a:ext cx="285116" cy="357037"/>
              </a:xfrm>
              <a:custGeom>
                <a:avLst/>
                <a:gdLst/>
                <a:ahLst/>
                <a:cxnLst>
                  <a:cxn ang="0">
                    <a:pos x="161" y="8"/>
                  </a:cxn>
                  <a:cxn ang="0">
                    <a:pos x="188" y="33"/>
                  </a:cxn>
                  <a:cxn ang="0">
                    <a:pos x="200" y="49"/>
                  </a:cxn>
                  <a:cxn ang="0">
                    <a:pos x="204" y="68"/>
                  </a:cxn>
                  <a:cxn ang="0">
                    <a:pos x="199" y="91"/>
                  </a:cxn>
                  <a:cxn ang="0">
                    <a:pos x="212" y="120"/>
                  </a:cxn>
                  <a:cxn ang="0">
                    <a:pos x="222" y="158"/>
                  </a:cxn>
                  <a:cxn ang="0">
                    <a:pos x="194" y="161"/>
                  </a:cxn>
                  <a:cxn ang="0">
                    <a:pos x="179" y="175"/>
                  </a:cxn>
                  <a:cxn ang="0">
                    <a:pos x="175" y="199"/>
                  </a:cxn>
                  <a:cxn ang="0">
                    <a:pos x="173" y="237"/>
                  </a:cxn>
                  <a:cxn ang="0">
                    <a:pos x="154" y="266"/>
                  </a:cxn>
                  <a:cxn ang="0">
                    <a:pos x="127" y="261"/>
                  </a:cxn>
                  <a:cxn ang="0">
                    <a:pos x="102" y="258"/>
                  </a:cxn>
                  <a:cxn ang="0">
                    <a:pos x="71" y="270"/>
                  </a:cxn>
                  <a:cxn ang="0">
                    <a:pos x="38" y="260"/>
                  </a:cxn>
                  <a:cxn ang="0">
                    <a:pos x="33" y="166"/>
                  </a:cxn>
                  <a:cxn ang="0">
                    <a:pos x="4" y="71"/>
                  </a:cxn>
                  <a:cxn ang="0">
                    <a:pos x="16" y="50"/>
                  </a:cxn>
                  <a:cxn ang="0">
                    <a:pos x="48" y="54"/>
                  </a:cxn>
                  <a:cxn ang="0">
                    <a:pos x="82" y="43"/>
                  </a:cxn>
                  <a:cxn ang="0">
                    <a:pos x="116" y="42"/>
                  </a:cxn>
                  <a:cxn ang="0">
                    <a:pos x="54" y="116"/>
                  </a:cxn>
                  <a:cxn ang="0">
                    <a:pos x="71" y="154"/>
                  </a:cxn>
                  <a:cxn ang="0">
                    <a:pos x="92" y="169"/>
                  </a:cxn>
                  <a:cxn ang="0">
                    <a:pos x="67" y="191"/>
                  </a:cxn>
                  <a:cxn ang="0">
                    <a:pos x="74" y="214"/>
                  </a:cxn>
                  <a:cxn ang="0">
                    <a:pos x="50" y="219"/>
                  </a:cxn>
                  <a:cxn ang="0">
                    <a:pos x="84" y="260"/>
                  </a:cxn>
                  <a:cxn ang="0">
                    <a:pos x="120" y="224"/>
                  </a:cxn>
                  <a:cxn ang="0">
                    <a:pos x="134" y="236"/>
                  </a:cxn>
                  <a:cxn ang="0">
                    <a:pos x="142" y="187"/>
                  </a:cxn>
                  <a:cxn ang="0">
                    <a:pos x="133" y="137"/>
                  </a:cxn>
                  <a:cxn ang="0">
                    <a:pos x="71" y="109"/>
                  </a:cxn>
                  <a:cxn ang="0">
                    <a:pos x="59" y="115"/>
                  </a:cxn>
                </a:cxnLst>
                <a:rect l="0" t="0" r="r" b="b"/>
                <a:pathLst>
                  <a:path w="222" h="278">
                    <a:moveTo>
                      <a:pt x="123" y="0"/>
                    </a:moveTo>
                    <a:lnTo>
                      <a:pt x="161" y="8"/>
                    </a:lnTo>
                    <a:lnTo>
                      <a:pt x="161" y="37"/>
                    </a:lnTo>
                    <a:lnTo>
                      <a:pt x="188" y="33"/>
                    </a:lnTo>
                    <a:lnTo>
                      <a:pt x="194" y="41"/>
                    </a:lnTo>
                    <a:lnTo>
                      <a:pt x="200" y="49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200" y="80"/>
                    </a:lnTo>
                    <a:lnTo>
                      <a:pt x="199" y="91"/>
                    </a:lnTo>
                    <a:lnTo>
                      <a:pt x="201" y="103"/>
                    </a:lnTo>
                    <a:lnTo>
                      <a:pt x="212" y="120"/>
                    </a:lnTo>
                    <a:lnTo>
                      <a:pt x="220" y="138"/>
                    </a:lnTo>
                    <a:lnTo>
                      <a:pt x="222" y="158"/>
                    </a:lnTo>
                    <a:lnTo>
                      <a:pt x="204" y="158"/>
                    </a:lnTo>
                    <a:lnTo>
                      <a:pt x="194" y="161"/>
                    </a:lnTo>
                    <a:lnTo>
                      <a:pt x="184" y="165"/>
                    </a:lnTo>
                    <a:lnTo>
                      <a:pt x="179" y="175"/>
                    </a:lnTo>
                    <a:lnTo>
                      <a:pt x="173" y="186"/>
                    </a:lnTo>
                    <a:lnTo>
                      <a:pt x="175" y="199"/>
                    </a:lnTo>
                    <a:lnTo>
                      <a:pt x="182" y="224"/>
                    </a:lnTo>
                    <a:lnTo>
                      <a:pt x="173" y="237"/>
                    </a:lnTo>
                    <a:lnTo>
                      <a:pt x="162" y="253"/>
                    </a:lnTo>
                    <a:lnTo>
                      <a:pt x="154" y="266"/>
                    </a:lnTo>
                    <a:lnTo>
                      <a:pt x="140" y="278"/>
                    </a:lnTo>
                    <a:lnTo>
                      <a:pt x="127" y="261"/>
                    </a:lnTo>
                    <a:lnTo>
                      <a:pt x="117" y="254"/>
                    </a:lnTo>
                    <a:lnTo>
                      <a:pt x="102" y="258"/>
                    </a:lnTo>
                    <a:lnTo>
                      <a:pt x="87" y="265"/>
                    </a:lnTo>
                    <a:lnTo>
                      <a:pt x="71" y="270"/>
                    </a:lnTo>
                    <a:lnTo>
                      <a:pt x="55" y="265"/>
                    </a:lnTo>
                    <a:lnTo>
                      <a:pt x="38" y="260"/>
                    </a:lnTo>
                    <a:lnTo>
                      <a:pt x="37" y="214"/>
                    </a:lnTo>
                    <a:lnTo>
                      <a:pt x="33" y="166"/>
                    </a:lnTo>
                    <a:lnTo>
                      <a:pt x="12" y="104"/>
                    </a:lnTo>
                    <a:lnTo>
                      <a:pt x="4" y="71"/>
                    </a:lnTo>
                    <a:lnTo>
                      <a:pt x="0" y="38"/>
                    </a:lnTo>
                    <a:lnTo>
                      <a:pt x="16" y="50"/>
                    </a:lnTo>
                    <a:lnTo>
                      <a:pt x="33" y="63"/>
                    </a:lnTo>
                    <a:lnTo>
                      <a:pt x="48" y="54"/>
                    </a:lnTo>
                    <a:lnTo>
                      <a:pt x="62" y="46"/>
                    </a:lnTo>
                    <a:lnTo>
                      <a:pt x="82" y="43"/>
                    </a:lnTo>
                    <a:lnTo>
                      <a:pt x="99" y="43"/>
                    </a:lnTo>
                    <a:lnTo>
                      <a:pt x="116" y="42"/>
                    </a:lnTo>
                    <a:lnTo>
                      <a:pt x="123" y="0"/>
                    </a:lnTo>
                    <a:close/>
                    <a:moveTo>
                      <a:pt x="54" y="116"/>
                    </a:moveTo>
                    <a:lnTo>
                      <a:pt x="59" y="131"/>
                    </a:lnTo>
                    <a:lnTo>
                      <a:pt x="71" y="154"/>
                    </a:lnTo>
                    <a:lnTo>
                      <a:pt x="79" y="164"/>
                    </a:lnTo>
                    <a:lnTo>
                      <a:pt x="92" y="169"/>
                    </a:lnTo>
                    <a:lnTo>
                      <a:pt x="104" y="171"/>
                    </a:lnTo>
                    <a:lnTo>
                      <a:pt x="67" y="191"/>
                    </a:lnTo>
                    <a:lnTo>
                      <a:pt x="71" y="204"/>
                    </a:lnTo>
                    <a:lnTo>
                      <a:pt x="74" y="214"/>
                    </a:lnTo>
                    <a:lnTo>
                      <a:pt x="62" y="216"/>
                    </a:lnTo>
                    <a:lnTo>
                      <a:pt x="50" y="219"/>
                    </a:lnTo>
                    <a:lnTo>
                      <a:pt x="71" y="260"/>
                    </a:lnTo>
                    <a:lnTo>
                      <a:pt x="84" y="260"/>
                    </a:lnTo>
                    <a:lnTo>
                      <a:pt x="115" y="214"/>
                    </a:lnTo>
                    <a:lnTo>
                      <a:pt x="120" y="224"/>
                    </a:lnTo>
                    <a:lnTo>
                      <a:pt x="124" y="236"/>
                    </a:lnTo>
                    <a:lnTo>
                      <a:pt x="134" y="236"/>
                    </a:lnTo>
                    <a:lnTo>
                      <a:pt x="142" y="211"/>
                    </a:lnTo>
                    <a:lnTo>
                      <a:pt x="142" y="187"/>
                    </a:lnTo>
                    <a:lnTo>
                      <a:pt x="140" y="161"/>
                    </a:lnTo>
                    <a:lnTo>
                      <a:pt x="133" y="137"/>
                    </a:lnTo>
                    <a:lnTo>
                      <a:pt x="112" y="127"/>
                    </a:lnTo>
                    <a:lnTo>
                      <a:pt x="71" y="109"/>
                    </a:lnTo>
                    <a:lnTo>
                      <a:pt x="65" y="111"/>
                    </a:lnTo>
                    <a:lnTo>
                      <a:pt x="59" y="115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55"/>
              <p:cNvSpPr>
                <a:spLocks/>
              </p:cNvSpPr>
              <p:nvPr/>
            </p:nvSpPr>
            <p:spPr bwMode="auto">
              <a:xfrm>
                <a:off x="7073837" y="3947872"/>
                <a:ext cx="308234" cy="830947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81" y="16"/>
                  </a:cxn>
                  <a:cxn ang="0">
                    <a:pos x="197" y="37"/>
                  </a:cxn>
                  <a:cxn ang="0">
                    <a:pos x="214" y="57"/>
                  </a:cxn>
                  <a:cxn ang="0">
                    <a:pos x="228" y="102"/>
                  </a:cxn>
                  <a:cxn ang="0">
                    <a:pos x="235" y="150"/>
                  </a:cxn>
                  <a:cxn ang="0">
                    <a:pos x="239" y="195"/>
                  </a:cxn>
                  <a:cxn ang="0">
                    <a:pos x="240" y="241"/>
                  </a:cxn>
                  <a:cxn ang="0">
                    <a:pos x="240" y="369"/>
                  </a:cxn>
                  <a:cxn ang="0">
                    <a:pos x="239" y="434"/>
                  </a:cxn>
                  <a:cxn ang="0">
                    <a:pos x="219" y="484"/>
                  </a:cxn>
                  <a:cxn ang="0">
                    <a:pos x="194" y="531"/>
                  </a:cxn>
                  <a:cxn ang="0">
                    <a:pos x="173" y="541"/>
                  </a:cxn>
                  <a:cxn ang="0">
                    <a:pos x="148" y="547"/>
                  </a:cxn>
                  <a:cxn ang="0">
                    <a:pos x="124" y="553"/>
                  </a:cxn>
                  <a:cxn ang="0">
                    <a:pos x="103" y="564"/>
                  </a:cxn>
                  <a:cxn ang="0">
                    <a:pos x="92" y="619"/>
                  </a:cxn>
                  <a:cxn ang="0">
                    <a:pos x="84" y="647"/>
                  </a:cxn>
                  <a:cxn ang="0">
                    <a:pos x="56" y="643"/>
                  </a:cxn>
                  <a:cxn ang="0">
                    <a:pos x="83" y="591"/>
                  </a:cxn>
                  <a:cxn ang="0">
                    <a:pos x="84" y="585"/>
                  </a:cxn>
                  <a:cxn ang="0">
                    <a:pos x="83" y="576"/>
                  </a:cxn>
                  <a:cxn ang="0">
                    <a:pos x="64" y="548"/>
                  </a:cxn>
                  <a:cxn ang="0">
                    <a:pos x="46" y="520"/>
                  </a:cxn>
                  <a:cxn ang="0">
                    <a:pos x="25" y="496"/>
                  </a:cxn>
                  <a:cxn ang="0">
                    <a:pos x="0" y="475"/>
                  </a:cxn>
                  <a:cxn ang="0">
                    <a:pos x="6" y="450"/>
                  </a:cxn>
                  <a:cxn ang="0">
                    <a:pos x="14" y="425"/>
                  </a:cxn>
                  <a:cxn ang="0">
                    <a:pos x="84" y="408"/>
                  </a:cxn>
                  <a:cxn ang="0">
                    <a:pos x="78" y="363"/>
                  </a:cxn>
                  <a:cxn ang="0">
                    <a:pos x="70" y="317"/>
                  </a:cxn>
                  <a:cxn ang="0">
                    <a:pos x="67" y="294"/>
                  </a:cxn>
                  <a:cxn ang="0">
                    <a:pos x="60" y="273"/>
                  </a:cxn>
                  <a:cxn ang="0">
                    <a:pos x="51" y="252"/>
                  </a:cxn>
                  <a:cxn ang="0">
                    <a:pos x="62" y="246"/>
                  </a:cxn>
                  <a:cxn ang="0">
                    <a:pos x="70" y="241"/>
                  </a:cxn>
                  <a:cxn ang="0">
                    <a:pos x="64" y="229"/>
                  </a:cxn>
                  <a:cxn ang="0">
                    <a:pos x="60" y="219"/>
                  </a:cxn>
                  <a:cxn ang="0">
                    <a:pos x="68" y="205"/>
                  </a:cxn>
                  <a:cxn ang="0">
                    <a:pos x="78" y="190"/>
                  </a:cxn>
                  <a:cxn ang="0">
                    <a:pos x="133" y="186"/>
                  </a:cxn>
                  <a:cxn ang="0">
                    <a:pos x="170" y="155"/>
                  </a:cxn>
                  <a:cxn ang="0">
                    <a:pos x="162" y="135"/>
                  </a:cxn>
                  <a:cxn ang="0">
                    <a:pos x="152" y="115"/>
                  </a:cxn>
                  <a:cxn ang="0">
                    <a:pos x="166" y="115"/>
                  </a:cxn>
                  <a:cxn ang="0">
                    <a:pos x="180" y="113"/>
                  </a:cxn>
                  <a:cxn ang="0">
                    <a:pos x="181" y="51"/>
                  </a:cxn>
                  <a:cxn ang="0">
                    <a:pos x="164" y="55"/>
                  </a:cxn>
                  <a:cxn ang="0">
                    <a:pos x="145" y="55"/>
                  </a:cxn>
                  <a:cxn ang="0">
                    <a:pos x="128" y="47"/>
                  </a:cxn>
                  <a:cxn ang="0">
                    <a:pos x="161" y="0"/>
                  </a:cxn>
                </a:cxnLst>
                <a:rect l="0" t="0" r="r" b="b"/>
                <a:pathLst>
                  <a:path w="240" h="647">
                    <a:moveTo>
                      <a:pt x="161" y="0"/>
                    </a:moveTo>
                    <a:lnTo>
                      <a:pt x="181" y="16"/>
                    </a:lnTo>
                    <a:lnTo>
                      <a:pt x="197" y="37"/>
                    </a:lnTo>
                    <a:lnTo>
                      <a:pt x="214" y="57"/>
                    </a:lnTo>
                    <a:lnTo>
                      <a:pt x="228" y="102"/>
                    </a:lnTo>
                    <a:lnTo>
                      <a:pt x="235" y="150"/>
                    </a:lnTo>
                    <a:lnTo>
                      <a:pt x="239" y="195"/>
                    </a:lnTo>
                    <a:lnTo>
                      <a:pt x="240" y="241"/>
                    </a:lnTo>
                    <a:lnTo>
                      <a:pt x="240" y="369"/>
                    </a:lnTo>
                    <a:lnTo>
                      <a:pt x="239" y="434"/>
                    </a:lnTo>
                    <a:lnTo>
                      <a:pt x="219" y="484"/>
                    </a:lnTo>
                    <a:lnTo>
                      <a:pt x="194" y="531"/>
                    </a:lnTo>
                    <a:lnTo>
                      <a:pt x="173" y="541"/>
                    </a:lnTo>
                    <a:lnTo>
                      <a:pt x="148" y="547"/>
                    </a:lnTo>
                    <a:lnTo>
                      <a:pt x="124" y="553"/>
                    </a:lnTo>
                    <a:lnTo>
                      <a:pt x="103" y="564"/>
                    </a:lnTo>
                    <a:lnTo>
                      <a:pt x="92" y="619"/>
                    </a:lnTo>
                    <a:lnTo>
                      <a:pt x="84" y="647"/>
                    </a:lnTo>
                    <a:lnTo>
                      <a:pt x="56" y="643"/>
                    </a:lnTo>
                    <a:lnTo>
                      <a:pt x="83" y="591"/>
                    </a:lnTo>
                    <a:lnTo>
                      <a:pt x="84" y="585"/>
                    </a:lnTo>
                    <a:lnTo>
                      <a:pt x="83" y="576"/>
                    </a:lnTo>
                    <a:lnTo>
                      <a:pt x="64" y="548"/>
                    </a:lnTo>
                    <a:lnTo>
                      <a:pt x="46" y="520"/>
                    </a:lnTo>
                    <a:lnTo>
                      <a:pt x="25" y="496"/>
                    </a:lnTo>
                    <a:lnTo>
                      <a:pt x="0" y="475"/>
                    </a:lnTo>
                    <a:lnTo>
                      <a:pt x="6" y="450"/>
                    </a:lnTo>
                    <a:lnTo>
                      <a:pt x="14" y="425"/>
                    </a:lnTo>
                    <a:lnTo>
                      <a:pt x="84" y="408"/>
                    </a:lnTo>
                    <a:lnTo>
                      <a:pt x="78" y="363"/>
                    </a:lnTo>
                    <a:lnTo>
                      <a:pt x="70" y="317"/>
                    </a:lnTo>
                    <a:lnTo>
                      <a:pt x="67" y="294"/>
                    </a:lnTo>
                    <a:lnTo>
                      <a:pt x="60" y="273"/>
                    </a:lnTo>
                    <a:lnTo>
                      <a:pt x="51" y="252"/>
                    </a:lnTo>
                    <a:lnTo>
                      <a:pt x="62" y="246"/>
                    </a:lnTo>
                    <a:lnTo>
                      <a:pt x="70" y="241"/>
                    </a:lnTo>
                    <a:lnTo>
                      <a:pt x="64" y="229"/>
                    </a:lnTo>
                    <a:lnTo>
                      <a:pt x="60" y="219"/>
                    </a:lnTo>
                    <a:lnTo>
                      <a:pt x="68" y="205"/>
                    </a:lnTo>
                    <a:lnTo>
                      <a:pt x="78" y="190"/>
                    </a:lnTo>
                    <a:lnTo>
                      <a:pt x="133" y="186"/>
                    </a:lnTo>
                    <a:lnTo>
                      <a:pt x="170" y="155"/>
                    </a:lnTo>
                    <a:lnTo>
                      <a:pt x="162" y="135"/>
                    </a:lnTo>
                    <a:lnTo>
                      <a:pt x="152" y="115"/>
                    </a:lnTo>
                    <a:lnTo>
                      <a:pt x="166" y="115"/>
                    </a:lnTo>
                    <a:lnTo>
                      <a:pt x="180" y="113"/>
                    </a:lnTo>
                    <a:lnTo>
                      <a:pt x="181" y="51"/>
                    </a:lnTo>
                    <a:lnTo>
                      <a:pt x="164" y="55"/>
                    </a:lnTo>
                    <a:lnTo>
                      <a:pt x="145" y="55"/>
                    </a:lnTo>
                    <a:lnTo>
                      <a:pt x="128" y="4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56"/>
              <p:cNvSpPr>
                <a:spLocks noEditPoints="1"/>
              </p:cNvSpPr>
              <p:nvPr/>
            </p:nvSpPr>
            <p:spPr bwMode="auto">
              <a:xfrm>
                <a:off x="676702" y="4055754"/>
                <a:ext cx="115588" cy="19393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9" y="5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60" y="17"/>
                  </a:cxn>
                  <a:cxn ang="0">
                    <a:pos x="81" y="28"/>
                  </a:cxn>
                  <a:cxn ang="0">
                    <a:pos x="87" y="52"/>
                  </a:cxn>
                  <a:cxn ang="0">
                    <a:pos x="90" y="78"/>
                  </a:cxn>
                  <a:cxn ang="0">
                    <a:pos x="90" y="102"/>
                  </a:cxn>
                  <a:cxn ang="0">
                    <a:pos x="82" y="127"/>
                  </a:cxn>
                  <a:cxn ang="0">
                    <a:pos x="72" y="127"/>
                  </a:cxn>
                  <a:cxn ang="0">
                    <a:pos x="68" y="115"/>
                  </a:cxn>
                  <a:cxn ang="0">
                    <a:pos x="63" y="105"/>
                  </a:cxn>
                  <a:cxn ang="0">
                    <a:pos x="33" y="151"/>
                  </a:cxn>
                  <a:cxn ang="0">
                    <a:pos x="20" y="151"/>
                  </a:cxn>
                  <a:cxn ang="0">
                    <a:pos x="0" y="110"/>
                  </a:cxn>
                  <a:cxn ang="0">
                    <a:pos x="11" y="107"/>
                  </a:cxn>
                  <a:cxn ang="0">
                    <a:pos x="23" y="105"/>
                  </a:cxn>
                  <a:cxn ang="0">
                    <a:pos x="20" y="95"/>
                  </a:cxn>
                  <a:cxn ang="0">
                    <a:pos x="16" y="82"/>
                  </a:cxn>
                  <a:cxn ang="0">
                    <a:pos x="53" y="62"/>
                  </a:cxn>
                  <a:cxn ang="0">
                    <a:pos x="41" y="59"/>
                  </a:cxn>
                  <a:cxn ang="0">
                    <a:pos x="28" y="54"/>
                  </a:cxn>
                  <a:cxn ang="0">
                    <a:pos x="20" y="45"/>
                  </a:cxn>
                  <a:cxn ang="0">
                    <a:pos x="9" y="21"/>
                  </a:cxn>
                  <a:cxn ang="0">
                    <a:pos x="4" y="6"/>
                  </a:cxn>
                  <a:cxn ang="0">
                    <a:pos x="14" y="10"/>
                  </a:cxn>
                  <a:cxn ang="0">
                    <a:pos x="19" y="22"/>
                  </a:cxn>
                  <a:cxn ang="0">
                    <a:pos x="26" y="34"/>
                  </a:cxn>
                  <a:cxn ang="0">
                    <a:pos x="33" y="45"/>
                  </a:cxn>
                  <a:cxn ang="0">
                    <a:pos x="50" y="50"/>
                  </a:cxn>
                  <a:cxn ang="0">
                    <a:pos x="68" y="54"/>
                  </a:cxn>
                  <a:cxn ang="0">
                    <a:pos x="58" y="67"/>
                  </a:cxn>
                  <a:cxn ang="0">
                    <a:pos x="46" y="78"/>
                  </a:cxn>
                  <a:cxn ang="0">
                    <a:pos x="31" y="87"/>
                  </a:cxn>
                  <a:cxn ang="0">
                    <a:pos x="32" y="95"/>
                  </a:cxn>
                  <a:cxn ang="0">
                    <a:pos x="36" y="105"/>
                  </a:cxn>
                  <a:cxn ang="0">
                    <a:pos x="37" y="111"/>
                  </a:cxn>
                  <a:cxn ang="0">
                    <a:pos x="23" y="115"/>
                  </a:cxn>
                  <a:cxn ang="0">
                    <a:pos x="11" y="118"/>
                  </a:cxn>
                  <a:cxn ang="0">
                    <a:pos x="16" y="124"/>
                  </a:cxn>
                  <a:cxn ang="0">
                    <a:pos x="20" y="134"/>
                  </a:cxn>
                  <a:cxn ang="0">
                    <a:pos x="26" y="140"/>
                  </a:cxn>
                  <a:cxn ang="0">
                    <a:pos x="38" y="123"/>
                  </a:cxn>
                  <a:cxn ang="0">
                    <a:pos x="59" y="89"/>
                  </a:cxn>
                  <a:cxn ang="0">
                    <a:pos x="65" y="89"/>
                  </a:cxn>
                  <a:cxn ang="0">
                    <a:pos x="71" y="95"/>
                  </a:cxn>
                  <a:cxn ang="0">
                    <a:pos x="74" y="102"/>
                  </a:cxn>
                  <a:cxn ang="0">
                    <a:pos x="79" y="111"/>
                  </a:cxn>
                  <a:cxn ang="0">
                    <a:pos x="79" y="71"/>
                  </a:cxn>
                  <a:cxn ang="0">
                    <a:pos x="77" y="50"/>
                  </a:cxn>
                  <a:cxn ang="0">
                    <a:pos x="71" y="33"/>
                  </a:cxn>
                  <a:cxn ang="0">
                    <a:pos x="53" y="24"/>
                  </a:cxn>
                  <a:cxn ang="0">
                    <a:pos x="32" y="18"/>
                  </a:cxn>
                  <a:cxn ang="0">
                    <a:pos x="14" y="10"/>
                  </a:cxn>
                </a:cxnLst>
                <a:rect l="0" t="0" r="r" b="b"/>
                <a:pathLst>
                  <a:path w="90" h="151">
                    <a:moveTo>
                      <a:pt x="4" y="6"/>
                    </a:moveTo>
                    <a:lnTo>
                      <a:pt x="9" y="5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60" y="17"/>
                    </a:lnTo>
                    <a:lnTo>
                      <a:pt x="81" y="28"/>
                    </a:lnTo>
                    <a:lnTo>
                      <a:pt x="87" y="52"/>
                    </a:lnTo>
                    <a:lnTo>
                      <a:pt x="90" y="78"/>
                    </a:lnTo>
                    <a:lnTo>
                      <a:pt x="90" y="102"/>
                    </a:lnTo>
                    <a:lnTo>
                      <a:pt x="82" y="127"/>
                    </a:lnTo>
                    <a:lnTo>
                      <a:pt x="72" y="127"/>
                    </a:lnTo>
                    <a:lnTo>
                      <a:pt x="68" y="115"/>
                    </a:lnTo>
                    <a:lnTo>
                      <a:pt x="63" y="105"/>
                    </a:lnTo>
                    <a:lnTo>
                      <a:pt x="33" y="151"/>
                    </a:lnTo>
                    <a:lnTo>
                      <a:pt x="20" y="151"/>
                    </a:lnTo>
                    <a:lnTo>
                      <a:pt x="0" y="110"/>
                    </a:lnTo>
                    <a:lnTo>
                      <a:pt x="11" y="107"/>
                    </a:lnTo>
                    <a:lnTo>
                      <a:pt x="23" y="105"/>
                    </a:lnTo>
                    <a:lnTo>
                      <a:pt x="20" y="95"/>
                    </a:lnTo>
                    <a:lnTo>
                      <a:pt x="16" y="82"/>
                    </a:lnTo>
                    <a:lnTo>
                      <a:pt x="53" y="62"/>
                    </a:lnTo>
                    <a:lnTo>
                      <a:pt x="41" y="59"/>
                    </a:lnTo>
                    <a:lnTo>
                      <a:pt x="28" y="54"/>
                    </a:lnTo>
                    <a:lnTo>
                      <a:pt x="20" y="45"/>
                    </a:lnTo>
                    <a:lnTo>
                      <a:pt x="9" y="21"/>
                    </a:lnTo>
                    <a:lnTo>
                      <a:pt x="4" y="6"/>
                    </a:lnTo>
                    <a:close/>
                    <a:moveTo>
                      <a:pt x="14" y="10"/>
                    </a:moveTo>
                    <a:lnTo>
                      <a:pt x="19" y="22"/>
                    </a:lnTo>
                    <a:lnTo>
                      <a:pt x="26" y="34"/>
                    </a:lnTo>
                    <a:lnTo>
                      <a:pt x="33" y="45"/>
                    </a:lnTo>
                    <a:lnTo>
                      <a:pt x="50" y="50"/>
                    </a:lnTo>
                    <a:lnTo>
                      <a:pt x="68" y="54"/>
                    </a:lnTo>
                    <a:lnTo>
                      <a:pt x="58" y="67"/>
                    </a:lnTo>
                    <a:lnTo>
                      <a:pt x="46" y="78"/>
                    </a:lnTo>
                    <a:lnTo>
                      <a:pt x="31" y="87"/>
                    </a:lnTo>
                    <a:lnTo>
                      <a:pt x="32" y="95"/>
                    </a:lnTo>
                    <a:lnTo>
                      <a:pt x="36" y="105"/>
                    </a:lnTo>
                    <a:lnTo>
                      <a:pt x="37" y="111"/>
                    </a:lnTo>
                    <a:lnTo>
                      <a:pt x="23" y="115"/>
                    </a:lnTo>
                    <a:lnTo>
                      <a:pt x="11" y="118"/>
                    </a:lnTo>
                    <a:lnTo>
                      <a:pt x="16" y="124"/>
                    </a:lnTo>
                    <a:lnTo>
                      <a:pt x="20" y="134"/>
                    </a:lnTo>
                    <a:lnTo>
                      <a:pt x="26" y="140"/>
                    </a:lnTo>
                    <a:lnTo>
                      <a:pt x="38" y="123"/>
                    </a:lnTo>
                    <a:lnTo>
                      <a:pt x="59" y="89"/>
                    </a:lnTo>
                    <a:lnTo>
                      <a:pt x="65" y="89"/>
                    </a:lnTo>
                    <a:lnTo>
                      <a:pt x="71" y="95"/>
                    </a:lnTo>
                    <a:lnTo>
                      <a:pt x="74" y="102"/>
                    </a:lnTo>
                    <a:lnTo>
                      <a:pt x="79" y="111"/>
                    </a:lnTo>
                    <a:lnTo>
                      <a:pt x="79" y="71"/>
                    </a:lnTo>
                    <a:lnTo>
                      <a:pt x="77" y="50"/>
                    </a:lnTo>
                    <a:lnTo>
                      <a:pt x="71" y="33"/>
                    </a:lnTo>
                    <a:lnTo>
                      <a:pt x="53" y="24"/>
                    </a:lnTo>
                    <a:lnTo>
                      <a:pt x="32" y="1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57"/>
              <p:cNvSpPr>
                <a:spLocks noEditPoints="1"/>
              </p:cNvSpPr>
              <p:nvPr/>
            </p:nvSpPr>
            <p:spPr bwMode="auto">
              <a:xfrm>
                <a:off x="674134" y="4054469"/>
                <a:ext cx="119441" cy="196499"/>
              </a:xfrm>
              <a:custGeom>
                <a:avLst/>
                <a:gdLst/>
                <a:ahLst/>
                <a:cxnLst>
                  <a:cxn ang="0">
                    <a:pos x="61" y="33"/>
                  </a:cxn>
                  <a:cxn ang="0">
                    <a:pos x="131" y="1"/>
                  </a:cxn>
                  <a:cxn ang="0">
                    <a:pos x="506" y="174"/>
                  </a:cxn>
                  <a:cxn ang="0">
                    <a:pos x="560" y="624"/>
                  </a:cxn>
                  <a:cxn ang="0">
                    <a:pos x="444" y="784"/>
                  </a:cxn>
                  <a:cxn ang="0">
                    <a:pos x="396" y="645"/>
                  </a:cxn>
                  <a:cxn ang="0">
                    <a:pos x="126" y="924"/>
                  </a:cxn>
                  <a:cxn ang="0">
                    <a:pos x="77" y="649"/>
                  </a:cxn>
                  <a:cxn ang="0">
                    <a:pos x="102" y="507"/>
                  </a:cxn>
                  <a:cxn ang="0">
                    <a:pos x="255" y="376"/>
                  </a:cxn>
                  <a:cxn ang="0">
                    <a:pos x="127" y="286"/>
                  </a:cxn>
                  <a:cxn ang="0">
                    <a:pos x="70" y="133"/>
                  </a:cxn>
                  <a:cxn ang="0">
                    <a:pos x="182" y="329"/>
                  </a:cxn>
                  <a:cxn ang="0">
                    <a:pos x="335" y="383"/>
                  </a:cxn>
                  <a:cxn ang="0">
                    <a:pos x="141" y="582"/>
                  </a:cxn>
                  <a:cxn ang="0">
                    <a:pos x="80" y="664"/>
                  </a:cxn>
                  <a:cxn ang="0">
                    <a:pos x="133" y="912"/>
                  </a:cxn>
                  <a:cxn ang="0">
                    <a:pos x="390" y="632"/>
                  </a:cxn>
                  <a:cxn ang="0">
                    <a:pos x="444" y="768"/>
                  </a:cxn>
                  <a:cxn ang="0">
                    <a:pos x="544" y="624"/>
                  </a:cxn>
                  <a:cxn ang="0">
                    <a:pos x="490" y="179"/>
                  </a:cxn>
                  <a:cxn ang="0">
                    <a:pos x="134" y="16"/>
                  </a:cxn>
                  <a:cxn ang="0">
                    <a:pos x="65" y="48"/>
                  </a:cxn>
                  <a:cxn ang="0">
                    <a:pos x="91" y="80"/>
                  </a:cxn>
                  <a:cxn ang="0">
                    <a:pos x="217" y="276"/>
                  </a:cxn>
                  <a:cxn ang="0">
                    <a:pos x="428" y="334"/>
                  </a:cxn>
                  <a:cxn ang="0">
                    <a:pos x="294" y="486"/>
                  </a:cxn>
                  <a:cxn ang="0">
                    <a:pos x="211" y="583"/>
                  </a:cxn>
                  <a:cxn ang="0">
                    <a:pos x="242" y="679"/>
                  </a:cxn>
                  <a:cxn ang="0">
                    <a:pos x="85" y="716"/>
                  </a:cxn>
                  <a:cxn ang="0">
                    <a:pos x="139" y="812"/>
                  </a:cxn>
                  <a:cxn ang="0">
                    <a:pos x="359" y="540"/>
                  </a:cxn>
                  <a:cxn ang="0">
                    <a:pos x="442" y="580"/>
                  </a:cxn>
                  <a:cxn ang="0">
                    <a:pos x="482" y="440"/>
                  </a:cxn>
                  <a:cxn ang="0">
                    <a:pos x="432" y="216"/>
                  </a:cxn>
                  <a:cxn ang="0">
                    <a:pos x="200" y="128"/>
                  </a:cxn>
                  <a:cxn ang="0">
                    <a:pos x="329" y="145"/>
                  </a:cxn>
                  <a:cxn ang="0">
                    <a:pos x="482" y="310"/>
                  </a:cxn>
                  <a:cxn ang="0">
                    <a:pos x="492" y="688"/>
                  </a:cxn>
                  <a:cxn ang="0">
                    <a:pos x="398" y="549"/>
                  </a:cxn>
                  <a:cxn ang="0">
                    <a:pos x="248" y="757"/>
                  </a:cxn>
                  <a:cxn ang="0">
                    <a:pos x="126" y="821"/>
                  </a:cxn>
                  <a:cxn ang="0">
                    <a:pos x="72" y="725"/>
                  </a:cxn>
                  <a:cxn ang="0">
                    <a:pos x="232" y="673"/>
                  </a:cxn>
                  <a:cxn ang="0">
                    <a:pos x="195" y="588"/>
                  </a:cxn>
                  <a:cxn ang="0">
                    <a:pos x="284" y="474"/>
                  </a:cxn>
                  <a:cxn ang="0">
                    <a:pos x="414" y="332"/>
                  </a:cxn>
                  <a:cxn ang="0">
                    <a:pos x="204" y="285"/>
                  </a:cxn>
                  <a:cxn ang="0">
                    <a:pos x="88" y="67"/>
                  </a:cxn>
                </a:cxnLst>
                <a:rect l="0" t="0" r="r" b="b"/>
                <a:pathLst>
                  <a:path w="560" h="928">
                    <a:moveTo>
                      <a:pt x="24" y="51"/>
                    </a:moveTo>
                    <a:cubicBezTo>
                      <a:pt x="23" y="49"/>
                      <a:pt x="24" y="47"/>
                      <a:pt x="25" y="45"/>
                    </a:cubicBezTo>
                    <a:cubicBezTo>
                      <a:pt x="26" y="43"/>
                      <a:pt x="28" y="41"/>
                      <a:pt x="30" y="41"/>
                    </a:cubicBezTo>
                    <a:lnTo>
                      <a:pt x="61" y="33"/>
                    </a:lnTo>
                    <a:lnTo>
                      <a:pt x="58" y="34"/>
                    </a:lnTo>
                    <a:lnTo>
                      <a:pt x="89" y="10"/>
                    </a:lnTo>
                    <a:cubicBezTo>
                      <a:pt x="90" y="9"/>
                      <a:pt x="91" y="9"/>
                      <a:pt x="92" y="9"/>
                    </a:cubicBezTo>
                    <a:lnTo>
                      <a:pt x="131" y="1"/>
                    </a:lnTo>
                    <a:cubicBezTo>
                      <a:pt x="133" y="0"/>
                      <a:pt x="134" y="0"/>
                      <a:pt x="136" y="1"/>
                    </a:cubicBezTo>
                    <a:lnTo>
                      <a:pt x="377" y="105"/>
                    </a:lnTo>
                    <a:lnTo>
                      <a:pt x="502" y="169"/>
                    </a:lnTo>
                    <a:cubicBezTo>
                      <a:pt x="504" y="170"/>
                      <a:pt x="505" y="172"/>
                      <a:pt x="506" y="174"/>
                    </a:cubicBezTo>
                    <a:lnTo>
                      <a:pt x="545" y="318"/>
                    </a:lnTo>
                    <a:cubicBezTo>
                      <a:pt x="545" y="319"/>
                      <a:pt x="545" y="319"/>
                      <a:pt x="545" y="320"/>
                    </a:cubicBezTo>
                    <a:lnTo>
                      <a:pt x="560" y="480"/>
                    </a:lnTo>
                    <a:lnTo>
                      <a:pt x="560" y="624"/>
                    </a:lnTo>
                    <a:cubicBezTo>
                      <a:pt x="560" y="625"/>
                      <a:pt x="560" y="626"/>
                      <a:pt x="560" y="627"/>
                    </a:cubicBezTo>
                    <a:lnTo>
                      <a:pt x="513" y="779"/>
                    </a:lnTo>
                    <a:cubicBezTo>
                      <a:pt x="512" y="782"/>
                      <a:pt x="509" y="784"/>
                      <a:pt x="506" y="784"/>
                    </a:cubicBezTo>
                    <a:lnTo>
                      <a:pt x="444" y="784"/>
                    </a:lnTo>
                    <a:cubicBezTo>
                      <a:pt x="440" y="784"/>
                      <a:pt x="437" y="782"/>
                      <a:pt x="436" y="779"/>
                    </a:cubicBezTo>
                    <a:lnTo>
                      <a:pt x="413" y="707"/>
                    </a:lnTo>
                    <a:lnTo>
                      <a:pt x="382" y="644"/>
                    </a:lnTo>
                    <a:lnTo>
                      <a:pt x="396" y="645"/>
                    </a:lnTo>
                    <a:lnTo>
                      <a:pt x="217" y="925"/>
                    </a:lnTo>
                    <a:cubicBezTo>
                      <a:pt x="216" y="927"/>
                      <a:pt x="213" y="928"/>
                      <a:pt x="211" y="928"/>
                    </a:cubicBezTo>
                    <a:lnTo>
                      <a:pt x="133" y="928"/>
                    </a:lnTo>
                    <a:cubicBezTo>
                      <a:pt x="130" y="928"/>
                      <a:pt x="127" y="927"/>
                      <a:pt x="126" y="924"/>
                    </a:cubicBezTo>
                    <a:lnTo>
                      <a:pt x="1" y="676"/>
                    </a:lnTo>
                    <a:cubicBezTo>
                      <a:pt x="0" y="674"/>
                      <a:pt x="0" y="671"/>
                      <a:pt x="1" y="669"/>
                    </a:cubicBezTo>
                    <a:cubicBezTo>
                      <a:pt x="2" y="667"/>
                      <a:pt x="4" y="665"/>
                      <a:pt x="7" y="665"/>
                    </a:cubicBezTo>
                    <a:lnTo>
                      <a:pt x="77" y="649"/>
                    </a:lnTo>
                    <a:lnTo>
                      <a:pt x="147" y="633"/>
                    </a:lnTo>
                    <a:lnTo>
                      <a:pt x="141" y="643"/>
                    </a:lnTo>
                    <a:lnTo>
                      <a:pt x="125" y="587"/>
                    </a:lnTo>
                    <a:lnTo>
                      <a:pt x="102" y="507"/>
                    </a:lnTo>
                    <a:cubicBezTo>
                      <a:pt x="101" y="503"/>
                      <a:pt x="102" y="499"/>
                      <a:pt x="106" y="497"/>
                    </a:cubicBezTo>
                    <a:lnTo>
                      <a:pt x="323" y="377"/>
                    </a:lnTo>
                    <a:lnTo>
                      <a:pt x="325" y="392"/>
                    </a:lnTo>
                    <a:lnTo>
                      <a:pt x="255" y="376"/>
                    </a:lnTo>
                    <a:cubicBezTo>
                      <a:pt x="255" y="376"/>
                      <a:pt x="255" y="376"/>
                      <a:pt x="254" y="376"/>
                    </a:cubicBezTo>
                    <a:lnTo>
                      <a:pt x="176" y="344"/>
                    </a:lnTo>
                    <a:cubicBezTo>
                      <a:pt x="175" y="343"/>
                      <a:pt x="174" y="343"/>
                      <a:pt x="173" y="342"/>
                    </a:cubicBezTo>
                    <a:lnTo>
                      <a:pt x="127" y="286"/>
                    </a:lnTo>
                    <a:cubicBezTo>
                      <a:pt x="126" y="285"/>
                      <a:pt x="126" y="285"/>
                      <a:pt x="126" y="284"/>
                    </a:cubicBezTo>
                    <a:lnTo>
                      <a:pt x="56" y="140"/>
                    </a:lnTo>
                    <a:lnTo>
                      <a:pt x="24" y="51"/>
                    </a:lnTo>
                    <a:close/>
                    <a:moveTo>
                      <a:pt x="70" y="133"/>
                    </a:moveTo>
                    <a:lnTo>
                      <a:pt x="140" y="277"/>
                    </a:lnTo>
                    <a:lnTo>
                      <a:pt x="139" y="275"/>
                    </a:lnTo>
                    <a:lnTo>
                      <a:pt x="186" y="331"/>
                    </a:lnTo>
                    <a:lnTo>
                      <a:pt x="182" y="329"/>
                    </a:lnTo>
                    <a:lnTo>
                      <a:pt x="260" y="361"/>
                    </a:lnTo>
                    <a:lnTo>
                      <a:pt x="259" y="361"/>
                    </a:lnTo>
                    <a:lnTo>
                      <a:pt x="329" y="377"/>
                    </a:lnTo>
                    <a:cubicBezTo>
                      <a:pt x="332" y="377"/>
                      <a:pt x="335" y="380"/>
                      <a:pt x="335" y="383"/>
                    </a:cubicBezTo>
                    <a:cubicBezTo>
                      <a:pt x="335" y="387"/>
                      <a:pt x="334" y="390"/>
                      <a:pt x="331" y="391"/>
                    </a:cubicBezTo>
                    <a:lnTo>
                      <a:pt x="113" y="511"/>
                    </a:lnTo>
                    <a:lnTo>
                      <a:pt x="117" y="502"/>
                    </a:lnTo>
                    <a:lnTo>
                      <a:pt x="141" y="582"/>
                    </a:lnTo>
                    <a:lnTo>
                      <a:pt x="156" y="638"/>
                    </a:lnTo>
                    <a:cubicBezTo>
                      <a:pt x="157" y="640"/>
                      <a:pt x="156" y="643"/>
                      <a:pt x="155" y="645"/>
                    </a:cubicBezTo>
                    <a:cubicBezTo>
                      <a:pt x="154" y="646"/>
                      <a:pt x="152" y="648"/>
                      <a:pt x="150" y="648"/>
                    </a:cubicBezTo>
                    <a:lnTo>
                      <a:pt x="80" y="664"/>
                    </a:lnTo>
                    <a:lnTo>
                      <a:pt x="10" y="680"/>
                    </a:lnTo>
                    <a:lnTo>
                      <a:pt x="16" y="669"/>
                    </a:lnTo>
                    <a:lnTo>
                      <a:pt x="140" y="917"/>
                    </a:lnTo>
                    <a:lnTo>
                      <a:pt x="133" y="912"/>
                    </a:lnTo>
                    <a:lnTo>
                      <a:pt x="211" y="912"/>
                    </a:lnTo>
                    <a:lnTo>
                      <a:pt x="204" y="916"/>
                    </a:lnTo>
                    <a:lnTo>
                      <a:pt x="383" y="636"/>
                    </a:lnTo>
                    <a:cubicBezTo>
                      <a:pt x="384" y="634"/>
                      <a:pt x="387" y="632"/>
                      <a:pt x="390" y="632"/>
                    </a:cubicBezTo>
                    <a:cubicBezTo>
                      <a:pt x="393" y="633"/>
                      <a:pt x="395" y="634"/>
                      <a:pt x="396" y="637"/>
                    </a:cubicBezTo>
                    <a:lnTo>
                      <a:pt x="428" y="702"/>
                    </a:lnTo>
                    <a:lnTo>
                      <a:pt x="451" y="774"/>
                    </a:lnTo>
                    <a:lnTo>
                      <a:pt x="444" y="768"/>
                    </a:lnTo>
                    <a:lnTo>
                      <a:pt x="506" y="768"/>
                    </a:lnTo>
                    <a:lnTo>
                      <a:pt x="498" y="774"/>
                    </a:lnTo>
                    <a:lnTo>
                      <a:pt x="545" y="622"/>
                    </a:lnTo>
                    <a:lnTo>
                      <a:pt x="544" y="624"/>
                    </a:lnTo>
                    <a:lnTo>
                      <a:pt x="544" y="481"/>
                    </a:lnTo>
                    <a:lnTo>
                      <a:pt x="529" y="321"/>
                    </a:lnTo>
                    <a:lnTo>
                      <a:pt x="529" y="323"/>
                    </a:lnTo>
                    <a:lnTo>
                      <a:pt x="490" y="179"/>
                    </a:lnTo>
                    <a:lnTo>
                      <a:pt x="494" y="184"/>
                    </a:lnTo>
                    <a:lnTo>
                      <a:pt x="371" y="120"/>
                    </a:lnTo>
                    <a:lnTo>
                      <a:pt x="130" y="16"/>
                    </a:lnTo>
                    <a:lnTo>
                      <a:pt x="134" y="16"/>
                    </a:lnTo>
                    <a:lnTo>
                      <a:pt x="96" y="24"/>
                    </a:lnTo>
                    <a:lnTo>
                      <a:pt x="99" y="23"/>
                    </a:lnTo>
                    <a:lnTo>
                      <a:pt x="68" y="47"/>
                    </a:lnTo>
                    <a:cubicBezTo>
                      <a:pt x="67" y="47"/>
                      <a:pt x="66" y="48"/>
                      <a:pt x="65" y="48"/>
                    </a:cubicBezTo>
                    <a:lnTo>
                      <a:pt x="34" y="56"/>
                    </a:lnTo>
                    <a:lnTo>
                      <a:pt x="39" y="46"/>
                    </a:lnTo>
                    <a:lnTo>
                      <a:pt x="70" y="133"/>
                    </a:lnTo>
                    <a:close/>
                    <a:moveTo>
                      <a:pt x="91" y="80"/>
                    </a:moveTo>
                    <a:lnTo>
                      <a:pt x="101" y="69"/>
                    </a:lnTo>
                    <a:lnTo>
                      <a:pt x="132" y="141"/>
                    </a:lnTo>
                    <a:lnTo>
                      <a:pt x="171" y="213"/>
                    </a:lnTo>
                    <a:lnTo>
                      <a:pt x="217" y="276"/>
                    </a:lnTo>
                    <a:lnTo>
                      <a:pt x="213" y="273"/>
                    </a:lnTo>
                    <a:lnTo>
                      <a:pt x="314" y="305"/>
                    </a:lnTo>
                    <a:lnTo>
                      <a:pt x="422" y="329"/>
                    </a:lnTo>
                    <a:cubicBezTo>
                      <a:pt x="425" y="329"/>
                      <a:pt x="427" y="331"/>
                      <a:pt x="428" y="334"/>
                    </a:cubicBezTo>
                    <a:cubicBezTo>
                      <a:pt x="429" y="336"/>
                      <a:pt x="428" y="339"/>
                      <a:pt x="427" y="341"/>
                    </a:cubicBezTo>
                    <a:lnTo>
                      <a:pt x="365" y="421"/>
                    </a:lnTo>
                    <a:cubicBezTo>
                      <a:pt x="364" y="422"/>
                      <a:pt x="364" y="422"/>
                      <a:pt x="364" y="422"/>
                    </a:cubicBezTo>
                    <a:lnTo>
                      <a:pt x="294" y="486"/>
                    </a:lnTo>
                    <a:cubicBezTo>
                      <a:pt x="293" y="487"/>
                      <a:pt x="293" y="487"/>
                      <a:pt x="292" y="487"/>
                    </a:cubicBezTo>
                    <a:lnTo>
                      <a:pt x="199" y="543"/>
                    </a:lnTo>
                    <a:lnTo>
                      <a:pt x="203" y="535"/>
                    </a:lnTo>
                    <a:lnTo>
                      <a:pt x="211" y="583"/>
                    </a:lnTo>
                    <a:lnTo>
                      <a:pt x="210" y="581"/>
                    </a:lnTo>
                    <a:lnTo>
                      <a:pt x="233" y="637"/>
                    </a:lnTo>
                    <a:cubicBezTo>
                      <a:pt x="234" y="638"/>
                      <a:pt x="234" y="638"/>
                      <a:pt x="234" y="639"/>
                    </a:cubicBezTo>
                    <a:lnTo>
                      <a:pt x="242" y="679"/>
                    </a:lnTo>
                    <a:cubicBezTo>
                      <a:pt x="242" y="683"/>
                      <a:pt x="240" y="687"/>
                      <a:pt x="236" y="688"/>
                    </a:cubicBezTo>
                    <a:lnTo>
                      <a:pt x="151" y="712"/>
                    </a:lnTo>
                    <a:lnTo>
                      <a:pt x="80" y="728"/>
                    </a:lnTo>
                    <a:lnTo>
                      <a:pt x="85" y="716"/>
                    </a:lnTo>
                    <a:lnTo>
                      <a:pt x="116" y="756"/>
                    </a:lnTo>
                    <a:cubicBezTo>
                      <a:pt x="116" y="756"/>
                      <a:pt x="117" y="757"/>
                      <a:pt x="117" y="757"/>
                    </a:cubicBezTo>
                    <a:lnTo>
                      <a:pt x="140" y="813"/>
                    </a:lnTo>
                    <a:lnTo>
                      <a:pt x="139" y="812"/>
                    </a:lnTo>
                    <a:lnTo>
                      <a:pt x="170" y="852"/>
                    </a:lnTo>
                    <a:lnTo>
                      <a:pt x="157" y="852"/>
                    </a:lnTo>
                    <a:lnTo>
                      <a:pt x="235" y="748"/>
                    </a:lnTo>
                    <a:lnTo>
                      <a:pt x="359" y="540"/>
                    </a:lnTo>
                    <a:cubicBezTo>
                      <a:pt x="361" y="538"/>
                      <a:pt x="363" y="536"/>
                      <a:pt x="366" y="536"/>
                    </a:cubicBezTo>
                    <a:lnTo>
                      <a:pt x="405" y="536"/>
                    </a:lnTo>
                    <a:cubicBezTo>
                      <a:pt x="407" y="536"/>
                      <a:pt x="410" y="538"/>
                      <a:pt x="411" y="540"/>
                    </a:cubicBezTo>
                    <a:lnTo>
                      <a:pt x="442" y="580"/>
                    </a:lnTo>
                    <a:lnTo>
                      <a:pt x="466" y="620"/>
                    </a:lnTo>
                    <a:lnTo>
                      <a:pt x="497" y="677"/>
                    </a:lnTo>
                    <a:lnTo>
                      <a:pt x="482" y="680"/>
                    </a:lnTo>
                    <a:lnTo>
                      <a:pt x="482" y="440"/>
                    </a:lnTo>
                    <a:lnTo>
                      <a:pt x="467" y="313"/>
                    </a:lnTo>
                    <a:lnTo>
                      <a:pt x="467" y="315"/>
                    </a:lnTo>
                    <a:lnTo>
                      <a:pt x="428" y="211"/>
                    </a:lnTo>
                    <a:lnTo>
                      <a:pt x="432" y="216"/>
                    </a:lnTo>
                    <a:lnTo>
                      <a:pt x="323" y="160"/>
                    </a:lnTo>
                    <a:lnTo>
                      <a:pt x="325" y="160"/>
                    </a:lnTo>
                    <a:lnTo>
                      <a:pt x="201" y="128"/>
                    </a:lnTo>
                    <a:cubicBezTo>
                      <a:pt x="200" y="128"/>
                      <a:pt x="200" y="128"/>
                      <a:pt x="200" y="128"/>
                    </a:cubicBezTo>
                    <a:lnTo>
                      <a:pt x="91" y="80"/>
                    </a:lnTo>
                    <a:close/>
                    <a:moveTo>
                      <a:pt x="206" y="113"/>
                    </a:moveTo>
                    <a:lnTo>
                      <a:pt x="205" y="113"/>
                    </a:lnTo>
                    <a:lnTo>
                      <a:pt x="329" y="145"/>
                    </a:lnTo>
                    <a:cubicBezTo>
                      <a:pt x="330" y="145"/>
                      <a:pt x="330" y="145"/>
                      <a:pt x="331" y="145"/>
                    </a:cubicBezTo>
                    <a:lnTo>
                      <a:pt x="440" y="201"/>
                    </a:lnTo>
                    <a:cubicBezTo>
                      <a:pt x="441" y="202"/>
                      <a:pt x="443" y="204"/>
                      <a:pt x="443" y="206"/>
                    </a:cubicBezTo>
                    <a:lnTo>
                      <a:pt x="482" y="310"/>
                    </a:lnTo>
                    <a:cubicBezTo>
                      <a:pt x="482" y="310"/>
                      <a:pt x="483" y="311"/>
                      <a:pt x="483" y="311"/>
                    </a:cubicBezTo>
                    <a:lnTo>
                      <a:pt x="498" y="440"/>
                    </a:lnTo>
                    <a:lnTo>
                      <a:pt x="498" y="680"/>
                    </a:lnTo>
                    <a:cubicBezTo>
                      <a:pt x="498" y="684"/>
                      <a:pt x="496" y="687"/>
                      <a:pt x="492" y="688"/>
                    </a:cubicBezTo>
                    <a:cubicBezTo>
                      <a:pt x="489" y="689"/>
                      <a:pt x="485" y="688"/>
                      <a:pt x="483" y="684"/>
                    </a:cubicBezTo>
                    <a:lnTo>
                      <a:pt x="452" y="628"/>
                    </a:lnTo>
                    <a:lnTo>
                      <a:pt x="430" y="589"/>
                    </a:lnTo>
                    <a:lnTo>
                      <a:pt x="398" y="549"/>
                    </a:lnTo>
                    <a:lnTo>
                      <a:pt x="405" y="552"/>
                    </a:lnTo>
                    <a:lnTo>
                      <a:pt x="366" y="552"/>
                    </a:lnTo>
                    <a:lnTo>
                      <a:pt x="373" y="549"/>
                    </a:lnTo>
                    <a:lnTo>
                      <a:pt x="248" y="757"/>
                    </a:lnTo>
                    <a:lnTo>
                      <a:pt x="170" y="861"/>
                    </a:lnTo>
                    <a:cubicBezTo>
                      <a:pt x="169" y="863"/>
                      <a:pt x="166" y="864"/>
                      <a:pt x="164" y="864"/>
                    </a:cubicBezTo>
                    <a:cubicBezTo>
                      <a:pt x="161" y="864"/>
                      <a:pt x="159" y="863"/>
                      <a:pt x="158" y="861"/>
                    </a:cubicBezTo>
                    <a:lnTo>
                      <a:pt x="126" y="821"/>
                    </a:lnTo>
                    <a:cubicBezTo>
                      <a:pt x="126" y="821"/>
                      <a:pt x="126" y="820"/>
                      <a:pt x="125" y="820"/>
                    </a:cubicBezTo>
                    <a:lnTo>
                      <a:pt x="102" y="764"/>
                    </a:lnTo>
                    <a:lnTo>
                      <a:pt x="103" y="765"/>
                    </a:lnTo>
                    <a:lnTo>
                      <a:pt x="72" y="725"/>
                    </a:lnTo>
                    <a:cubicBezTo>
                      <a:pt x="70" y="723"/>
                      <a:pt x="70" y="720"/>
                      <a:pt x="71" y="718"/>
                    </a:cubicBezTo>
                    <a:cubicBezTo>
                      <a:pt x="72" y="715"/>
                      <a:pt x="74" y="713"/>
                      <a:pt x="77" y="713"/>
                    </a:cubicBezTo>
                    <a:lnTo>
                      <a:pt x="146" y="697"/>
                    </a:lnTo>
                    <a:lnTo>
                      <a:pt x="232" y="673"/>
                    </a:lnTo>
                    <a:lnTo>
                      <a:pt x="226" y="682"/>
                    </a:lnTo>
                    <a:lnTo>
                      <a:pt x="218" y="642"/>
                    </a:lnTo>
                    <a:lnTo>
                      <a:pt x="219" y="644"/>
                    </a:lnTo>
                    <a:lnTo>
                      <a:pt x="195" y="588"/>
                    </a:lnTo>
                    <a:cubicBezTo>
                      <a:pt x="195" y="587"/>
                      <a:pt x="195" y="586"/>
                      <a:pt x="195" y="586"/>
                    </a:cubicBezTo>
                    <a:lnTo>
                      <a:pt x="187" y="538"/>
                    </a:lnTo>
                    <a:cubicBezTo>
                      <a:pt x="187" y="535"/>
                      <a:pt x="188" y="531"/>
                      <a:pt x="191" y="530"/>
                    </a:cubicBezTo>
                    <a:lnTo>
                      <a:pt x="284" y="474"/>
                    </a:lnTo>
                    <a:lnTo>
                      <a:pt x="283" y="475"/>
                    </a:lnTo>
                    <a:lnTo>
                      <a:pt x="353" y="411"/>
                    </a:lnTo>
                    <a:lnTo>
                      <a:pt x="352" y="412"/>
                    </a:lnTo>
                    <a:lnTo>
                      <a:pt x="414" y="332"/>
                    </a:lnTo>
                    <a:lnTo>
                      <a:pt x="419" y="344"/>
                    </a:lnTo>
                    <a:lnTo>
                      <a:pt x="309" y="320"/>
                    </a:lnTo>
                    <a:lnTo>
                      <a:pt x="208" y="288"/>
                    </a:lnTo>
                    <a:cubicBezTo>
                      <a:pt x="206" y="288"/>
                      <a:pt x="205" y="287"/>
                      <a:pt x="204" y="285"/>
                    </a:cubicBezTo>
                    <a:lnTo>
                      <a:pt x="157" y="220"/>
                    </a:lnTo>
                    <a:lnTo>
                      <a:pt x="118" y="148"/>
                    </a:lnTo>
                    <a:lnTo>
                      <a:pt x="87" y="76"/>
                    </a:lnTo>
                    <a:cubicBezTo>
                      <a:pt x="85" y="73"/>
                      <a:pt x="86" y="69"/>
                      <a:pt x="88" y="67"/>
                    </a:cubicBezTo>
                    <a:cubicBezTo>
                      <a:pt x="91" y="64"/>
                      <a:pt x="94" y="64"/>
                      <a:pt x="97" y="65"/>
                    </a:cubicBezTo>
                    <a:lnTo>
                      <a:pt x="206" y="113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58"/>
              <p:cNvSpPr>
                <a:spLocks/>
              </p:cNvSpPr>
              <p:nvPr/>
            </p:nvSpPr>
            <p:spPr bwMode="auto">
              <a:xfrm>
                <a:off x="688261" y="4067312"/>
                <a:ext cx="88618" cy="16696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1" y="8"/>
                  </a:cxn>
                  <a:cxn ang="0">
                    <a:pos x="42" y="13"/>
                  </a:cxn>
                  <a:cxn ang="0">
                    <a:pos x="60" y="23"/>
                  </a:cxn>
                  <a:cxn ang="0">
                    <a:pos x="66" y="40"/>
                  </a:cxn>
                  <a:cxn ang="0">
                    <a:pos x="69" y="61"/>
                  </a:cxn>
                  <a:cxn ang="0">
                    <a:pos x="69" y="101"/>
                  </a:cxn>
                  <a:cxn ang="0">
                    <a:pos x="64" y="92"/>
                  </a:cxn>
                  <a:cxn ang="0">
                    <a:pos x="60" y="85"/>
                  </a:cxn>
                  <a:cxn ang="0">
                    <a:pos x="55" y="78"/>
                  </a:cxn>
                  <a:cxn ang="0">
                    <a:pos x="48" y="78"/>
                  </a:cxn>
                  <a:cxn ang="0">
                    <a:pos x="27" y="113"/>
                  </a:cxn>
                  <a:cxn ang="0">
                    <a:pos x="14" y="130"/>
                  </a:cxn>
                  <a:cxn ang="0">
                    <a:pos x="9" y="123"/>
                  </a:cxn>
                  <a:cxn ang="0">
                    <a:pos x="5" y="114"/>
                  </a:cxn>
                  <a:cxn ang="0">
                    <a:pos x="0" y="107"/>
                  </a:cxn>
                  <a:cxn ang="0">
                    <a:pos x="12" y="105"/>
                  </a:cxn>
                  <a:cxn ang="0">
                    <a:pos x="26" y="101"/>
                  </a:cxn>
                  <a:cxn ang="0">
                    <a:pos x="25" y="94"/>
                  </a:cxn>
                  <a:cxn ang="0">
                    <a:pos x="21" y="85"/>
                  </a:cxn>
                  <a:cxn ang="0">
                    <a:pos x="20" y="77"/>
                  </a:cxn>
                  <a:cxn ang="0">
                    <a:pos x="35" y="68"/>
                  </a:cxn>
                  <a:cxn ang="0">
                    <a:pos x="47" y="57"/>
                  </a:cxn>
                  <a:cxn ang="0">
                    <a:pos x="57" y="44"/>
                  </a:cxn>
                  <a:cxn ang="0">
                    <a:pos x="39" y="40"/>
                  </a:cxn>
                  <a:cxn ang="0">
                    <a:pos x="22" y="35"/>
                  </a:cxn>
                  <a:cxn ang="0">
                    <a:pos x="14" y="24"/>
                  </a:cxn>
                  <a:cxn ang="0">
                    <a:pos x="8" y="12"/>
                  </a:cxn>
                  <a:cxn ang="0">
                    <a:pos x="3" y="0"/>
                  </a:cxn>
                </a:cxnLst>
                <a:rect l="0" t="0" r="r" b="b"/>
                <a:pathLst>
                  <a:path w="69" h="130">
                    <a:moveTo>
                      <a:pt x="3" y="0"/>
                    </a:moveTo>
                    <a:lnTo>
                      <a:pt x="21" y="8"/>
                    </a:lnTo>
                    <a:lnTo>
                      <a:pt x="42" y="13"/>
                    </a:lnTo>
                    <a:lnTo>
                      <a:pt x="60" y="23"/>
                    </a:lnTo>
                    <a:lnTo>
                      <a:pt x="66" y="40"/>
                    </a:lnTo>
                    <a:lnTo>
                      <a:pt x="69" y="61"/>
                    </a:lnTo>
                    <a:lnTo>
                      <a:pt x="69" y="101"/>
                    </a:lnTo>
                    <a:lnTo>
                      <a:pt x="64" y="92"/>
                    </a:lnTo>
                    <a:lnTo>
                      <a:pt x="60" y="85"/>
                    </a:lnTo>
                    <a:lnTo>
                      <a:pt x="55" y="78"/>
                    </a:lnTo>
                    <a:lnTo>
                      <a:pt x="48" y="78"/>
                    </a:lnTo>
                    <a:lnTo>
                      <a:pt x="27" y="113"/>
                    </a:lnTo>
                    <a:lnTo>
                      <a:pt x="14" y="130"/>
                    </a:lnTo>
                    <a:lnTo>
                      <a:pt x="9" y="123"/>
                    </a:lnTo>
                    <a:lnTo>
                      <a:pt x="5" y="114"/>
                    </a:lnTo>
                    <a:lnTo>
                      <a:pt x="0" y="107"/>
                    </a:lnTo>
                    <a:lnTo>
                      <a:pt x="12" y="105"/>
                    </a:lnTo>
                    <a:lnTo>
                      <a:pt x="26" y="101"/>
                    </a:lnTo>
                    <a:lnTo>
                      <a:pt x="25" y="94"/>
                    </a:lnTo>
                    <a:lnTo>
                      <a:pt x="21" y="85"/>
                    </a:lnTo>
                    <a:lnTo>
                      <a:pt x="20" y="77"/>
                    </a:lnTo>
                    <a:lnTo>
                      <a:pt x="35" y="68"/>
                    </a:lnTo>
                    <a:lnTo>
                      <a:pt x="47" y="57"/>
                    </a:lnTo>
                    <a:lnTo>
                      <a:pt x="57" y="44"/>
                    </a:lnTo>
                    <a:lnTo>
                      <a:pt x="39" y="40"/>
                    </a:lnTo>
                    <a:lnTo>
                      <a:pt x="22" y="35"/>
                    </a:lnTo>
                    <a:lnTo>
                      <a:pt x="14" y="24"/>
                    </a:lnTo>
                    <a:lnTo>
                      <a:pt x="8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59"/>
              <p:cNvSpPr>
                <a:spLocks/>
              </p:cNvSpPr>
              <p:nvPr/>
            </p:nvSpPr>
            <p:spPr bwMode="auto">
              <a:xfrm>
                <a:off x="3312101" y="4067312"/>
                <a:ext cx="557389" cy="414832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13" y="8"/>
                  </a:cxn>
                  <a:cxn ang="0">
                    <a:pos x="151" y="19"/>
                  </a:cxn>
                  <a:cxn ang="0">
                    <a:pos x="187" y="31"/>
                  </a:cxn>
                  <a:cxn ang="0">
                    <a:pos x="201" y="40"/>
                  </a:cxn>
                  <a:cxn ang="0">
                    <a:pos x="213" y="54"/>
                  </a:cxn>
                  <a:cxn ang="0">
                    <a:pos x="221" y="68"/>
                  </a:cxn>
                  <a:cxn ang="0">
                    <a:pos x="232" y="81"/>
                  </a:cxn>
                  <a:cxn ang="0">
                    <a:pos x="258" y="86"/>
                  </a:cxn>
                  <a:cxn ang="0">
                    <a:pos x="285" y="96"/>
                  </a:cxn>
                  <a:cxn ang="0">
                    <a:pos x="310" y="99"/>
                  </a:cxn>
                  <a:cxn ang="0">
                    <a:pos x="337" y="97"/>
                  </a:cxn>
                  <a:cxn ang="0">
                    <a:pos x="343" y="97"/>
                  </a:cxn>
                  <a:cxn ang="0">
                    <a:pos x="353" y="96"/>
                  </a:cxn>
                  <a:cxn ang="0">
                    <a:pos x="359" y="130"/>
                  </a:cxn>
                  <a:cxn ang="0">
                    <a:pos x="367" y="163"/>
                  </a:cxn>
                  <a:cxn ang="0">
                    <a:pos x="393" y="151"/>
                  </a:cxn>
                  <a:cxn ang="0">
                    <a:pos x="418" y="139"/>
                  </a:cxn>
                  <a:cxn ang="0">
                    <a:pos x="434" y="265"/>
                  </a:cxn>
                  <a:cxn ang="0">
                    <a:pos x="415" y="276"/>
                  </a:cxn>
                  <a:cxn ang="0">
                    <a:pos x="393" y="281"/>
                  </a:cxn>
                  <a:cxn ang="0">
                    <a:pos x="370" y="285"/>
                  </a:cxn>
                  <a:cxn ang="0">
                    <a:pos x="349" y="288"/>
                  </a:cxn>
                  <a:cxn ang="0">
                    <a:pos x="335" y="297"/>
                  </a:cxn>
                  <a:cxn ang="0">
                    <a:pos x="325" y="311"/>
                  </a:cxn>
                  <a:cxn ang="0">
                    <a:pos x="313" y="323"/>
                  </a:cxn>
                  <a:cxn ang="0">
                    <a:pos x="280" y="286"/>
                  </a:cxn>
                  <a:cxn ang="0">
                    <a:pos x="248" y="251"/>
                  </a:cxn>
                  <a:cxn ang="0">
                    <a:pos x="186" y="274"/>
                  </a:cxn>
                  <a:cxn ang="0">
                    <a:pos x="154" y="284"/>
                  </a:cxn>
                  <a:cxn ang="0">
                    <a:pos x="118" y="290"/>
                  </a:cxn>
                  <a:cxn ang="0">
                    <a:pos x="79" y="297"/>
                  </a:cxn>
                  <a:cxn ang="0">
                    <a:pos x="69" y="284"/>
                  </a:cxn>
                  <a:cxn ang="0">
                    <a:pos x="57" y="268"/>
                  </a:cxn>
                  <a:cxn ang="0">
                    <a:pos x="47" y="253"/>
                  </a:cxn>
                  <a:cxn ang="0">
                    <a:pos x="55" y="235"/>
                  </a:cxn>
                  <a:cxn ang="0">
                    <a:pos x="62" y="213"/>
                  </a:cxn>
                  <a:cxn ang="0">
                    <a:pos x="32" y="215"/>
                  </a:cxn>
                  <a:cxn ang="0">
                    <a:pos x="4" y="223"/>
                  </a:cxn>
                  <a:cxn ang="0">
                    <a:pos x="13" y="201"/>
                  </a:cxn>
                  <a:cxn ang="0">
                    <a:pos x="20" y="179"/>
                  </a:cxn>
                  <a:cxn ang="0">
                    <a:pos x="13" y="167"/>
                  </a:cxn>
                  <a:cxn ang="0">
                    <a:pos x="4" y="152"/>
                  </a:cxn>
                  <a:cxn ang="0">
                    <a:pos x="0" y="141"/>
                  </a:cxn>
                  <a:cxn ang="0">
                    <a:pos x="1" y="123"/>
                  </a:cxn>
                  <a:cxn ang="0">
                    <a:pos x="12" y="89"/>
                  </a:cxn>
                  <a:cxn ang="0">
                    <a:pos x="69" y="72"/>
                  </a:cxn>
                  <a:cxn ang="0">
                    <a:pos x="63" y="62"/>
                  </a:cxn>
                  <a:cxn ang="0">
                    <a:pos x="60" y="54"/>
                  </a:cxn>
                  <a:cxn ang="0">
                    <a:pos x="55" y="46"/>
                  </a:cxn>
                  <a:cxn ang="0">
                    <a:pos x="65" y="24"/>
                  </a:cxn>
                  <a:cxn ang="0">
                    <a:pos x="75" y="0"/>
                  </a:cxn>
                </a:cxnLst>
                <a:rect l="0" t="0" r="r" b="b"/>
                <a:pathLst>
                  <a:path w="434" h="323">
                    <a:moveTo>
                      <a:pt x="75" y="0"/>
                    </a:moveTo>
                    <a:lnTo>
                      <a:pt x="113" y="8"/>
                    </a:lnTo>
                    <a:lnTo>
                      <a:pt x="151" y="19"/>
                    </a:lnTo>
                    <a:lnTo>
                      <a:pt x="187" y="31"/>
                    </a:lnTo>
                    <a:lnTo>
                      <a:pt x="201" y="40"/>
                    </a:lnTo>
                    <a:lnTo>
                      <a:pt x="213" y="54"/>
                    </a:lnTo>
                    <a:lnTo>
                      <a:pt x="221" y="68"/>
                    </a:lnTo>
                    <a:lnTo>
                      <a:pt x="232" y="81"/>
                    </a:lnTo>
                    <a:lnTo>
                      <a:pt x="258" y="86"/>
                    </a:lnTo>
                    <a:lnTo>
                      <a:pt x="285" y="96"/>
                    </a:lnTo>
                    <a:lnTo>
                      <a:pt x="310" y="99"/>
                    </a:lnTo>
                    <a:lnTo>
                      <a:pt x="337" y="97"/>
                    </a:lnTo>
                    <a:lnTo>
                      <a:pt x="343" y="97"/>
                    </a:lnTo>
                    <a:lnTo>
                      <a:pt x="353" y="96"/>
                    </a:lnTo>
                    <a:lnTo>
                      <a:pt x="359" y="130"/>
                    </a:lnTo>
                    <a:lnTo>
                      <a:pt x="367" y="163"/>
                    </a:lnTo>
                    <a:lnTo>
                      <a:pt x="393" y="151"/>
                    </a:lnTo>
                    <a:lnTo>
                      <a:pt x="418" y="139"/>
                    </a:lnTo>
                    <a:lnTo>
                      <a:pt x="434" y="265"/>
                    </a:lnTo>
                    <a:lnTo>
                      <a:pt x="415" y="276"/>
                    </a:lnTo>
                    <a:lnTo>
                      <a:pt x="393" y="281"/>
                    </a:lnTo>
                    <a:lnTo>
                      <a:pt x="370" y="285"/>
                    </a:lnTo>
                    <a:lnTo>
                      <a:pt x="349" y="288"/>
                    </a:lnTo>
                    <a:lnTo>
                      <a:pt x="335" y="297"/>
                    </a:lnTo>
                    <a:lnTo>
                      <a:pt x="325" y="311"/>
                    </a:lnTo>
                    <a:lnTo>
                      <a:pt x="313" y="323"/>
                    </a:lnTo>
                    <a:lnTo>
                      <a:pt x="280" y="286"/>
                    </a:lnTo>
                    <a:lnTo>
                      <a:pt x="248" y="251"/>
                    </a:lnTo>
                    <a:lnTo>
                      <a:pt x="186" y="274"/>
                    </a:lnTo>
                    <a:lnTo>
                      <a:pt x="154" y="284"/>
                    </a:lnTo>
                    <a:lnTo>
                      <a:pt x="118" y="290"/>
                    </a:lnTo>
                    <a:lnTo>
                      <a:pt x="79" y="297"/>
                    </a:lnTo>
                    <a:lnTo>
                      <a:pt x="69" y="284"/>
                    </a:lnTo>
                    <a:lnTo>
                      <a:pt x="57" y="268"/>
                    </a:lnTo>
                    <a:lnTo>
                      <a:pt x="47" y="253"/>
                    </a:lnTo>
                    <a:lnTo>
                      <a:pt x="55" y="235"/>
                    </a:lnTo>
                    <a:lnTo>
                      <a:pt x="62" y="213"/>
                    </a:lnTo>
                    <a:lnTo>
                      <a:pt x="32" y="215"/>
                    </a:lnTo>
                    <a:lnTo>
                      <a:pt x="4" y="223"/>
                    </a:lnTo>
                    <a:lnTo>
                      <a:pt x="13" y="201"/>
                    </a:lnTo>
                    <a:lnTo>
                      <a:pt x="20" y="179"/>
                    </a:lnTo>
                    <a:lnTo>
                      <a:pt x="13" y="167"/>
                    </a:lnTo>
                    <a:lnTo>
                      <a:pt x="4" y="152"/>
                    </a:lnTo>
                    <a:lnTo>
                      <a:pt x="0" y="141"/>
                    </a:lnTo>
                    <a:lnTo>
                      <a:pt x="1" y="123"/>
                    </a:lnTo>
                    <a:lnTo>
                      <a:pt x="12" y="89"/>
                    </a:lnTo>
                    <a:lnTo>
                      <a:pt x="69" y="72"/>
                    </a:lnTo>
                    <a:lnTo>
                      <a:pt x="63" y="62"/>
                    </a:lnTo>
                    <a:lnTo>
                      <a:pt x="60" y="54"/>
                    </a:lnTo>
                    <a:lnTo>
                      <a:pt x="55" y="46"/>
                    </a:lnTo>
                    <a:lnTo>
                      <a:pt x="65" y="24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60"/>
              <p:cNvSpPr>
                <a:spLocks/>
              </p:cNvSpPr>
              <p:nvPr/>
            </p:nvSpPr>
            <p:spPr bwMode="auto">
              <a:xfrm>
                <a:off x="929710" y="4077587"/>
                <a:ext cx="373734" cy="367312"/>
              </a:xfrm>
              <a:custGeom>
                <a:avLst/>
                <a:gdLst/>
                <a:ahLst/>
                <a:cxnLst>
                  <a:cxn ang="0">
                    <a:pos x="159" y="16"/>
                  </a:cxn>
                  <a:cxn ang="0">
                    <a:pos x="179" y="13"/>
                  </a:cxn>
                  <a:cxn ang="0">
                    <a:pos x="196" y="11"/>
                  </a:cxn>
                  <a:cxn ang="0">
                    <a:pos x="213" y="8"/>
                  </a:cxn>
                  <a:cxn ang="0">
                    <a:pos x="230" y="0"/>
                  </a:cxn>
                  <a:cxn ang="0">
                    <a:pos x="241" y="27"/>
                  </a:cxn>
                  <a:cxn ang="0">
                    <a:pos x="246" y="23"/>
                  </a:cxn>
                  <a:cxn ang="0">
                    <a:pos x="253" y="21"/>
                  </a:cxn>
                  <a:cxn ang="0">
                    <a:pos x="261" y="19"/>
                  </a:cxn>
                  <a:cxn ang="0">
                    <a:pos x="263" y="63"/>
                  </a:cxn>
                  <a:cxn ang="0">
                    <a:pos x="263" y="106"/>
                  </a:cxn>
                  <a:cxn ang="0">
                    <a:pos x="278" y="108"/>
                  </a:cxn>
                  <a:cxn ang="0">
                    <a:pos x="291" y="108"/>
                  </a:cxn>
                  <a:cxn ang="0">
                    <a:pos x="278" y="139"/>
                  </a:cxn>
                  <a:cxn ang="0">
                    <a:pos x="275" y="154"/>
                  </a:cxn>
                  <a:cxn ang="0">
                    <a:pos x="279" y="172"/>
                  </a:cxn>
                  <a:cxn ang="0">
                    <a:pos x="251" y="177"/>
                  </a:cxn>
                  <a:cxn ang="0">
                    <a:pos x="225" y="183"/>
                  </a:cxn>
                  <a:cxn ang="0">
                    <a:pos x="230" y="201"/>
                  </a:cxn>
                  <a:cxn ang="0">
                    <a:pos x="237" y="219"/>
                  </a:cxn>
                  <a:cxn ang="0">
                    <a:pos x="206" y="249"/>
                  </a:cxn>
                  <a:cxn ang="0">
                    <a:pos x="222" y="265"/>
                  </a:cxn>
                  <a:cxn ang="0">
                    <a:pos x="210" y="274"/>
                  </a:cxn>
                  <a:cxn ang="0">
                    <a:pos x="196" y="282"/>
                  </a:cxn>
                  <a:cxn ang="0">
                    <a:pos x="182" y="286"/>
                  </a:cxn>
                  <a:cxn ang="0">
                    <a:pos x="167" y="277"/>
                  </a:cxn>
                  <a:cxn ang="0">
                    <a:pos x="152" y="264"/>
                  </a:cxn>
                  <a:cxn ang="0">
                    <a:pos x="140" y="249"/>
                  </a:cxn>
                  <a:cxn ang="0">
                    <a:pos x="130" y="227"/>
                  </a:cxn>
                  <a:cxn ang="0">
                    <a:pos x="123" y="205"/>
                  </a:cxn>
                  <a:cxn ang="0">
                    <a:pos x="114" y="182"/>
                  </a:cxn>
                  <a:cxn ang="0">
                    <a:pos x="104" y="161"/>
                  </a:cxn>
                  <a:cxn ang="0">
                    <a:pos x="96" y="137"/>
                  </a:cxn>
                  <a:cxn ang="0">
                    <a:pos x="90" y="115"/>
                  </a:cxn>
                  <a:cxn ang="0">
                    <a:pos x="79" y="94"/>
                  </a:cxn>
                  <a:cxn ang="0">
                    <a:pos x="66" y="75"/>
                  </a:cxn>
                  <a:cxn ang="0">
                    <a:pos x="52" y="66"/>
                  </a:cxn>
                  <a:cxn ang="0">
                    <a:pos x="38" y="60"/>
                  </a:cxn>
                  <a:cxn ang="0">
                    <a:pos x="26" y="50"/>
                  </a:cxn>
                  <a:cxn ang="0">
                    <a:pos x="0" y="46"/>
                  </a:cxn>
                  <a:cxn ang="0">
                    <a:pos x="52" y="28"/>
                  </a:cxn>
                  <a:cxn ang="0">
                    <a:pos x="66" y="56"/>
                  </a:cxn>
                  <a:cxn ang="0">
                    <a:pos x="79" y="82"/>
                  </a:cxn>
                  <a:cxn ang="0">
                    <a:pos x="85" y="89"/>
                  </a:cxn>
                  <a:cxn ang="0">
                    <a:pos x="94" y="92"/>
                  </a:cxn>
                  <a:cxn ang="0">
                    <a:pos x="102" y="92"/>
                  </a:cxn>
                  <a:cxn ang="0">
                    <a:pos x="111" y="94"/>
                  </a:cxn>
                  <a:cxn ang="0">
                    <a:pos x="116" y="94"/>
                  </a:cxn>
                  <a:cxn ang="0">
                    <a:pos x="123" y="91"/>
                  </a:cxn>
                  <a:cxn ang="0">
                    <a:pos x="127" y="87"/>
                  </a:cxn>
                  <a:cxn ang="0">
                    <a:pos x="128" y="83"/>
                  </a:cxn>
                  <a:cxn ang="0">
                    <a:pos x="132" y="81"/>
                  </a:cxn>
                  <a:cxn ang="0">
                    <a:pos x="134" y="77"/>
                  </a:cxn>
                  <a:cxn ang="0">
                    <a:pos x="144" y="75"/>
                  </a:cxn>
                  <a:cxn ang="0">
                    <a:pos x="155" y="75"/>
                  </a:cxn>
                  <a:cxn ang="0">
                    <a:pos x="164" y="71"/>
                  </a:cxn>
                  <a:cxn ang="0">
                    <a:pos x="172" y="66"/>
                  </a:cxn>
                  <a:cxn ang="0">
                    <a:pos x="194" y="31"/>
                  </a:cxn>
                  <a:cxn ang="0">
                    <a:pos x="159" y="27"/>
                  </a:cxn>
                  <a:cxn ang="0">
                    <a:pos x="159" y="16"/>
                  </a:cxn>
                </a:cxnLst>
                <a:rect l="0" t="0" r="r" b="b"/>
                <a:pathLst>
                  <a:path w="291" h="286">
                    <a:moveTo>
                      <a:pt x="159" y="16"/>
                    </a:move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0"/>
                    </a:lnTo>
                    <a:lnTo>
                      <a:pt x="241" y="27"/>
                    </a:lnTo>
                    <a:lnTo>
                      <a:pt x="246" y="23"/>
                    </a:lnTo>
                    <a:lnTo>
                      <a:pt x="253" y="21"/>
                    </a:lnTo>
                    <a:lnTo>
                      <a:pt x="261" y="19"/>
                    </a:lnTo>
                    <a:lnTo>
                      <a:pt x="263" y="63"/>
                    </a:lnTo>
                    <a:lnTo>
                      <a:pt x="263" y="106"/>
                    </a:lnTo>
                    <a:lnTo>
                      <a:pt x="278" y="108"/>
                    </a:lnTo>
                    <a:lnTo>
                      <a:pt x="291" y="108"/>
                    </a:lnTo>
                    <a:lnTo>
                      <a:pt x="278" y="139"/>
                    </a:lnTo>
                    <a:lnTo>
                      <a:pt x="275" y="154"/>
                    </a:lnTo>
                    <a:lnTo>
                      <a:pt x="279" y="172"/>
                    </a:lnTo>
                    <a:lnTo>
                      <a:pt x="251" y="177"/>
                    </a:lnTo>
                    <a:lnTo>
                      <a:pt x="225" y="183"/>
                    </a:lnTo>
                    <a:lnTo>
                      <a:pt x="230" y="201"/>
                    </a:lnTo>
                    <a:lnTo>
                      <a:pt x="237" y="219"/>
                    </a:lnTo>
                    <a:lnTo>
                      <a:pt x="206" y="249"/>
                    </a:lnTo>
                    <a:lnTo>
                      <a:pt x="222" y="265"/>
                    </a:lnTo>
                    <a:lnTo>
                      <a:pt x="210" y="274"/>
                    </a:lnTo>
                    <a:lnTo>
                      <a:pt x="196" y="282"/>
                    </a:lnTo>
                    <a:lnTo>
                      <a:pt x="182" y="286"/>
                    </a:lnTo>
                    <a:lnTo>
                      <a:pt x="167" y="277"/>
                    </a:lnTo>
                    <a:lnTo>
                      <a:pt x="152" y="264"/>
                    </a:lnTo>
                    <a:lnTo>
                      <a:pt x="140" y="249"/>
                    </a:lnTo>
                    <a:lnTo>
                      <a:pt x="130" y="227"/>
                    </a:lnTo>
                    <a:lnTo>
                      <a:pt x="123" y="205"/>
                    </a:lnTo>
                    <a:lnTo>
                      <a:pt x="114" y="182"/>
                    </a:lnTo>
                    <a:lnTo>
                      <a:pt x="104" y="161"/>
                    </a:lnTo>
                    <a:lnTo>
                      <a:pt x="96" y="137"/>
                    </a:lnTo>
                    <a:lnTo>
                      <a:pt x="90" y="115"/>
                    </a:lnTo>
                    <a:lnTo>
                      <a:pt x="79" y="94"/>
                    </a:lnTo>
                    <a:lnTo>
                      <a:pt x="66" y="75"/>
                    </a:lnTo>
                    <a:lnTo>
                      <a:pt x="52" y="66"/>
                    </a:lnTo>
                    <a:lnTo>
                      <a:pt x="38" y="60"/>
                    </a:lnTo>
                    <a:lnTo>
                      <a:pt x="26" y="50"/>
                    </a:lnTo>
                    <a:lnTo>
                      <a:pt x="0" y="46"/>
                    </a:lnTo>
                    <a:lnTo>
                      <a:pt x="52" y="28"/>
                    </a:lnTo>
                    <a:lnTo>
                      <a:pt x="66" y="56"/>
                    </a:lnTo>
                    <a:lnTo>
                      <a:pt x="79" y="82"/>
                    </a:lnTo>
                    <a:lnTo>
                      <a:pt x="85" y="89"/>
                    </a:lnTo>
                    <a:lnTo>
                      <a:pt x="94" y="92"/>
                    </a:lnTo>
                    <a:lnTo>
                      <a:pt x="102" y="92"/>
                    </a:lnTo>
                    <a:lnTo>
                      <a:pt x="111" y="94"/>
                    </a:lnTo>
                    <a:lnTo>
                      <a:pt x="116" y="94"/>
                    </a:lnTo>
                    <a:lnTo>
                      <a:pt x="123" y="91"/>
                    </a:lnTo>
                    <a:lnTo>
                      <a:pt x="127" y="87"/>
                    </a:lnTo>
                    <a:lnTo>
                      <a:pt x="128" y="83"/>
                    </a:lnTo>
                    <a:lnTo>
                      <a:pt x="132" y="81"/>
                    </a:lnTo>
                    <a:lnTo>
                      <a:pt x="134" y="77"/>
                    </a:lnTo>
                    <a:lnTo>
                      <a:pt x="144" y="75"/>
                    </a:lnTo>
                    <a:lnTo>
                      <a:pt x="155" y="75"/>
                    </a:lnTo>
                    <a:lnTo>
                      <a:pt x="164" y="71"/>
                    </a:lnTo>
                    <a:lnTo>
                      <a:pt x="172" y="66"/>
                    </a:lnTo>
                    <a:lnTo>
                      <a:pt x="194" y="31"/>
                    </a:lnTo>
                    <a:lnTo>
                      <a:pt x="159" y="27"/>
                    </a:lnTo>
                    <a:lnTo>
                      <a:pt x="159" y="16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61"/>
              <p:cNvSpPr>
                <a:spLocks/>
              </p:cNvSpPr>
              <p:nvPr/>
            </p:nvSpPr>
            <p:spPr bwMode="auto">
              <a:xfrm>
                <a:off x="1212258" y="4087861"/>
                <a:ext cx="190078" cy="3262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8" y="0"/>
                  </a:cxn>
                  <a:cxn ang="0">
                    <a:pos x="108" y="3"/>
                  </a:cxn>
                  <a:cxn ang="0">
                    <a:pos x="115" y="8"/>
                  </a:cxn>
                  <a:cxn ang="0">
                    <a:pos x="119" y="25"/>
                  </a:cxn>
                  <a:cxn ang="0">
                    <a:pos x="116" y="34"/>
                  </a:cxn>
                  <a:cxn ang="0">
                    <a:pos x="111" y="70"/>
                  </a:cxn>
                  <a:cxn ang="0">
                    <a:pos x="103" y="107"/>
                  </a:cxn>
                  <a:cxn ang="0">
                    <a:pos x="131" y="131"/>
                  </a:cxn>
                  <a:cxn ang="0">
                    <a:pos x="141" y="146"/>
                  </a:cxn>
                  <a:cxn ang="0">
                    <a:pos x="145" y="180"/>
                  </a:cxn>
                  <a:cxn ang="0">
                    <a:pos x="148" y="215"/>
                  </a:cxn>
                  <a:cxn ang="0">
                    <a:pos x="133" y="221"/>
                  </a:cxn>
                  <a:cxn ang="0">
                    <a:pos x="120" y="227"/>
                  </a:cxn>
                  <a:cxn ang="0">
                    <a:pos x="123" y="254"/>
                  </a:cxn>
                  <a:cxn ang="0">
                    <a:pos x="0" y="245"/>
                  </a:cxn>
                  <a:cxn ang="0">
                    <a:pos x="31" y="212"/>
                  </a:cxn>
                  <a:cxn ang="0">
                    <a:pos x="23" y="197"/>
                  </a:cxn>
                  <a:cxn ang="0">
                    <a:pos x="18" y="184"/>
                  </a:cxn>
                  <a:cxn ang="0">
                    <a:pos x="70" y="171"/>
                  </a:cxn>
                  <a:cxn ang="0">
                    <a:pos x="66" y="152"/>
                  </a:cxn>
                  <a:cxn ang="0">
                    <a:pos x="66" y="134"/>
                  </a:cxn>
                  <a:cxn ang="0">
                    <a:pos x="77" y="114"/>
                  </a:cxn>
                  <a:cxn ang="0">
                    <a:pos x="89" y="93"/>
                  </a:cxn>
                  <a:cxn ang="0">
                    <a:pos x="65" y="93"/>
                  </a:cxn>
                  <a:cxn ang="0">
                    <a:pos x="55" y="91"/>
                  </a:cxn>
                  <a:cxn ang="0">
                    <a:pos x="55" y="45"/>
                  </a:cxn>
                  <a:cxn ang="0">
                    <a:pos x="51" y="0"/>
                  </a:cxn>
                </a:cxnLst>
                <a:rect l="0" t="0" r="r" b="b"/>
                <a:pathLst>
                  <a:path w="148" h="254">
                    <a:moveTo>
                      <a:pt x="51" y="0"/>
                    </a:moveTo>
                    <a:lnTo>
                      <a:pt x="78" y="0"/>
                    </a:lnTo>
                    <a:lnTo>
                      <a:pt x="108" y="3"/>
                    </a:lnTo>
                    <a:lnTo>
                      <a:pt x="115" y="8"/>
                    </a:lnTo>
                    <a:lnTo>
                      <a:pt x="119" y="25"/>
                    </a:lnTo>
                    <a:lnTo>
                      <a:pt x="116" y="34"/>
                    </a:lnTo>
                    <a:lnTo>
                      <a:pt x="111" y="70"/>
                    </a:lnTo>
                    <a:lnTo>
                      <a:pt x="103" y="107"/>
                    </a:lnTo>
                    <a:lnTo>
                      <a:pt x="131" y="131"/>
                    </a:lnTo>
                    <a:lnTo>
                      <a:pt x="141" y="146"/>
                    </a:lnTo>
                    <a:lnTo>
                      <a:pt x="145" y="180"/>
                    </a:lnTo>
                    <a:lnTo>
                      <a:pt x="148" y="215"/>
                    </a:lnTo>
                    <a:lnTo>
                      <a:pt x="133" y="221"/>
                    </a:lnTo>
                    <a:lnTo>
                      <a:pt x="120" y="227"/>
                    </a:lnTo>
                    <a:lnTo>
                      <a:pt x="123" y="254"/>
                    </a:lnTo>
                    <a:lnTo>
                      <a:pt x="0" y="245"/>
                    </a:lnTo>
                    <a:lnTo>
                      <a:pt x="31" y="212"/>
                    </a:lnTo>
                    <a:lnTo>
                      <a:pt x="23" y="197"/>
                    </a:lnTo>
                    <a:lnTo>
                      <a:pt x="18" y="184"/>
                    </a:lnTo>
                    <a:lnTo>
                      <a:pt x="70" y="171"/>
                    </a:lnTo>
                    <a:lnTo>
                      <a:pt x="66" y="152"/>
                    </a:lnTo>
                    <a:lnTo>
                      <a:pt x="66" y="134"/>
                    </a:lnTo>
                    <a:lnTo>
                      <a:pt x="77" y="114"/>
                    </a:lnTo>
                    <a:lnTo>
                      <a:pt x="89" y="93"/>
                    </a:lnTo>
                    <a:lnTo>
                      <a:pt x="65" y="93"/>
                    </a:lnTo>
                    <a:lnTo>
                      <a:pt x="55" y="91"/>
                    </a:lnTo>
                    <a:lnTo>
                      <a:pt x="55" y="4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62"/>
              <p:cNvSpPr>
                <a:spLocks/>
              </p:cNvSpPr>
              <p:nvPr/>
            </p:nvSpPr>
            <p:spPr bwMode="auto">
              <a:xfrm>
                <a:off x="6815692" y="4098136"/>
                <a:ext cx="233744" cy="193931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20" y="9"/>
                  </a:cxn>
                  <a:cxn ang="0">
                    <a:pos x="151" y="7"/>
                  </a:cxn>
                  <a:cxn ang="0">
                    <a:pos x="182" y="0"/>
                  </a:cxn>
                  <a:cxn ang="0">
                    <a:pos x="165" y="30"/>
                  </a:cxn>
                  <a:cxn ang="0">
                    <a:pos x="149" y="60"/>
                  </a:cxn>
                  <a:cxn ang="0">
                    <a:pos x="131" y="89"/>
                  </a:cxn>
                  <a:cxn ang="0">
                    <a:pos x="113" y="117"/>
                  </a:cxn>
                  <a:cxn ang="0">
                    <a:pos x="87" y="140"/>
                  </a:cxn>
                  <a:cxn ang="0">
                    <a:pos x="80" y="148"/>
                  </a:cxn>
                  <a:cxn ang="0">
                    <a:pos x="69" y="151"/>
                  </a:cxn>
                  <a:cxn ang="0">
                    <a:pos x="58" y="150"/>
                  </a:cxn>
                  <a:cxn ang="0">
                    <a:pos x="50" y="144"/>
                  </a:cxn>
                  <a:cxn ang="0">
                    <a:pos x="25" y="115"/>
                  </a:cxn>
                  <a:cxn ang="0">
                    <a:pos x="0" y="85"/>
                  </a:cxn>
                  <a:cxn ang="0">
                    <a:pos x="6" y="57"/>
                  </a:cxn>
                  <a:cxn ang="0">
                    <a:pos x="13" y="45"/>
                  </a:cxn>
                  <a:cxn ang="0">
                    <a:pos x="36" y="28"/>
                  </a:cxn>
                  <a:cxn ang="0">
                    <a:pos x="62" y="16"/>
                  </a:cxn>
                  <a:cxn ang="0">
                    <a:pos x="87" y="5"/>
                  </a:cxn>
                </a:cxnLst>
                <a:rect l="0" t="0" r="r" b="b"/>
                <a:pathLst>
                  <a:path w="182" h="151">
                    <a:moveTo>
                      <a:pt x="87" y="5"/>
                    </a:moveTo>
                    <a:lnTo>
                      <a:pt x="120" y="9"/>
                    </a:lnTo>
                    <a:lnTo>
                      <a:pt x="151" y="7"/>
                    </a:lnTo>
                    <a:lnTo>
                      <a:pt x="182" y="0"/>
                    </a:lnTo>
                    <a:lnTo>
                      <a:pt x="165" y="30"/>
                    </a:lnTo>
                    <a:lnTo>
                      <a:pt x="149" y="60"/>
                    </a:lnTo>
                    <a:lnTo>
                      <a:pt x="131" y="89"/>
                    </a:lnTo>
                    <a:lnTo>
                      <a:pt x="113" y="117"/>
                    </a:lnTo>
                    <a:lnTo>
                      <a:pt x="87" y="140"/>
                    </a:lnTo>
                    <a:lnTo>
                      <a:pt x="80" y="148"/>
                    </a:lnTo>
                    <a:lnTo>
                      <a:pt x="69" y="151"/>
                    </a:lnTo>
                    <a:lnTo>
                      <a:pt x="58" y="150"/>
                    </a:lnTo>
                    <a:lnTo>
                      <a:pt x="50" y="144"/>
                    </a:lnTo>
                    <a:lnTo>
                      <a:pt x="25" y="115"/>
                    </a:lnTo>
                    <a:lnTo>
                      <a:pt x="0" y="85"/>
                    </a:lnTo>
                    <a:lnTo>
                      <a:pt x="6" y="57"/>
                    </a:lnTo>
                    <a:lnTo>
                      <a:pt x="13" y="45"/>
                    </a:lnTo>
                    <a:lnTo>
                      <a:pt x="36" y="28"/>
                    </a:lnTo>
                    <a:lnTo>
                      <a:pt x="62" y="16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63"/>
              <p:cNvSpPr>
                <a:spLocks/>
              </p:cNvSpPr>
              <p:nvPr/>
            </p:nvSpPr>
            <p:spPr bwMode="auto">
              <a:xfrm>
                <a:off x="834672" y="4128959"/>
                <a:ext cx="254293" cy="330067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25" y="8"/>
                  </a:cxn>
                  <a:cxn ang="0">
                    <a:pos x="53" y="0"/>
                  </a:cxn>
                  <a:cxn ang="0">
                    <a:pos x="70" y="14"/>
                  </a:cxn>
                  <a:cxn ang="0">
                    <a:pos x="87" y="26"/>
                  </a:cxn>
                  <a:cxn ang="0">
                    <a:pos x="129" y="39"/>
                  </a:cxn>
                  <a:cxn ang="0">
                    <a:pos x="143" y="59"/>
                  </a:cxn>
                  <a:cxn ang="0">
                    <a:pos x="153" y="80"/>
                  </a:cxn>
                  <a:cxn ang="0">
                    <a:pos x="160" y="100"/>
                  </a:cxn>
                  <a:cxn ang="0">
                    <a:pos x="168" y="122"/>
                  </a:cxn>
                  <a:cxn ang="0">
                    <a:pos x="185" y="161"/>
                  </a:cxn>
                  <a:cxn ang="0">
                    <a:pos x="198" y="202"/>
                  </a:cxn>
                  <a:cxn ang="0">
                    <a:pos x="168" y="219"/>
                  </a:cxn>
                  <a:cxn ang="0">
                    <a:pos x="136" y="237"/>
                  </a:cxn>
                  <a:cxn ang="0">
                    <a:pos x="135" y="241"/>
                  </a:cxn>
                  <a:cxn ang="0">
                    <a:pos x="132" y="246"/>
                  </a:cxn>
                  <a:cxn ang="0">
                    <a:pos x="132" y="252"/>
                  </a:cxn>
                  <a:cxn ang="0">
                    <a:pos x="131" y="257"/>
                  </a:cxn>
                  <a:cxn ang="0">
                    <a:pos x="107" y="257"/>
                  </a:cxn>
                  <a:cxn ang="0">
                    <a:pos x="81" y="254"/>
                  </a:cxn>
                  <a:cxn ang="0">
                    <a:pos x="90" y="237"/>
                  </a:cxn>
                  <a:cxn ang="0">
                    <a:pos x="96" y="220"/>
                  </a:cxn>
                  <a:cxn ang="0">
                    <a:pos x="54" y="199"/>
                  </a:cxn>
                  <a:cxn ang="0">
                    <a:pos x="13" y="176"/>
                  </a:cxn>
                  <a:cxn ang="0">
                    <a:pos x="9" y="161"/>
                  </a:cxn>
                  <a:cxn ang="0">
                    <a:pos x="6" y="147"/>
                  </a:cxn>
                  <a:cxn ang="0">
                    <a:pos x="14" y="144"/>
                  </a:cxn>
                  <a:cxn ang="0">
                    <a:pos x="24" y="142"/>
                  </a:cxn>
                  <a:cxn ang="0">
                    <a:pos x="0" y="102"/>
                  </a:cxn>
                  <a:cxn ang="0">
                    <a:pos x="0" y="89"/>
                  </a:cxn>
                  <a:cxn ang="0">
                    <a:pos x="2" y="80"/>
                  </a:cxn>
                  <a:cxn ang="0">
                    <a:pos x="9" y="69"/>
                  </a:cxn>
                  <a:cxn ang="0">
                    <a:pos x="18" y="60"/>
                  </a:cxn>
                  <a:cxn ang="0">
                    <a:pos x="14" y="48"/>
                  </a:cxn>
                  <a:cxn ang="0">
                    <a:pos x="9" y="38"/>
                  </a:cxn>
                  <a:cxn ang="0">
                    <a:pos x="9" y="26"/>
                  </a:cxn>
                  <a:cxn ang="0">
                    <a:pos x="13" y="14"/>
                  </a:cxn>
                </a:cxnLst>
                <a:rect l="0" t="0" r="r" b="b"/>
                <a:pathLst>
                  <a:path w="198" h="257">
                    <a:moveTo>
                      <a:pt x="13" y="14"/>
                    </a:moveTo>
                    <a:lnTo>
                      <a:pt x="25" y="8"/>
                    </a:lnTo>
                    <a:lnTo>
                      <a:pt x="53" y="0"/>
                    </a:lnTo>
                    <a:lnTo>
                      <a:pt x="70" y="14"/>
                    </a:lnTo>
                    <a:lnTo>
                      <a:pt x="87" y="26"/>
                    </a:lnTo>
                    <a:lnTo>
                      <a:pt x="129" y="39"/>
                    </a:lnTo>
                    <a:lnTo>
                      <a:pt x="143" y="59"/>
                    </a:lnTo>
                    <a:lnTo>
                      <a:pt x="153" y="80"/>
                    </a:lnTo>
                    <a:lnTo>
                      <a:pt x="160" y="100"/>
                    </a:lnTo>
                    <a:lnTo>
                      <a:pt x="168" y="122"/>
                    </a:lnTo>
                    <a:lnTo>
                      <a:pt x="185" y="161"/>
                    </a:lnTo>
                    <a:lnTo>
                      <a:pt x="198" y="202"/>
                    </a:lnTo>
                    <a:lnTo>
                      <a:pt x="168" y="219"/>
                    </a:lnTo>
                    <a:lnTo>
                      <a:pt x="136" y="237"/>
                    </a:lnTo>
                    <a:lnTo>
                      <a:pt x="135" y="241"/>
                    </a:lnTo>
                    <a:lnTo>
                      <a:pt x="132" y="246"/>
                    </a:lnTo>
                    <a:lnTo>
                      <a:pt x="132" y="252"/>
                    </a:lnTo>
                    <a:lnTo>
                      <a:pt x="131" y="257"/>
                    </a:lnTo>
                    <a:lnTo>
                      <a:pt x="107" y="257"/>
                    </a:lnTo>
                    <a:lnTo>
                      <a:pt x="81" y="254"/>
                    </a:lnTo>
                    <a:lnTo>
                      <a:pt x="90" y="237"/>
                    </a:lnTo>
                    <a:lnTo>
                      <a:pt x="96" y="220"/>
                    </a:lnTo>
                    <a:lnTo>
                      <a:pt x="54" y="199"/>
                    </a:lnTo>
                    <a:lnTo>
                      <a:pt x="13" y="176"/>
                    </a:lnTo>
                    <a:lnTo>
                      <a:pt x="9" y="161"/>
                    </a:lnTo>
                    <a:lnTo>
                      <a:pt x="6" y="147"/>
                    </a:lnTo>
                    <a:lnTo>
                      <a:pt x="14" y="144"/>
                    </a:lnTo>
                    <a:lnTo>
                      <a:pt x="24" y="142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9" y="69"/>
                    </a:lnTo>
                    <a:lnTo>
                      <a:pt x="18" y="60"/>
                    </a:lnTo>
                    <a:lnTo>
                      <a:pt x="14" y="48"/>
                    </a:lnTo>
                    <a:lnTo>
                      <a:pt x="9" y="38"/>
                    </a:lnTo>
                    <a:lnTo>
                      <a:pt x="9" y="26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861785" y="4190606"/>
                <a:ext cx="268421" cy="437949"/>
              </a:xfrm>
              <a:custGeom>
                <a:avLst/>
                <a:gdLst/>
                <a:ahLst/>
                <a:cxnLst>
                  <a:cxn ang="0">
                    <a:pos x="101" y="5"/>
                  </a:cxn>
                  <a:cxn ang="0">
                    <a:pos x="134" y="1"/>
                  </a:cxn>
                  <a:cxn ang="0">
                    <a:pos x="167" y="0"/>
                  </a:cxn>
                  <a:cxn ang="0">
                    <a:pos x="174" y="3"/>
                  </a:cxn>
                  <a:cxn ang="0">
                    <a:pos x="176" y="6"/>
                  </a:cxn>
                  <a:cxn ang="0">
                    <a:pos x="179" y="10"/>
                  </a:cxn>
                  <a:cxn ang="0">
                    <a:pos x="182" y="13"/>
                  </a:cxn>
                  <a:cxn ang="0">
                    <a:pos x="184" y="17"/>
                  </a:cxn>
                  <a:cxn ang="0">
                    <a:pos x="199" y="38"/>
                  </a:cxn>
                  <a:cxn ang="0">
                    <a:pos x="209" y="60"/>
                  </a:cxn>
                  <a:cxn ang="0">
                    <a:pos x="184" y="84"/>
                  </a:cxn>
                  <a:cxn ang="0">
                    <a:pos x="166" y="112"/>
                  </a:cxn>
                  <a:cxn ang="0">
                    <a:pos x="179" y="147"/>
                  </a:cxn>
                  <a:cxn ang="0">
                    <a:pos x="172" y="172"/>
                  </a:cxn>
                  <a:cxn ang="0">
                    <a:pos x="166" y="194"/>
                  </a:cxn>
                  <a:cxn ang="0">
                    <a:pos x="179" y="190"/>
                  </a:cxn>
                  <a:cxn ang="0">
                    <a:pos x="193" y="185"/>
                  </a:cxn>
                  <a:cxn ang="0">
                    <a:pos x="195" y="205"/>
                  </a:cxn>
                  <a:cxn ang="0">
                    <a:pos x="199" y="223"/>
                  </a:cxn>
                  <a:cxn ang="0">
                    <a:pos x="193" y="238"/>
                  </a:cxn>
                  <a:cxn ang="0">
                    <a:pos x="187" y="253"/>
                  </a:cxn>
                  <a:cxn ang="0">
                    <a:pos x="187" y="267"/>
                  </a:cxn>
                  <a:cxn ang="0">
                    <a:pos x="192" y="296"/>
                  </a:cxn>
                  <a:cxn ang="0">
                    <a:pos x="196" y="324"/>
                  </a:cxn>
                  <a:cxn ang="0">
                    <a:pos x="188" y="329"/>
                  </a:cxn>
                  <a:cxn ang="0">
                    <a:pos x="182" y="336"/>
                  </a:cxn>
                  <a:cxn ang="0">
                    <a:pos x="172" y="341"/>
                  </a:cxn>
                  <a:cxn ang="0">
                    <a:pos x="137" y="329"/>
                  </a:cxn>
                  <a:cxn ang="0">
                    <a:pos x="99" y="319"/>
                  </a:cxn>
                  <a:cxn ang="0">
                    <a:pos x="98" y="302"/>
                  </a:cxn>
                  <a:cxn ang="0">
                    <a:pos x="98" y="284"/>
                  </a:cxn>
                  <a:cxn ang="0">
                    <a:pos x="96" y="268"/>
                  </a:cxn>
                  <a:cxn ang="0">
                    <a:pos x="93" y="251"/>
                  </a:cxn>
                  <a:cxn ang="0">
                    <a:pos x="82" y="238"/>
                  </a:cxn>
                  <a:cxn ang="0">
                    <a:pos x="23" y="168"/>
                  </a:cxn>
                  <a:cxn ang="0">
                    <a:pos x="16" y="155"/>
                  </a:cxn>
                  <a:cxn ang="0">
                    <a:pos x="13" y="140"/>
                  </a:cxn>
                  <a:cxn ang="0">
                    <a:pos x="11" y="127"/>
                  </a:cxn>
                  <a:cxn ang="0">
                    <a:pos x="0" y="39"/>
                  </a:cxn>
                  <a:cxn ang="0">
                    <a:pos x="20" y="34"/>
                  </a:cxn>
                  <a:cxn ang="0">
                    <a:pos x="39" y="31"/>
                  </a:cxn>
                  <a:cxn ang="0">
                    <a:pos x="60" y="22"/>
                  </a:cxn>
                  <a:cxn ang="0">
                    <a:pos x="81" y="11"/>
                  </a:cxn>
                  <a:cxn ang="0">
                    <a:pos x="101" y="5"/>
                  </a:cxn>
                </a:cxnLst>
                <a:rect l="0" t="0" r="r" b="b"/>
                <a:pathLst>
                  <a:path w="209" h="341">
                    <a:moveTo>
                      <a:pt x="101" y="5"/>
                    </a:moveTo>
                    <a:lnTo>
                      <a:pt x="134" y="1"/>
                    </a:lnTo>
                    <a:lnTo>
                      <a:pt x="167" y="0"/>
                    </a:lnTo>
                    <a:lnTo>
                      <a:pt x="174" y="3"/>
                    </a:lnTo>
                    <a:lnTo>
                      <a:pt x="176" y="6"/>
                    </a:lnTo>
                    <a:lnTo>
                      <a:pt x="179" y="10"/>
                    </a:lnTo>
                    <a:lnTo>
                      <a:pt x="182" y="13"/>
                    </a:lnTo>
                    <a:lnTo>
                      <a:pt x="184" y="17"/>
                    </a:lnTo>
                    <a:lnTo>
                      <a:pt x="199" y="38"/>
                    </a:lnTo>
                    <a:lnTo>
                      <a:pt x="209" y="60"/>
                    </a:lnTo>
                    <a:lnTo>
                      <a:pt x="184" y="84"/>
                    </a:lnTo>
                    <a:lnTo>
                      <a:pt x="166" y="112"/>
                    </a:lnTo>
                    <a:lnTo>
                      <a:pt x="179" y="147"/>
                    </a:lnTo>
                    <a:lnTo>
                      <a:pt x="172" y="172"/>
                    </a:lnTo>
                    <a:lnTo>
                      <a:pt x="166" y="194"/>
                    </a:lnTo>
                    <a:lnTo>
                      <a:pt x="179" y="190"/>
                    </a:lnTo>
                    <a:lnTo>
                      <a:pt x="193" y="185"/>
                    </a:lnTo>
                    <a:lnTo>
                      <a:pt x="195" y="205"/>
                    </a:lnTo>
                    <a:lnTo>
                      <a:pt x="199" y="223"/>
                    </a:lnTo>
                    <a:lnTo>
                      <a:pt x="193" y="238"/>
                    </a:lnTo>
                    <a:lnTo>
                      <a:pt x="187" y="253"/>
                    </a:lnTo>
                    <a:lnTo>
                      <a:pt x="187" y="267"/>
                    </a:lnTo>
                    <a:lnTo>
                      <a:pt x="192" y="296"/>
                    </a:lnTo>
                    <a:lnTo>
                      <a:pt x="196" y="324"/>
                    </a:lnTo>
                    <a:lnTo>
                      <a:pt x="188" y="329"/>
                    </a:lnTo>
                    <a:lnTo>
                      <a:pt x="182" y="336"/>
                    </a:lnTo>
                    <a:lnTo>
                      <a:pt x="172" y="341"/>
                    </a:lnTo>
                    <a:lnTo>
                      <a:pt x="137" y="329"/>
                    </a:lnTo>
                    <a:lnTo>
                      <a:pt x="99" y="319"/>
                    </a:lnTo>
                    <a:lnTo>
                      <a:pt x="98" y="302"/>
                    </a:lnTo>
                    <a:lnTo>
                      <a:pt x="98" y="284"/>
                    </a:lnTo>
                    <a:lnTo>
                      <a:pt x="96" y="268"/>
                    </a:lnTo>
                    <a:lnTo>
                      <a:pt x="93" y="251"/>
                    </a:lnTo>
                    <a:lnTo>
                      <a:pt x="82" y="238"/>
                    </a:lnTo>
                    <a:lnTo>
                      <a:pt x="23" y="168"/>
                    </a:lnTo>
                    <a:lnTo>
                      <a:pt x="16" y="155"/>
                    </a:lnTo>
                    <a:lnTo>
                      <a:pt x="13" y="140"/>
                    </a:lnTo>
                    <a:lnTo>
                      <a:pt x="11" y="127"/>
                    </a:lnTo>
                    <a:lnTo>
                      <a:pt x="0" y="39"/>
                    </a:lnTo>
                    <a:lnTo>
                      <a:pt x="20" y="34"/>
                    </a:lnTo>
                    <a:lnTo>
                      <a:pt x="39" y="31"/>
                    </a:lnTo>
                    <a:lnTo>
                      <a:pt x="60" y="22"/>
                    </a:lnTo>
                    <a:lnTo>
                      <a:pt x="81" y="11"/>
                    </a:lnTo>
                    <a:lnTo>
                      <a:pt x="101" y="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5"/>
              <p:cNvSpPr>
                <a:spLocks/>
              </p:cNvSpPr>
              <p:nvPr/>
            </p:nvSpPr>
            <p:spPr bwMode="auto">
              <a:xfrm>
                <a:off x="704957" y="4250969"/>
                <a:ext cx="132284" cy="1297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1" y="0"/>
                  </a:cxn>
                  <a:cxn ang="0">
                    <a:pos x="47" y="8"/>
                  </a:cxn>
                  <a:cxn ang="0">
                    <a:pos x="53" y="18"/>
                  </a:cxn>
                  <a:cxn ang="0">
                    <a:pos x="59" y="25"/>
                  </a:cxn>
                  <a:cxn ang="0">
                    <a:pos x="75" y="19"/>
                  </a:cxn>
                  <a:cxn ang="0">
                    <a:pos x="93" y="12"/>
                  </a:cxn>
                  <a:cxn ang="0">
                    <a:pos x="98" y="29"/>
                  </a:cxn>
                  <a:cxn ang="0">
                    <a:pos x="98" y="44"/>
                  </a:cxn>
                  <a:cxn ang="0">
                    <a:pos x="101" y="59"/>
                  </a:cxn>
                  <a:cxn ang="0">
                    <a:pos x="103" y="75"/>
                  </a:cxn>
                  <a:cxn ang="0">
                    <a:pos x="81" y="87"/>
                  </a:cxn>
                  <a:cxn ang="0">
                    <a:pos x="58" y="101"/>
                  </a:cxn>
                  <a:cxn ang="0">
                    <a:pos x="35" y="77"/>
                  </a:cxn>
                  <a:cxn ang="0">
                    <a:pos x="0" y="15"/>
                  </a:cxn>
                </a:cxnLst>
                <a:rect l="0" t="0" r="r" b="b"/>
                <a:pathLst>
                  <a:path w="103" h="101">
                    <a:moveTo>
                      <a:pt x="0" y="15"/>
                    </a:moveTo>
                    <a:lnTo>
                      <a:pt x="41" y="0"/>
                    </a:lnTo>
                    <a:lnTo>
                      <a:pt x="47" y="8"/>
                    </a:lnTo>
                    <a:lnTo>
                      <a:pt x="53" y="18"/>
                    </a:lnTo>
                    <a:lnTo>
                      <a:pt x="59" y="25"/>
                    </a:lnTo>
                    <a:lnTo>
                      <a:pt x="75" y="19"/>
                    </a:lnTo>
                    <a:lnTo>
                      <a:pt x="93" y="12"/>
                    </a:lnTo>
                    <a:lnTo>
                      <a:pt x="98" y="29"/>
                    </a:lnTo>
                    <a:lnTo>
                      <a:pt x="98" y="44"/>
                    </a:lnTo>
                    <a:lnTo>
                      <a:pt x="101" y="59"/>
                    </a:lnTo>
                    <a:lnTo>
                      <a:pt x="103" y="75"/>
                    </a:lnTo>
                    <a:lnTo>
                      <a:pt x="81" y="87"/>
                    </a:lnTo>
                    <a:lnTo>
                      <a:pt x="58" y="101"/>
                    </a:lnTo>
                    <a:lnTo>
                      <a:pt x="35" y="7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66"/>
              <p:cNvSpPr>
                <a:spLocks/>
              </p:cNvSpPr>
              <p:nvPr/>
            </p:nvSpPr>
            <p:spPr bwMode="auto">
              <a:xfrm>
                <a:off x="4041588" y="4322890"/>
                <a:ext cx="245303" cy="40841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68" y="35"/>
                  </a:cxn>
                  <a:cxn ang="0">
                    <a:pos x="104" y="31"/>
                  </a:cxn>
                  <a:cxn ang="0">
                    <a:pos x="138" y="25"/>
                  </a:cxn>
                  <a:cxn ang="0">
                    <a:pos x="146" y="55"/>
                  </a:cxn>
                  <a:cxn ang="0">
                    <a:pos x="174" y="114"/>
                  </a:cxn>
                  <a:cxn ang="0">
                    <a:pos x="190" y="143"/>
                  </a:cxn>
                  <a:cxn ang="0">
                    <a:pos x="191" y="154"/>
                  </a:cxn>
                  <a:cxn ang="0">
                    <a:pos x="188" y="163"/>
                  </a:cxn>
                  <a:cxn ang="0">
                    <a:pos x="183" y="171"/>
                  </a:cxn>
                  <a:cxn ang="0">
                    <a:pos x="176" y="180"/>
                  </a:cxn>
                  <a:cxn ang="0">
                    <a:pos x="171" y="190"/>
                  </a:cxn>
                  <a:cxn ang="0">
                    <a:pos x="161" y="209"/>
                  </a:cxn>
                  <a:cxn ang="0">
                    <a:pos x="146" y="226"/>
                  </a:cxn>
                  <a:cxn ang="0">
                    <a:pos x="129" y="242"/>
                  </a:cxn>
                  <a:cxn ang="0">
                    <a:pos x="112" y="255"/>
                  </a:cxn>
                  <a:cxn ang="0">
                    <a:pos x="104" y="267"/>
                  </a:cxn>
                  <a:cxn ang="0">
                    <a:pos x="98" y="281"/>
                  </a:cxn>
                  <a:cxn ang="0">
                    <a:pos x="90" y="293"/>
                  </a:cxn>
                  <a:cxn ang="0">
                    <a:pos x="60" y="299"/>
                  </a:cxn>
                  <a:cxn ang="0">
                    <a:pos x="45" y="303"/>
                  </a:cxn>
                  <a:cxn ang="0">
                    <a:pos x="32" y="313"/>
                  </a:cxn>
                  <a:cxn ang="0">
                    <a:pos x="26" y="318"/>
                  </a:cxn>
                  <a:cxn ang="0">
                    <a:pos x="16" y="315"/>
                  </a:cxn>
                  <a:cxn ang="0">
                    <a:pos x="7" y="313"/>
                  </a:cxn>
                  <a:cxn ang="0">
                    <a:pos x="0" y="309"/>
                  </a:cxn>
                  <a:cxn ang="0">
                    <a:pos x="3" y="298"/>
                  </a:cxn>
                  <a:cxn ang="0">
                    <a:pos x="3" y="288"/>
                  </a:cxn>
                  <a:cxn ang="0">
                    <a:pos x="4" y="280"/>
                  </a:cxn>
                  <a:cxn ang="0">
                    <a:pos x="11" y="271"/>
                  </a:cxn>
                  <a:cxn ang="0">
                    <a:pos x="40" y="247"/>
                  </a:cxn>
                  <a:cxn ang="0">
                    <a:pos x="67" y="221"/>
                  </a:cxn>
                  <a:cxn ang="0">
                    <a:pos x="61" y="197"/>
                  </a:cxn>
                  <a:cxn ang="0">
                    <a:pos x="60" y="171"/>
                  </a:cxn>
                  <a:cxn ang="0">
                    <a:pos x="61" y="147"/>
                  </a:cxn>
                  <a:cxn ang="0">
                    <a:pos x="71" y="125"/>
                  </a:cxn>
                  <a:cxn ang="0">
                    <a:pos x="67" y="97"/>
                  </a:cxn>
                  <a:cxn ang="0">
                    <a:pos x="71" y="70"/>
                  </a:cxn>
                  <a:cxn ang="0">
                    <a:pos x="43" y="76"/>
                  </a:cxn>
                  <a:cxn ang="0">
                    <a:pos x="48" y="58"/>
                  </a:cxn>
                  <a:cxn ang="0">
                    <a:pos x="44" y="20"/>
                  </a:cxn>
                  <a:cxn ang="0">
                    <a:pos x="40" y="0"/>
                  </a:cxn>
                </a:cxnLst>
                <a:rect l="0" t="0" r="r" b="b"/>
                <a:pathLst>
                  <a:path w="191" h="318">
                    <a:moveTo>
                      <a:pt x="40" y="0"/>
                    </a:moveTo>
                    <a:lnTo>
                      <a:pt x="68" y="35"/>
                    </a:lnTo>
                    <a:lnTo>
                      <a:pt x="104" y="31"/>
                    </a:lnTo>
                    <a:lnTo>
                      <a:pt x="138" y="25"/>
                    </a:lnTo>
                    <a:lnTo>
                      <a:pt x="146" y="55"/>
                    </a:lnTo>
                    <a:lnTo>
                      <a:pt x="174" y="114"/>
                    </a:lnTo>
                    <a:lnTo>
                      <a:pt x="190" y="143"/>
                    </a:lnTo>
                    <a:lnTo>
                      <a:pt x="191" y="154"/>
                    </a:lnTo>
                    <a:lnTo>
                      <a:pt x="188" y="163"/>
                    </a:lnTo>
                    <a:lnTo>
                      <a:pt x="183" y="171"/>
                    </a:lnTo>
                    <a:lnTo>
                      <a:pt x="176" y="180"/>
                    </a:lnTo>
                    <a:lnTo>
                      <a:pt x="171" y="190"/>
                    </a:lnTo>
                    <a:lnTo>
                      <a:pt x="161" y="209"/>
                    </a:lnTo>
                    <a:lnTo>
                      <a:pt x="146" y="226"/>
                    </a:lnTo>
                    <a:lnTo>
                      <a:pt x="129" y="242"/>
                    </a:lnTo>
                    <a:lnTo>
                      <a:pt x="112" y="255"/>
                    </a:lnTo>
                    <a:lnTo>
                      <a:pt x="104" y="267"/>
                    </a:lnTo>
                    <a:lnTo>
                      <a:pt x="98" y="281"/>
                    </a:lnTo>
                    <a:lnTo>
                      <a:pt x="90" y="293"/>
                    </a:lnTo>
                    <a:lnTo>
                      <a:pt x="60" y="299"/>
                    </a:lnTo>
                    <a:lnTo>
                      <a:pt x="45" y="303"/>
                    </a:lnTo>
                    <a:lnTo>
                      <a:pt x="32" y="313"/>
                    </a:lnTo>
                    <a:lnTo>
                      <a:pt x="26" y="318"/>
                    </a:lnTo>
                    <a:lnTo>
                      <a:pt x="16" y="315"/>
                    </a:lnTo>
                    <a:lnTo>
                      <a:pt x="7" y="313"/>
                    </a:lnTo>
                    <a:lnTo>
                      <a:pt x="0" y="309"/>
                    </a:lnTo>
                    <a:lnTo>
                      <a:pt x="3" y="298"/>
                    </a:lnTo>
                    <a:lnTo>
                      <a:pt x="3" y="288"/>
                    </a:lnTo>
                    <a:lnTo>
                      <a:pt x="4" y="280"/>
                    </a:lnTo>
                    <a:lnTo>
                      <a:pt x="11" y="271"/>
                    </a:lnTo>
                    <a:lnTo>
                      <a:pt x="40" y="247"/>
                    </a:lnTo>
                    <a:lnTo>
                      <a:pt x="67" y="221"/>
                    </a:lnTo>
                    <a:lnTo>
                      <a:pt x="61" y="197"/>
                    </a:lnTo>
                    <a:lnTo>
                      <a:pt x="60" y="171"/>
                    </a:lnTo>
                    <a:lnTo>
                      <a:pt x="61" y="147"/>
                    </a:lnTo>
                    <a:lnTo>
                      <a:pt x="71" y="125"/>
                    </a:lnTo>
                    <a:lnTo>
                      <a:pt x="67" y="97"/>
                    </a:lnTo>
                    <a:lnTo>
                      <a:pt x="71" y="70"/>
                    </a:lnTo>
                    <a:lnTo>
                      <a:pt x="43" y="76"/>
                    </a:lnTo>
                    <a:lnTo>
                      <a:pt x="48" y="58"/>
                    </a:lnTo>
                    <a:lnTo>
                      <a:pt x="44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67"/>
              <p:cNvSpPr>
                <a:spLocks/>
              </p:cNvSpPr>
              <p:nvPr/>
            </p:nvSpPr>
            <p:spPr bwMode="auto">
              <a:xfrm>
                <a:off x="789721" y="4363988"/>
                <a:ext cx="156686" cy="9760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9"/>
                  </a:cxn>
                  <a:cxn ang="0">
                    <a:pos x="23" y="4"/>
                  </a:cxn>
                  <a:cxn ang="0">
                    <a:pos x="36" y="0"/>
                  </a:cxn>
                  <a:cxn ang="0">
                    <a:pos x="48" y="4"/>
                  </a:cxn>
                  <a:cxn ang="0">
                    <a:pos x="122" y="45"/>
                  </a:cxn>
                  <a:cxn ang="0">
                    <a:pos x="114" y="55"/>
                  </a:cxn>
                  <a:cxn ang="0">
                    <a:pos x="106" y="67"/>
                  </a:cxn>
                  <a:cxn ang="0">
                    <a:pos x="80" y="67"/>
                  </a:cxn>
                  <a:cxn ang="0">
                    <a:pos x="53" y="70"/>
                  </a:cxn>
                  <a:cxn ang="0">
                    <a:pos x="26" y="76"/>
                  </a:cxn>
                  <a:cxn ang="0">
                    <a:pos x="15" y="43"/>
                  </a:cxn>
                  <a:cxn ang="0">
                    <a:pos x="0" y="14"/>
                  </a:cxn>
                </a:cxnLst>
                <a:rect l="0" t="0" r="r" b="b"/>
                <a:pathLst>
                  <a:path w="122" h="76">
                    <a:moveTo>
                      <a:pt x="0" y="14"/>
                    </a:moveTo>
                    <a:lnTo>
                      <a:pt x="13" y="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122" y="45"/>
                    </a:lnTo>
                    <a:lnTo>
                      <a:pt x="114" y="55"/>
                    </a:lnTo>
                    <a:lnTo>
                      <a:pt x="106" y="67"/>
                    </a:lnTo>
                    <a:lnTo>
                      <a:pt x="80" y="67"/>
                    </a:lnTo>
                    <a:lnTo>
                      <a:pt x="53" y="70"/>
                    </a:lnTo>
                    <a:lnTo>
                      <a:pt x="26" y="76"/>
                    </a:lnTo>
                    <a:lnTo>
                      <a:pt x="15" y="4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68"/>
              <p:cNvSpPr>
                <a:spLocks/>
              </p:cNvSpPr>
              <p:nvPr/>
            </p:nvSpPr>
            <p:spPr bwMode="auto">
              <a:xfrm>
                <a:off x="936132" y="4416644"/>
                <a:ext cx="210626" cy="400704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95" y="17"/>
                  </a:cxn>
                  <a:cxn ang="0">
                    <a:pos x="124" y="0"/>
                  </a:cxn>
                  <a:cxn ang="0">
                    <a:pos x="164" y="40"/>
                  </a:cxn>
                  <a:cxn ang="0">
                    <a:pos x="151" y="48"/>
                  </a:cxn>
                  <a:cxn ang="0">
                    <a:pos x="138" y="57"/>
                  </a:cxn>
                  <a:cxn ang="0">
                    <a:pos x="140" y="96"/>
                  </a:cxn>
                  <a:cxn ang="0">
                    <a:pos x="140" y="133"/>
                  </a:cxn>
                  <a:cxn ang="0">
                    <a:pos x="130" y="153"/>
                  </a:cxn>
                  <a:cxn ang="0">
                    <a:pos x="118" y="170"/>
                  </a:cxn>
                  <a:cxn ang="0">
                    <a:pos x="104" y="189"/>
                  </a:cxn>
                  <a:cxn ang="0">
                    <a:pos x="102" y="227"/>
                  </a:cxn>
                  <a:cxn ang="0">
                    <a:pos x="103" y="265"/>
                  </a:cxn>
                  <a:cxn ang="0">
                    <a:pos x="103" y="303"/>
                  </a:cxn>
                  <a:cxn ang="0">
                    <a:pos x="39" y="312"/>
                  </a:cxn>
                  <a:cxn ang="0">
                    <a:pos x="36" y="278"/>
                  </a:cxn>
                  <a:cxn ang="0">
                    <a:pos x="31" y="243"/>
                  </a:cxn>
                  <a:cxn ang="0">
                    <a:pos x="24" y="231"/>
                  </a:cxn>
                  <a:cxn ang="0">
                    <a:pos x="16" y="217"/>
                  </a:cxn>
                  <a:cxn ang="0">
                    <a:pos x="7" y="205"/>
                  </a:cxn>
                  <a:cxn ang="0">
                    <a:pos x="2" y="191"/>
                  </a:cxn>
                  <a:cxn ang="0">
                    <a:pos x="0" y="177"/>
                  </a:cxn>
                  <a:cxn ang="0">
                    <a:pos x="7" y="164"/>
                  </a:cxn>
                  <a:cxn ang="0">
                    <a:pos x="70" y="155"/>
                  </a:cxn>
                  <a:cxn ang="0">
                    <a:pos x="76" y="148"/>
                  </a:cxn>
                  <a:cxn ang="0">
                    <a:pos x="80" y="138"/>
                  </a:cxn>
                  <a:cxn ang="0">
                    <a:pos x="86" y="130"/>
                  </a:cxn>
                  <a:cxn ang="0">
                    <a:pos x="92" y="121"/>
                  </a:cxn>
                  <a:cxn ang="0">
                    <a:pos x="98" y="116"/>
                  </a:cxn>
                  <a:cxn ang="0">
                    <a:pos x="114" y="105"/>
                  </a:cxn>
                  <a:cxn ang="0">
                    <a:pos x="112" y="101"/>
                  </a:cxn>
                  <a:cxn ang="0">
                    <a:pos x="112" y="82"/>
                  </a:cxn>
                  <a:cxn ang="0">
                    <a:pos x="92" y="69"/>
                  </a:cxn>
                  <a:cxn ang="0">
                    <a:pos x="76" y="53"/>
                  </a:cxn>
                  <a:cxn ang="0">
                    <a:pos x="63" y="32"/>
                  </a:cxn>
                </a:cxnLst>
                <a:rect l="0" t="0" r="r" b="b"/>
                <a:pathLst>
                  <a:path w="164" h="312">
                    <a:moveTo>
                      <a:pt x="63" y="32"/>
                    </a:moveTo>
                    <a:lnTo>
                      <a:pt x="95" y="17"/>
                    </a:lnTo>
                    <a:lnTo>
                      <a:pt x="124" y="0"/>
                    </a:lnTo>
                    <a:lnTo>
                      <a:pt x="164" y="40"/>
                    </a:lnTo>
                    <a:lnTo>
                      <a:pt x="151" y="48"/>
                    </a:lnTo>
                    <a:lnTo>
                      <a:pt x="138" y="57"/>
                    </a:lnTo>
                    <a:lnTo>
                      <a:pt x="140" y="96"/>
                    </a:lnTo>
                    <a:lnTo>
                      <a:pt x="140" y="133"/>
                    </a:lnTo>
                    <a:lnTo>
                      <a:pt x="130" y="153"/>
                    </a:lnTo>
                    <a:lnTo>
                      <a:pt x="118" y="170"/>
                    </a:lnTo>
                    <a:lnTo>
                      <a:pt x="104" y="189"/>
                    </a:lnTo>
                    <a:lnTo>
                      <a:pt x="102" y="227"/>
                    </a:lnTo>
                    <a:lnTo>
                      <a:pt x="103" y="265"/>
                    </a:lnTo>
                    <a:lnTo>
                      <a:pt x="103" y="303"/>
                    </a:lnTo>
                    <a:lnTo>
                      <a:pt x="39" y="312"/>
                    </a:lnTo>
                    <a:lnTo>
                      <a:pt x="36" y="278"/>
                    </a:lnTo>
                    <a:lnTo>
                      <a:pt x="31" y="243"/>
                    </a:lnTo>
                    <a:lnTo>
                      <a:pt x="24" y="231"/>
                    </a:lnTo>
                    <a:lnTo>
                      <a:pt x="16" y="217"/>
                    </a:lnTo>
                    <a:lnTo>
                      <a:pt x="7" y="205"/>
                    </a:lnTo>
                    <a:lnTo>
                      <a:pt x="2" y="191"/>
                    </a:lnTo>
                    <a:lnTo>
                      <a:pt x="0" y="177"/>
                    </a:lnTo>
                    <a:lnTo>
                      <a:pt x="7" y="164"/>
                    </a:lnTo>
                    <a:lnTo>
                      <a:pt x="70" y="155"/>
                    </a:lnTo>
                    <a:lnTo>
                      <a:pt x="76" y="148"/>
                    </a:lnTo>
                    <a:lnTo>
                      <a:pt x="80" y="138"/>
                    </a:lnTo>
                    <a:lnTo>
                      <a:pt x="86" y="130"/>
                    </a:lnTo>
                    <a:lnTo>
                      <a:pt x="92" y="121"/>
                    </a:lnTo>
                    <a:lnTo>
                      <a:pt x="98" y="116"/>
                    </a:lnTo>
                    <a:lnTo>
                      <a:pt x="114" y="105"/>
                    </a:lnTo>
                    <a:lnTo>
                      <a:pt x="112" y="101"/>
                    </a:lnTo>
                    <a:lnTo>
                      <a:pt x="112" y="82"/>
                    </a:lnTo>
                    <a:lnTo>
                      <a:pt x="92" y="69"/>
                    </a:lnTo>
                    <a:lnTo>
                      <a:pt x="76" y="53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69"/>
              <p:cNvSpPr>
                <a:spLocks/>
              </p:cNvSpPr>
              <p:nvPr/>
            </p:nvSpPr>
            <p:spPr bwMode="auto">
              <a:xfrm>
                <a:off x="3427689" y="4403801"/>
                <a:ext cx="547115" cy="395567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188" y="36"/>
                  </a:cxn>
                  <a:cxn ang="0">
                    <a:pos x="220" y="75"/>
                  </a:cxn>
                  <a:cxn ang="0">
                    <a:pos x="233" y="63"/>
                  </a:cxn>
                  <a:cxn ang="0">
                    <a:pos x="248" y="49"/>
                  </a:cxn>
                  <a:cxn ang="0">
                    <a:pos x="261" y="39"/>
                  </a:cxn>
                  <a:cxn ang="0">
                    <a:pos x="310" y="28"/>
                  </a:cxn>
                  <a:cxn ang="0">
                    <a:pos x="333" y="22"/>
                  </a:cxn>
                  <a:cxn ang="0">
                    <a:pos x="356" y="8"/>
                  </a:cxn>
                  <a:cxn ang="0">
                    <a:pos x="377" y="35"/>
                  </a:cxn>
                  <a:cxn ang="0">
                    <a:pos x="399" y="61"/>
                  </a:cxn>
                  <a:cxn ang="0">
                    <a:pos x="420" y="87"/>
                  </a:cxn>
                  <a:cxn ang="0">
                    <a:pos x="426" y="124"/>
                  </a:cxn>
                  <a:cxn ang="0">
                    <a:pos x="422" y="159"/>
                  </a:cxn>
                  <a:cxn ang="0">
                    <a:pos x="411" y="197"/>
                  </a:cxn>
                  <a:cxn ang="0">
                    <a:pos x="375" y="193"/>
                  </a:cxn>
                  <a:cxn ang="0">
                    <a:pos x="358" y="215"/>
                  </a:cxn>
                  <a:cxn ang="0">
                    <a:pos x="341" y="236"/>
                  </a:cxn>
                  <a:cxn ang="0">
                    <a:pos x="303" y="251"/>
                  </a:cxn>
                  <a:cxn ang="0">
                    <a:pos x="266" y="264"/>
                  </a:cxn>
                  <a:cxn ang="0">
                    <a:pos x="303" y="288"/>
                  </a:cxn>
                  <a:cxn ang="0">
                    <a:pos x="296" y="296"/>
                  </a:cxn>
                  <a:cxn ang="0">
                    <a:pos x="287" y="302"/>
                  </a:cxn>
                  <a:cxn ang="0">
                    <a:pos x="277" y="308"/>
                  </a:cxn>
                  <a:cxn ang="0">
                    <a:pos x="265" y="291"/>
                  </a:cxn>
                  <a:cxn ang="0">
                    <a:pos x="254" y="275"/>
                  </a:cxn>
                  <a:cxn ang="0">
                    <a:pos x="138" y="275"/>
                  </a:cxn>
                  <a:cxn ang="0">
                    <a:pos x="133" y="253"/>
                  </a:cxn>
                  <a:cxn ang="0">
                    <a:pos x="126" y="232"/>
                  </a:cxn>
                  <a:cxn ang="0">
                    <a:pos x="116" y="214"/>
                  </a:cxn>
                  <a:cxn ang="0">
                    <a:pos x="104" y="219"/>
                  </a:cxn>
                  <a:cxn ang="0">
                    <a:pos x="93" y="230"/>
                  </a:cxn>
                  <a:cxn ang="0">
                    <a:pos x="87" y="240"/>
                  </a:cxn>
                  <a:cxn ang="0">
                    <a:pos x="77" y="251"/>
                  </a:cxn>
                  <a:cxn ang="0">
                    <a:pos x="52" y="181"/>
                  </a:cxn>
                  <a:cxn ang="0">
                    <a:pos x="27" y="112"/>
                  </a:cxn>
                  <a:cxn ang="0">
                    <a:pos x="0" y="42"/>
                  </a:cxn>
                  <a:cxn ang="0">
                    <a:pos x="45" y="36"/>
                  </a:cxn>
                  <a:cxn ang="0">
                    <a:pos x="88" y="26"/>
                  </a:cxn>
                  <a:cxn ang="0">
                    <a:pos x="121" y="14"/>
                  </a:cxn>
                  <a:cxn ang="0">
                    <a:pos x="154" y="0"/>
                  </a:cxn>
                </a:cxnLst>
                <a:rect l="0" t="0" r="r" b="b"/>
                <a:pathLst>
                  <a:path w="426" h="308">
                    <a:moveTo>
                      <a:pt x="154" y="0"/>
                    </a:moveTo>
                    <a:lnTo>
                      <a:pt x="188" y="36"/>
                    </a:lnTo>
                    <a:lnTo>
                      <a:pt x="220" y="75"/>
                    </a:lnTo>
                    <a:lnTo>
                      <a:pt x="233" y="63"/>
                    </a:lnTo>
                    <a:lnTo>
                      <a:pt x="248" y="49"/>
                    </a:lnTo>
                    <a:lnTo>
                      <a:pt x="261" y="39"/>
                    </a:lnTo>
                    <a:lnTo>
                      <a:pt x="310" y="28"/>
                    </a:lnTo>
                    <a:lnTo>
                      <a:pt x="333" y="22"/>
                    </a:lnTo>
                    <a:lnTo>
                      <a:pt x="356" y="8"/>
                    </a:lnTo>
                    <a:lnTo>
                      <a:pt x="377" y="35"/>
                    </a:lnTo>
                    <a:lnTo>
                      <a:pt x="399" y="61"/>
                    </a:lnTo>
                    <a:lnTo>
                      <a:pt x="420" y="87"/>
                    </a:lnTo>
                    <a:lnTo>
                      <a:pt x="426" y="124"/>
                    </a:lnTo>
                    <a:lnTo>
                      <a:pt x="422" y="159"/>
                    </a:lnTo>
                    <a:lnTo>
                      <a:pt x="411" y="197"/>
                    </a:lnTo>
                    <a:lnTo>
                      <a:pt x="375" y="193"/>
                    </a:lnTo>
                    <a:lnTo>
                      <a:pt x="358" y="215"/>
                    </a:lnTo>
                    <a:lnTo>
                      <a:pt x="341" y="236"/>
                    </a:lnTo>
                    <a:lnTo>
                      <a:pt x="303" y="251"/>
                    </a:lnTo>
                    <a:lnTo>
                      <a:pt x="266" y="264"/>
                    </a:lnTo>
                    <a:lnTo>
                      <a:pt x="303" y="288"/>
                    </a:lnTo>
                    <a:lnTo>
                      <a:pt x="296" y="296"/>
                    </a:lnTo>
                    <a:lnTo>
                      <a:pt x="287" y="302"/>
                    </a:lnTo>
                    <a:lnTo>
                      <a:pt x="277" y="308"/>
                    </a:lnTo>
                    <a:lnTo>
                      <a:pt x="265" y="291"/>
                    </a:lnTo>
                    <a:lnTo>
                      <a:pt x="254" y="275"/>
                    </a:lnTo>
                    <a:lnTo>
                      <a:pt x="138" y="275"/>
                    </a:lnTo>
                    <a:lnTo>
                      <a:pt x="133" y="253"/>
                    </a:lnTo>
                    <a:lnTo>
                      <a:pt x="126" y="232"/>
                    </a:lnTo>
                    <a:lnTo>
                      <a:pt x="116" y="214"/>
                    </a:lnTo>
                    <a:lnTo>
                      <a:pt x="104" y="219"/>
                    </a:lnTo>
                    <a:lnTo>
                      <a:pt x="93" y="230"/>
                    </a:lnTo>
                    <a:lnTo>
                      <a:pt x="87" y="240"/>
                    </a:lnTo>
                    <a:lnTo>
                      <a:pt x="77" y="251"/>
                    </a:lnTo>
                    <a:lnTo>
                      <a:pt x="52" y="181"/>
                    </a:lnTo>
                    <a:lnTo>
                      <a:pt x="27" y="112"/>
                    </a:lnTo>
                    <a:lnTo>
                      <a:pt x="0" y="42"/>
                    </a:lnTo>
                    <a:lnTo>
                      <a:pt x="45" y="36"/>
                    </a:lnTo>
                    <a:lnTo>
                      <a:pt x="88" y="26"/>
                    </a:lnTo>
                    <a:lnTo>
                      <a:pt x="121" y="1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70"/>
              <p:cNvSpPr>
                <a:spLocks noEditPoints="1"/>
              </p:cNvSpPr>
              <p:nvPr/>
            </p:nvSpPr>
            <p:spPr bwMode="auto">
              <a:xfrm>
                <a:off x="5596884" y="4426919"/>
                <a:ext cx="244018" cy="14898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5" y="2"/>
                  </a:cxn>
                  <a:cxn ang="0">
                    <a:pos x="179" y="9"/>
                  </a:cxn>
                  <a:cxn ang="0">
                    <a:pos x="175" y="30"/>
                  </a:cxn>
                  <a:cxn ang="0">
                    <a:pos x="180" y="50"/>
                  </a:cxn>
                  <a:cxn ang="0">
                    <a:pos x="190" y="67"/>
                  </a:cxn>
                  <a:cxn ang="0">
                    <a:pos x="169" y="84"/>
                  </a:cxn>
                  <a:cxn ang="0">
                    <a:pos x="145" y="97"/>
                  </a:cxn>
                  <a:cxn ang="0">
                    <a:pos x="121" y="110"/>
                  </a:cxn>
                  <a:cxn ang="0">
                    <a:pos x="93" y="116"/>
                  </a:cxn>
                  <a:cxn ang="0">
                    <a:pos x="61" y="116"/>
                  </a:cxn>
                  <a:cxn ang="0">
                    <a:pos x="31" y="112"/>
                  </a:cxn>
                  <a:cxn ang="0">
                    <a:pos x="0" y="110"/>
                  </a:cxn>
                  <a:cxn ang="0">
                    <a:pos x="12" y="94"/>
                  </a:cxn>
                  <a:cxn ang="0">
                    <a:pos x="25" y="77"/>
                  </a:cxn>
                  <a:cxn ang="0">
                    <a:pos x="37" y="77"/>
                  </a:cxn>
                  <a:cxn ang="0">
                    <a:pos x="49" y="74"/>
                  </a:cxn>
                  <a:cxn ang="0">
                    <a:pos x="61" y="72"/>
                  </a:cxn>
                  <a:cxn ang="0">
                    <a:pos x="71" y="61"/>
                  </a:cxn>
                  <a:cxn ang="0">
                    <a:pos x="76" y="50"/>
                  </a:cxn>
                  <a:cxn ang="0">
                    <a:pos x="83" y="36"/>
                  </a:cxn>
                  <a:cxn ang="0">
                    <a:pos x="111" y="9"/>
                  </a:cxn>
                  <a:cxn ang="0">
                    <a:pos x="128" y="0"/>
                  </a:cxn>
                  <a:cxn ang="0">
                    <a:pos x="113" y="14"/>
                  </a:cxn>
                  <a:cxn ang="0">
                    <a:pos x="99" y="32"/>
                  </a:cxn>
                  <a:cxn ang="0">
                    <a:pos x="84" y="51"/>
                  </a:cxn>
                  <a:cxn ang="0">
                    <a:pos x="73" y="72"/>
                  </a:cxn>
                  <a:cxn ang="0">
                    <a:pos x="65" y="80"/>
                  </a:cxn>
                  <a:cxn ang="0">
                    <a:pos x="55" y="84"/>
                  </a:cxn>
                  <a:cxn ang="0">
                    <a:pos x="43" y="82"/>
                  </a:cxn>
                  <a:cxn ang="0">
                    <a:pos x="31" y="78"/>
                  </a:cxn>
                  <a:cxn ang="0">
                    <a:pos x="21" y="91"/>
                  </a:cxn>
                  <a:cxn ang="0">
                    <a:pos x="12" y="104"/>
                  </a:cxn>
                  <a:cxn ang="0">
                    <a:pos x="43" y="107"/>
                  </a:cxn>
                  <a:cxn ang="0">
                    <a:pos x="72" y="110"/>
                  </a:cxn>
                  <a:cxn ang="0">
                    <a:pos x="101" y="107"/>
                  </a:cxn>
                  <a:cxn ang="0">
                    <a:pos x="129" y="97"/>
                  </a:cxn>
                  <a:cxn ang="0">
                    <a:pos x="156" y="84"/>
                  </a:cxn>
                  <a:cxn ang="0">
                    <a:pos x="180" y="64"/>
                  </a:cxn>
                  <a:cxn ang="0">
                    <a:pos x="169" y="47"/>
                  </a:cxn>
                  <a:cxn ang="0">
                    <a:pos x="168" y="30"/>
                  </a:cxn>
                  <a:cxn ang="0">
                    <a:pos x="168" y="12"/>
                  </a:cxn>
                  <a:cxn ang="0">
                    <a:pos x="155" y="12"/>
                  </a:cxn>
                  <a:cxn ang="0">
                    <a:pos x="140" y="8"/>
                  </a:cxn>
                  <a:cxn ang="0">
                    <a:pos x="127" y="8"/>
                  </a:cxn>
                  <a:cxn ang="0">
                    <a:pos x="113" y="14"/>
                  </a:cxn>
                </a:cxnLst>
                <a:rect l="0" t="0" r="r" b="b"/>
                <a:pathLst>
                  <a:path w="190" h="116">
                    <a:moveTo>
                      <a:pt x="128" y="0"/>
                    </a:moveTo>
                    <a:lnTo>
                      <a:pt x="155" y="2"/>
                    </a:lnTo>
                    <a:lnTo>
                      <a:pt x="179" y="9"/>
                    </a:lnTo>
                    <a:lnTo>
                      <a:pt x="175" y="30"/>
                    </a:lnTo>
                    <a:lnTo>
                      <a:pt x="180" y="50"/>
                    </a:lnTo>
                    <a:lnTo>
                      <a:pt x="190" y="67"/>
                    </a:lnTo>
                    <a:lnTo>
                      <a:pt x="169" y="84"/>
                    </a:lnTo>
                    <a:lnTo>
                      <a:pt x="145" y="97"/>
                    </a:lnTo>
                    <a:lnTo>
                      <a:pt x="121" y="110"/>
                    </a:lnTo>
                    <a:lnTo>
                      <a:pt x="93" y="116"/>
                    </a:lnTo>
                    <a:lnTo>
                      <a:pt x="61" y="116"/>
                    </a:lnTo>
                    <a:lnTo>
                      <a:pt x="31" y="112"/>
                    </a:lnTo>
                    <a:lnTo>
                      <a:pt x="0" y="110"/>
                    </a:lnTo>
                    <a:lnTo>
                      <a:pt x="12" y="94"/>
                    </a:lnTo>
                    <a:lnTo>
                      <a:pt x="25" y="77"/>
                    </a:lnTo>
                    <a:lnTo>
                      <a:pt x="37" y="77"/>
                    </a:lnTo>
                    <a:lnTo>
                      <a:pt x="49" y="74"/>
                    </a:lnTo>
                    <a:lnTo>
                      <a:pt x="61" y="72"/>
                    </a:lnTo>
                    <a:lnTo>
                      <a:pt x="71" y="61"/>
                    </a:lnTo>
                    <a:lnTo>
                      <a:pt x="76" y="50"/>
                    </a:lnTo>
                    <a:lnTo>
                      <a:pt x="83" y="36"/>
                    </a:lnTo>
                    <a:lnTo>
                      <a:pt x="111" y="9"/>
                    </a:lnTo>
                    <a:lnTo>
                      <a:pt x="128" y="0"/>
                    </a:lnTo>
                    <a:close/>
                    <a:moveTo>
                      <a:pt x="113" y="14"/>
                    </a:moveTo>
                    <a:lnTo>
                      <a:pt x="99" y="32"/>
                    </a:lnTo>
                    <a:lnTo>
                      <a:pt x="84" y="51"/>
                    </a:lnTo>
                    <a:lnTo>
                      <a:pt x="73" y="72"/>
                    </a:lnTo>
                    <a:lnTo>
                      <a:pt x="65" y="80"/>
                    </a:lnTo>
                    <a:lnTo>
                      <a:pt x="55" y="84"/>
                    </a:lnTo>
                    <a:lnTo>
                      <a:pt x="43" y="82"/>
                    </a:lnTo>
                    <a:lnTo>
                      <a:pt x="31" y="78"/>
                    </a:lnTo>
                    <a:lnTo>
                      <a:pt x="21" y="91"/>
                    </a:lnTo>
                    <a:lnTo>
                      <a:pt x="12" y="104"/>
                    </a:lnTo>
                    <a:lnTo>
                      <a:pt x="43" y="107"/>
                    </a:lnTo>
                    <a:lnTo>
                      <a:pt x="72" y="110"/>
                    </a:lnTo>
                    <a:lnTo>
                      <a:pt x="101" y="107"/>
                    </a:lnTo>
                    <a:lnTo>
                      <a:pt x="129" y="97"/>
                    </a:lnTo>
                    <a:lnTo>
                      <a:pt x="156" y="84"/>
                    </a:lnTo>
                    <a:lnTo>
                      <a:pt x="180" y="64"/>
                    </a:lnTo>
                    <a:lnTo>
                      <a:pt x="169" y="47"/>
                    </a:lnTo>
                    <a:lnTo>
                      <a:pt x="168" y="30"/>
                    </a:lnTo>
                    <a:lnTo>
                      <a:pt x="168" y="12"/>
                    </a:lnTo>
                    <a:lnTo>
                      <a:pt x="155" y="12"/>
                    </a:lnTo>
                    <a:lnTo>
                      <a:pt x="140" y="8"/>
                    </a:lnTo>
                    <a:lnTo>
                      <a:pt x="127" y="8"/>
                    </a:lnTo>
                    <a:lnTo>
                      <a:pt x="113" y="14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71"/>
              <p:cNvSpPr>
                <a:spLocks noEditPoints="1"/>
              </p:cNvSpPr>
              <p:nvPr/>
            </p:nvSpPr>
            <p:spPr bwMode="auto">
              <a:xfrm>
                <a:off x="5595600" y="4424350"/>
                <a:ext cx="247872" cy="154117"/>
              </a:xfrm>
              <a:custGeom>
                <a:avLst/>
                <a:gdLst/>
                <a:ahLst/>
                <a:cxnLst>
                  <a:cxn ang="0">
                    <a:pos x="944" y="16"/>
                  </a:cxn>
                  <a:cxn ang="0">
                    <a:pos x="1096" y="65"/>
                  </a:cxn>
                  <a:cxn ang="0">
                    <a:pos x="1104" y="307"/>
                  </a:cxn>
                  <a:cxn ang="0">
                    <a:pos x="1165" y="418"/>
                  </a:cxn>
                  <a:cxn ang="0">
                    <a:pos x="890" y="601"/>
                  </a:cxn>
                  <a:cxn ang="0">
                    <a:pos x="574" y="720"/>
                  </a:cxn>
                  <a:cxn ang="0">
                    <a:pos x="193" y="697"/>
                  </a:cxn>
                  <a:cxn ang="0">
                    <a:pos x="2" y="668"/>
                  </a:cxn>
                  <a:cxn ang="0">
                    <a:pos x="162" y="467"/>
                  </a:cxn>
                  <a:cxn ang="0">
                    <a:pos x="305" y="452"/>
                  </a:cxn>
                  <a:cxn ang="0">
                    <a:pos x="429" y="375"/>
                  </a:cxn>
                  <a:cxn ang="0">
                    <a:pos x="501" y="226"/>
                  </a:cxn>
                  <a:cxn ang="0">
                    <a:pos x="673" y="57"/>
                  </a:cxn>
                  <a:cxn ang="0">
                    <a:pos x="683" y="70"/>
                  </a:cxn>
                  <a:cxn ang="0">
                    <a:pos x="475" y="312"/>
                  </a:cxn>
                  <a:cxn ang="0">
                    <a:pos x="385" y="449"/>
                  </a:cxn>
                  <a:cxn ang="0">
                    <a:pos x="236" y="483"/>
                  </a:cxn>
                  <a:cxn ang="0">
                    <a:pos x="168" y="480"/>
                  </a:cxn>
                  <a:cxn ang="0">
                    <a:pos x="9" y="665"/>
                  </a:cxn>
                  <a:cxn ang="0">
                    <a:pos x="572" y="704"/>
                  </a:cxn>
                  <a:cxn ang="0">
                    <a:pos x="738" y="666"/>
                  </a:cxn>
                  <a:cxn ang="0">
                    <a:pos x="1027" y="508"/>
                  </a:cxn>
                  <a:cxn ang="0">
                    <a:pos x="1089" y="313"/>
                  </a:cxn>
                  <a:cxn ang="0">
                    <a:pos x="1056" y="189"/>
                  </a:cxn>
                  <a:cxn ang="0">
                    <a:pos x="941" y="32"/>
                  </a:cxn>
                  <a:cxn ang="0">
                    <a:pos x="786" y="16"/>
                  </a:cxn>
                  <a:cxn ang="0">
                    <a:pos x="699" y="100"/>
                  </a:cxn>
                  <a:cxn ang="0">
                    <a:pos x="523" y="321"/>
                  </a:cxn>
                  <a:cxn ang="0">
                    <a:pos x="409" y="497"/>
                  </a:cxn>
                  <a:cxn ang="0">
                    <a:pos x="338" y="523"/>
                  </a:cxn>
                  <a:cxn ang="0">
                    <a:pos x="191" y="491"/>
                  </a:cxn>
                  <a:cxn ang="0">
                    <a:pos x="87" y="646"/>
                  </a:cxn>
                  <a:cxn ang="0">
                    <a:pos x="444" y="665"/>
                  </a:cxn>
                  <a:cxn ang="0">
                    <a:pos x="618" y="650"/>
                  </a:cxn>
                  <a:cxn ang="0">
                    <a:pos x="946" y="509"/>
                  </a:cxn>
                  <a:cxn ang="0">
                    <a:pos x="1025" y="297"/>
                  </a:cxn>
                  <a:cxn ang="0">
                    <a:pos x="1015" y="80"/>
                  </a:cxn>
                  <a:cxn ang="0">
                    <a:pos x="941" y="87"/>
                  </a:cxn>
                  <a:cxn ang="0">
                    <a:pos x="774" y="64"/>
                  </a:cxn>
                  <a:cxn ang="0">
                    <a:pos x="770" y="49"/>
                  </a:cxn>
                  <a:cxn ang="0">
                    <a:pos x="856" y="48"/>
                  </a:cxn>
                  <a:cxn ang="0">
                    <a:pos x="1024" y="72"/>
                  </a:cxn>
                  <a:cxn ang="0">
                    <a:pos x="1040" y="293"/>
                  </a:cxn>
                  <a:cxn ang="0">
                    <a:pos x="1101" y="402"/>
                  </a:cxn>
                  <a:cxn ang="0">
                    <a:pos x="793" y="601"/>
                  </a:cxn>
                  <a:cxn ang="0">
                    <a:pos x="444" y="681"/>
                  </a:cxn>
                  <a:cxn ang="0">
                    <a:pos x="80" y="649"/>
                  </a:cxn>
                  <a:cxn ang="0">
                    <a:pos x="131" y="558"/>
                  </a:cxn>
                  <a:cxn ang="0">
                    <a:pos x="269" y="499"/>
                  </a:cxn>
                  <a:cxn ang="0">
                    <a:pos x="336" y="507"/>
                  </a:cxn>
                  <a:cxn ang="0">
                    <a:pos x="446" y="438"/>
                  </a:cxn>
                  <a:cxn ang="0">
                    <a:pos x="510" y="312"/>
                  </a:cxn>
                  <a:cxn ang="0">
                    <a:pos x="690" y="88"/>
                  </a:cxn>
                </a:cxnLst>
                <a:rect l="0" t="0" r="r" b="b"/>
                <a:pathLst>
                  <a:path w="1169" h="720">
                    <a:moveTo>
                      <a:pt x="778" y="1"/>
                    </a:moveTo>
                    <a:cubicBezTo>
                      <a:pt x="779" y="1"/>
                      <a:pt x="781" y="0"/>
                      <a:pt x="783" y="0"/>
                    </a:cubicBezTo>
                    <a:lnTo>
                      <a:pt x="944" y="16"/>
                    </a:lnTo>
                    <a:cubicBezTo>
                      <a:pt x="944" y="16"/>
                      <a:pt x="945" y="16"/>
                      <a:pt x="945" y="17"/>
                    </a:cubicBezTo>
                    <a:lnTo>
                      <a:pt x="1090" y="56"/>
                    </a:lnTo>
                    <a:cubicBezTo>
                      <a:pt x="1094" y="57"/>
                      <a:pt x="1097" y="61"/>
                      <a:pt x="1096" y="65"/>
                    </a:cubicBezTo>
                    <a:lnTo>
                      <a:pt x="1072" y="192"/>
                    </a:lnTo>
                    <a:lnTo>
                      <a:pt x="1072" y="188"/>
                    </a:lnTo>
                    <a:lnTo>
                      <a:pt x="1104" y="307"/>
                    </a:lnTo>
                    <a:lnTo>
                      <a:pt x="1103" y="305"/>
                    </a:lnTo>
                    <a:lnTo>
                      <a:pt x="1167" y="408"/>
                    </a:lnTo>
                    <a:cubicBezTo>
                      <a:pt x="1169" y="411"/>
                      <a:pt x="1169" y="416"/>
                      <a:pt x="1165" y="418"/>
                    </a:cubicBezTo>
                    <a:lnTo>
                      <a:pt x="1037" y="521"/>
                    </a:lnTo>
                    <a:cubicBezTo>
                      <a:pt x="1036" y="521"/>
                      <a:pt x="1036" y="522"/>
                      <a:pt x="1035" y="522"/>
                    </a:cubicBezTo>
                    <a:lnTo>
                      <a:pt x="890" y="601"/>
                    </a:lnTo>
                    <a:lnTo>
                      <a:pt x="745" y="680"/>
                    </a:lnTo>
                    <a:cubicBezTo>
                      <a:pt x="745" y="680"/>
                      <a:pt x="744" y="681"/>
                      <a:pt x="743" y="681"/>
                    </a:cubicBezTo>
                    <a:lnTo>
                      <a:pt x="574" y="720"/>
                    </a:lnTo>
                    <a:cubicBezTo>
                      <a:pt x="574" y="720"/>
                      <a:pt x="573" y="720"/>
                      <a:pt x="572" y="720"/>
                    </a:cubicBezTo>
                    <a:lnTo>
                      <a:pt x="379" y="720"/>
                    </a:lnTo>
                    <a:lnTo>
                      <a:pt x="193" y="697"/>
                    </a:lnTo>
                    <a:lnTo>
                      <a:pt x="8" y="681"/>
                    </a:lnTo>
                    <a:cubicBezTo>
                      <a:pt x="5" y="681"/>
                      <a:pt x="2" y="679"/>
                      <a:pt x="1" y="676"/>
                    </a:cubicBezTo>
                    <a:cubicBezTo>
                      <a:pt x="0" y="673"/>
                      <a:pt x="0" y="670"/>
                      <a:pt x="2" y="668"/>
                    </a:cubicBezTo>
                    <a:lnTo>
                      <a:pt x="75" y="573"/>
                    </a:lnTo>
                    <a:lnTo>
                      <a:pt x="155" y="470"/>
                    </a:lnTo>
                    <a:cubicBezTo>
                      <a:pt x="157" y="468"/>
                      <a:pt x="159" y="467"/>
                      <a:pt x="162" y="467"/>
                    </a:cubicBezTo>
                    <a:lnTo>
                      <a:pt x="234" y="467"/>
                    </a:lnTo>
                    <a:lnTo>
                      <a:pt x="232" y="467"/>
                    </a:lnTo>
                    <a:lnTo>
                      <a:pt x="305" y="452"/>
                    </a:lnTo>
                    <a:lnTo>
                      <a:pt x="377" y="436"/>
                    </a:lnTo>
                    <a:lnTo>
                      <a:pt x="373" y="438"/>
                    </a:lnTo>
                    <a:lnTo>
                      <a:pt x="429" y="375"/>
                    </a:lnTo>
                    <a:lnTo>
                      <a:pt x="428" y="377"/>
                    </a:lnTo>
                    <a:lnTo>
                      <a:pt x="460" y="306"/>
                    </a:lnTo>
                    <a:lnTo>
                      <a:pt x="501" y="226"/>
                    </a:lnTo>
                    <a:cubicBezTo>
                      <a:pt x="501" y="226"/>
                      <a:pt x="502" y="225"/>
                      <a:pt x="502" y="224"/>
                    </a:cubicBezTo>
                    <a:lnTo>
                      <a:pt x="671" y="58"/>
                    </a:lnTo>
                    <a:cubicBezTo>
                      <a:pt x="672" y="58"/>
                      <a:pt x="673" y="57"/>
                      <a:pt x="673" y="57"/>
                    </a:cubicBezTo>
                    <a:lnTo>
                      <a:pt x="778" y="1"/>
                    </a:lnTo>
                    <a:close/>
                    <a:moveTo>
                      <a:pt x="681" y="71"/>
                    </a:moveTo>
                    <a:lnTo>
                      <a:pt x="683" y="70"/>
                    </a:lnTo>
                    <a:lnTo>
                      <a:pt x="514" y="236"/>
                    </a:lnTo>
                    <a:lnTo>
                      <a:pt x="515" y="234"/>
                    </a:lnTo>
                    <a:lnTo>
                      <a:pt x="475" y="312"/>
                    </a:lnTo>
                    <a:lnTo>
                      <a:pt x="443" y="384"/>
                    </a:lnTo>
                    <a:cubicBezTo>
                      <a:pt x="442" y="384"/>
                      <a:pt x="442" y="385"/>
                      <a:pt x="441" y="386"/>
                    </a:cubicBezTo>
                    <a:lnTo>
                      <a:pt x="385" y="449"/>
                    </a:lnTo>
                    <a:cubicBezTo>
                      <a:pt x="384" y="450"/>
                      <a:pt x="382" y="451"/>
                      <a:pt x="381" y="451"/>
                    </a:cubicBezTo>
                    <a:lnTo>
                      <a:pt x="308" y="467"/>
                    </a:lnTo>
                    <a:lnTo>
                      <a:pt x="236" y="483"/>
                    </a:lnTo>
                    <a:cubicBezTo>
                      <a:pt x="235" y="483"/>
                      <a:pt x="235" y="483"/>
                      <a:pt x="234" y="483"/>
                    </a:cubicBezTo>
                    <a:lnTo>
                      <a:pt x="162" y="483"/>
                    </a:lnTo>
                    <a:lnTo>
                      <a:pt x="168" y="480"/>
                    </a:lnTo>
                    <a:lnTo>
                      <a:pt x="87" y="583"/>
                    </a:lnTo>
                    <a:lnTo>
                      <a:pt x="15" y="678"/>
                    </a:lnTo>
                    <a:lnTo>
                      <a:pt x="9" y="665"/>
                    </a:lnTo>
                    <a:lnTo>
                      <a:pt x="195" y="681"/>
                    </a:lnTo>
                    <a:lnTo>
                      <a:pt x="379" y="704"/>
                    </a:lnTo>
                    <a:lnTo>
                      <a:pt x="572" y="704"/>
                    </a:lnTo>
                    <a:lnTo>
                      <a:pt x="571" y="705"/>
                    </a:lnTo>
                    <a:lnTo>
                      <a:pt x="740" y="665"/>
                    </a:lnTo>
                    <a:lnTo>
                      <a:pt x="738" y="666"/>
                    </a:lnTo>
                    <a:lnTo>
                      <a:pt x="883" y="587"/>
                    </a:lnTo>
                    <a:lnTo>
                      <a:pt x="1028" y="508"/>
                    </a:lnTo>
                    <a:lnTo>
                      <a:pt x="1027" y="508"/>
                    </a:lnTo>
                    <a:lnTo>
                      <a:pt x="1155" y="406"/>
                    </a:lnTo>
                    <a:lnTo>
                      <a:pt x="1154" y="416"/>
                    </a:lnTo>
                    <a:lnTo>
                      <a:pt x="1089" y="313"/>
                    </a:lnTo>
                    <a:cubicBezTo>
                      <a:pt x="1089" y="313"/>
                      <a:pt x="1088" y="312"/>
                      <a:pt x="1088" y="311"/>
                    </a:cubicBezTo>
                    <a:lnTo>
                      <a:pt x="1056" y="192"/>
                    </a:lnTo>
                    <a:cubicBezTo>
                      <a:pt x="1056" y="191"/>
                      <a:pt x="1056" y="190"/>
                      <a:pt x="1056" y="189"/>
                    </a:cubicBezTo>
                    <a:lnTo>
                      <a:pt x="1080" y="62"/>
                    </a:lnTo>
                    <a:lnTo>
                      <a:pt x="1086" y="72"/>
                    </a:lnTo>
                    <a:lnTo>
                      <a:pt x="941" y="32"/>
                    </a:lnTo>
                    <a:lnTo>
                      <a:pt x="942" y="32"/>
                    </a:lnTo>
                    <a:lnTo>
                      <a:pt x="781" y="16"/>
                    </a:lnTo>
                    <a:lnTo>
                      <a:pt x="786" y="16"/>
                    </a:lnTo>
                    <a:lnTo>
                      <a:pt x="681" y="71"/>
                    </a:lnTo>
                    <a:close/>
                    <a:moveTo>
                      <a:pt x="697" y="103"/>
                    </a:moveTo>
                    <a:lnTo>
                      <a:pt x="699" y="100"/>
                    </a:lnTo>
                    <a:lnTo>
                      <a:pt x="611" y="211"/>
                    </a:lnTo>
                    <a:lnTo>
                      <a:pt x="522" y="322"/>
                    </a:lnTo>
                    <a:lnTo>
                      <a:pt x="523" y="321"/>
                    </a:lnTo>
                    <a:lnTo>
                      <a:pt x="459" y="447"/>
                    </a:lnTo>
                    <a:cubicBezTo>
                      <a:pt x="458" y="448"/>
                      <a:pt x="458" y="449"/>
                      <a:pt x="457" y="449"/>
                    </a:cubicBezTo>
                    <a:lnTo>
                      <a:pt x="409" y="497"/>
                    </a:lnTo>
                    <a:cubicBezTo>
                      <a:pt x="408" y="497"/>
                      <a:pt x="407" y="498"/>
                      <a:pt x="406" y="498"/>
                    </a:cubicBezTo>
                    <a:lnTo>
                      <a:pt x="342" y="522"/>
                    </a:lnTo>
                    <a:cubicBezTo>
                      <a:pt x="340" y="523"/>
                      <a:pt x="339" y="523"/>
                      <a:pt x="338" y="523"/>
                    </a:cubicBezTo>
                    <a:lnTo>
                      <a:pt x="265" y="515"/>
                    </a:lnTo>
                    <a:cubicBezTo>
                      <a:pt x="265" y="515"/>
                      <a:pt x="264" y="515"/>
                      <a:pt x="264" y="514"/>
                    </a:cubicBezTo>
                    <a:lnTo>
                      <a:pt x="191" y="491"/>
                    </a:lnTo>
                    <a:lnTo>
                      <a:pt x="200" y="488"/>
                    </a:lnTo>
                    <a:lnTo>
                      <a:pt x="144" y="567"/>
                    </a:lnTo>
                    <a:lnTo>
                      <a:pt x="87" y="646"/>
                    </a:lnTo>
                    <a:lnTo>
                      <a:pt x="82" y="633"/>
                    </a:lnTo>
                    <a:lnTo>
                      <a:pt x="267" y="649"/>
                    </a:lnTo>
                    <a:lnTo>
                      <a:pt x="444" y="665"/>
                    </a:lnTo>
                    <a:lnTo>
                      <a:pt x="443" y="665"/>
                    </a:lnTo>
                    <a:lnTo>
                      <a:pt x="620" y="649"/>
                    </a:lnTo>
                    <a:lnTo>
                      <a:pt x="618" y="650"/>
                    </a:lnTo>
                    <a:lnTo>
                      <a:pt x="787" y="586"/>
                    </a:lnTo>
                    <a:lnTo>
                      <a:pt x="947" y="508"/>
                    </a:lnTo>
                    <a:lnTo>
                      <a:pt x="946" y="509"/>
                    </a:lnTo>
                    <a:lnTo>
                      <a:pt x="1091" y="390"/>
                    </a:lnTo>
                    <a:lnTo>
                      <a:pt x="1089" y="400"/>
                    </a:lnTo>
                    <a:lnTo>
                      <a:pt x="1025" y="297"/>
                    </a:lnTo>
                    <a:cubicBezTo>
                      <a:pt x="1024" y="296"/>
                      <a:pt x="1024" y="295"/>
                      <a:pt x="1024" y="294"/>
                    </a:cubicBezTo>
                    <a:lnTo>
                      <a:pt x="1016" y="191"/>
                    </a:lnTo>
                    <a:lnTo>
                      <a:pt x="1015" y="80"/>
                    </a:lnTo>
                    <a:lnTo>
                      <a:pt x="1024" y="88"/>
                    </a:lnTo>
                    <a:lnTo>
                      <a:pt x="943" y="88"/>
                    </a:lnTo>
                    <a:cubicBezTo>
                      <a:pt x="942" y="88"/>
                      <a:pt x="942" y="88"/>
                      <a:pt x="941" y="87"/>
                    </a:cubicBezTo>
                    <a:lnTo>
                      <a:pt x="852" y="64"/>
                    </a:lnTo>
                    <a:lnTo>
                      <a:pt x="854" y="64"/>
                    </a:lnTo>
                    <a:lnTo>
                      <a:pt x="774" y="64"/>
                    </a:lnTo>
                    <a:lnTo>
                      <a:pt x="777" y="63"/>
                    </a:lnTo>
                    <a:lnTo>
                      <a:pt x="697" y="103"/>
                    </a:lnTo>
                    <a:close/>
                    <a:moveTo>
                      <a:pt x="770" y="49"/>
                    </a:moveTo>
                    <a:cubicBezTo>
                      <a:pt x="771" y="48"/>
                      <a:pt x="773" y="48"/>
                      <a:pt x="774" y="48"/>
                    </a:cubicBezTo>
                    <a:lnTo>
                      <a:pt x="854" y="48"/>
                    </a:lnTo>
                    <a:cubicBezTo>
                      <a:pt x="855" y="48"/>
                      <a:pt x="856" y="48"/>
                      <a:pt x="856" y="48"/>
                    </a:cubicBezTo>
                    <a:lnTo>
                      <a:pt x="945" y="72"/>
                    </a:lnTo>
                    <a:lnTo>
                      <a:pt x="943" y="72"/>
                    </a:lnTo>
                    <a:lnTo>
                      <a:pt x="1024" y="72"/>
                    </a:lnTo>
                    <a:cubicBezTo>
                      <a:pt x="1028" y="72"/>
                      <a:pt x="1032" y="75"/>
                      <a:pt x="1032" y="80"/>
                    </a:cubicBezTo>
                    <a:lnTo>
                      <a:pt x="1031" y="190"/>
                    </a:lnTo>
                    <a:lnTo>
                      <a:pt x="1040" y="293"/>
                    </a:lnTo>
                    <a:lnTo>
                      <a:pt x="1038" y="289"/>
                    </a:lnTo>
                    <a:lnTo>
                      <a:pt x="1103" y="392"/>
                    </a:lnTo>
                    <a:cubicBezTo>
                      <a:pt x="1105" y="395"/>
                      <a:pt x="1104" y="400"/>
                      <a:pt x="1101" y="402"/>
                    </a:cubicBezTo>
                    <a:lnTo>
                      <a:pt x="956" y="521"/>
                    </a:lnTo>
                    <a:cubicBezTo>
                      <a:pt x="956" y="521"/>
                      <a:pt x="955" y="522"/>
                      <a:pt x="955" y="522"/>
                    </a:cubicBezTo>
                    <a:lnTo>
                      <a:pt x="793" y="601"/>
                    </a:lnTo>
                    <a:lnTo>
                      <a:pt x="624" y="665"/>
                    </a:lnTo>
                    <a:cubicBezTo>
                      <a:pt x="623" y="665"/>
                      <a:pt x="622" y="665"/>
                      <a:pt x="621" y="665"/>
                    </a:cubicBezTo>
                    <a:lnTo>
                      <a:pt x="444" y="681"/>
                    </a:lnTo>
                    <a:cubicBezTo>
                      <a:pt x="444" y="681"/>
                      <a:pt x="443" y="681"/>
                      <a:pt x="443" y="681"/>
                    </a:cubicBezTo>
                    <a:lnTo>
                      <a:pt x="266" y="665"/>
                    </a:lnTo>
                    <a:lnTo>
                      <a:pt x="80" y="649"/>
                    </a:lnTo>
                    <a:cubicBezTo>
                      <a:pt x="77" y="649"/>
                      <a:pt x="75" y="647"/>
                      <a:pt x="74" y="645"/>
                    </a:cubicBezTo>
                    <a:cubicBezTo>
                      <a:pt x="72" y="642"/>
                      <a:pt x="73" y="639"/>
                      <a:pt x="74" y="637"/>
                    </a:cubicBezTo>
                    <a:lnTo>
                      <a:pt x="131" y="558"/>
                    </a:lnTo>
                    <a:lnTo>
                      <a:pt x="187" y="478"/>
                    </a:lnTo>
                    <a:cubicBezTo>
                      <a:pt x="189" y="476"/>
                      <a:pt x="193" y="474"/>
                      <a:pt x="196" y="475"/>
                    </a:cubicBezTo>
                    <a:lnTo>
                      <a:pt x="269" y="499"/>
                    </a:lnTo>
                    <a:lnTo>
                      <a:pt x="267" y="499"/>
                    </a:lnTo>
                    <a:lnTo>
                      <a:pt x="340" y="507"/>
                    </a:lnTo>
                    <a:lnTo>
                      <a:pt x="336" y="507"/>
                    </a:lnTo>
                    <a:lnTo>
                      <a:pt x="400" y="483"/>
                    </a:lnTo>
                    <a:lnTo>
                      <a:pt x="398" y="485"/>
                    </a:lnTo>
                    <a:lnTo>
                      <a:pt x="446" y="438"/>
                    </a:lnTo>
                    <a:lnTo>
                      <a:pt x="444" y="440"/>
                    </a:lnTo>
                    <a:lnTo>
                      <a:pt x="509" y="313"/>
                    </a:lnTo>
                    <a:cubicBezTo>
                      <a:pt x="509" y="313"/>
                      <a:pt x="509" y="312"/>
                      <a:pt x="510" y="312"/>
                    </a:cubicBezTo>
                    <a:lnTo>
                      <a:pt x="598" y="201"/>
                    </a:lnTo>
                    <a:lnTo>
                      <a:pt x="687" y="90"/>
                    </a:lnTo>
                    <a:cubicBezTo>
                      <a:pt x="688" y="90"/>
                      <a:pt x="689" y="89"/>
                      <a:pt x="690" y="88"/>
                    </a:cubicBezTo>
                    <a:lnTo>
                      <a:pt x="770" y="49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0" cap="flat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72"/>
              <p:cNvSpPr>
                <a:spLocks noEditPoints="1"/>
              </p:cNvSpPr>
              <p:nvPr/>
            </p:nvSpPr>
            <p:spPr bwMode="auto">
              <a:xfrm>
                <a:off x="5354150" y="3720549"/>
                <a:ext cx="720497" cy="1044142"/>
              </a:xfrm>
              <a:custGeom>
                <a:avLst/>
                <a:gdLst/>
                <a:ahLst/>
                <a:cxnLst>
                  <a:cxn ang="0">
                    <a:pos x="298" y="24"/>
                  </a:cxn>
                  <a:cxn ang="0">
                    <a:pos x="354" y="76"/>
                  </a:cxn>
                  <a:cxn ang="0">
                    <a:pos x="397" y="119"/>
                  </a:cxn>
                  <a:cxn ang="0">
                    <a:pos x="406" y="134"/>
                  </a:cxn>
                  <a:cxn ang="0">
                    <a:pos x="434" y="131"/>
                  </a:cxn>
                  <a:cxn ang="0">
                    <a:pos x="470" y="158"/>
                  </a:cxn>
                  <a:cxn ang="0">
                    <a:pos x="488" y="149"/>
                  </a:cxn>
                  <a:cxn ang="0">
                    <a:pos x="515" y="199"/>
                  </a:cxn>
                  <a:cxn ang="0">
                    <a:pos x="515" y="240"/>
                  </a:cxn>
                  <a:cxn ang="0">
                    <a:pos x="529" y="313"/>
                  </a:cxn>
                  <a:cxn ang="0">
                    <a:pos x="523" y="382"/>
                  </a:cxn>
                  <a:cxn ang="0">
                    <a:pos x="545" y="448"/>
                  </a:cxn>
                  <a:cxn ang="0">
                    <a:pos x="540" y="548"/>
                  </a:cxn>
                  <a:cxn ang="0">
                    <a:pos x="556" y="585"/>
                  </a:cxn>
                  <a:cxn ang="0">
                    <a:pos x="521" y="617"/>
                  </a:cxn>
                  <a:cxn ang="0">
                    <a:pos x="483" y="649"/>
                  </a:cxn>
                  <a:cxn ang="0">
                    <a:pos x="414" y="640"/>
                  </a:cxn>
                  <a:cxn ang="0">
                    <a:pos x="344" y="659"/>
                  </a:cxn>
                  <a:cxn ang="0">
                    <a:pos x="299" y="671"/>
                  </a:cxn>
                  <a:cxn ang="0">
                    <a:pos x="260" y="734"/>
                  </a:cxn>
                  <a:cxn ang="0">
                    <a:pos x="171" y="796"/>
                  </a:cxn>
                  <a:cxn ang="0">
                    <a:pos x="86" y="811"/>
                  </a:cxn>
                  <a:cxn ang="0">
                    <a:pos x="2" y="789"/>
                  </a:cxn>
                  <a:cxn ang="0">
                    <a:pos x="16" y="756"/>
                  </a:cxn>
                  <a:cxn ang="0">
                    <a:pos x="4" y="723"/>
                  </a:cxn>
                  <a:cxn ang="0">
                    <a:pos x="16" y="682"/>
                  </a:cxn>
                  <a:cxn ang="0">
                    <a:pos x="58" y="654"/>
                  </a:cxn>
                  <a:cxn ang="0">
                    <a:pos x="108" y="634"/>
                  </a:cxn>
                  <a:cxn ang="0">
                    <a:pos x="170" y="553"/>
                  </a:cxn>
                  <a:cxn ang="0">
                    <a:pos x="214" y="522"/>
                  </a:cxn>
                  <a:cxn ang="0">
                    <a:pos x="241" y="456"/>
                  </a:cxn>
                  <a:cxn ang="0">
                    <a:pos x="215" y="439"/>
                  </a:cxn>
                  <a:cxn ang="0">
                    <a:pos x="241" y="374"/>
                  </a:cxn>
                  <a:cxn ang="0">
                    <a:pos x="298" y="316"/>
                  </a:cxn>
                  <a:cxn ang="0">
                    <a:pos x="305" y="277"/>
                  </a:cxn>
                  <a:cxn ang="0">
                    <a:pos x="249" y="243"/>
                  </a:cxn>
                  <a:cxn ang="0">
                    <a:pos x="194" y="149"/>
                  </a:cxn>
                  <a:cxn ang="0">
                    <a:pos x="264" y="126"/>
                  </a:cxn>
                  <a:cxn ang="0">
                    <a:pos x="270" y="90"/>
                  </a:cxn>
                  <a:cxn ang="0">
                    <a:pos x="241" y="61"/>
                  </a:cxn>
                  <a:cxn ang="0">
                    <a:pos x="228" y="3"/>
                  </a:cxn>
                  <a:cxn ang="0">
                    <a:pos x="270" y="585"/>
                  </a:cxn>
                  <a:cxn ang="0">
                    <a:pos x="249" y="621"/>
                  </a:cxn>
                  <a:cxn ang="0">
                    <a:pos x="214" y="626"/>
                  </a:cxn>
                  <a:cxn ang="0">
                    <a:pos x="219" y="662"/>
                  </a:cxn>
                  <a:cxn ang="0">
                    <a:pos x="309" y="659"/>
                  </a:cxn>
                  <a:cxn ang="0">
                    <a:pos x="377" y="616"/>
                  </a:cxn>
                  <a:cxn ang="0">
                    <a:pos x="365" y="557"/>
                  </a:cxn>
                </a:cxnLst>
                <a:rect l="0" t="0" r="r" b="b"/>
                <a:pathLst>
                  <a:path w="561" h="813">
                    <a:moveTo>
                      <a:pt x="228" y="3"/>
                    </a:moveTo>
                    <a:lnTo>
                      <a:pt x="288" y="0"/>
                    </a:lnTo>
                    <a:lnTo>
                      <a:pt x="298" y="24"/>
                    </a:lnTo>
                    <a:lnTo>
                      <a:pt x="314" y="42"/>
                    </a:lnTo>
                    <a:lnTo>
                      <a:pt x="333" y="61"/>
                    </a:lnTo>
                    <a:lnTo>
                      <a:pt x="354" y="76"/>
                    </a:lnTo>
                    <a:lnTo>
                      <a:pt x="398" y="103"/>
                    </a:lnTo>
                    <a:lnTo>
                      <a:pt x="397" y="111"/>
                    </a:lnTo>
                    <a:lnTo>
                      <a:pt x="397" y="119"/>
                    </a:lnTo>
                    <a:lnTo>
                      <a:pt x="395" y="126"/>
                    </a:lnTo>
                    <a:lnTo>
                      <a:pt x="401" y="130"/>
                    </a:lnTo>
                    <a:lnTo>
                      <a:pt x="406" y="134"/>
                    </a:lnTo>
                    <a:lnTo>
                      <a:pt x="421" y="141"/>
                    </a:lnTo>
                    <a:lnTo>
                      <a:pt x="427" y="137"/>
                    </a:lnTo>
                    <a:lnTo>
                      <a:pt x="434" y="131"/>
                    </a:lnTo>
                    <a:lnTo>
                      <a:pt x="443" y="129"/>
                    </a:lnTo>
                    <a:lnTo>
                      <a:pt x="461" y="149"/>
                    </a:lnTo>
                    <a:lnTo>
                      <a:pt x="470" y="158"/>
                    </a:lnTo>
                    <a:lnTo>
                      <a:pt x="476" y="157"/>
                    </a:lnTo>
                    <a:lnTo>
                      <a:pt x="483" y="153"/>
                    </a:lnTo>
                    <a:lnTo>
                      <a:pt x="488" y="149"/>
                    </a:lnTo>
                    <a:lnTo>
                      <a:pt x="495" y="146"/>
                    </a:lnTo>
                    <a:lnTo>
                      <a:pt x="500" y="164"/>
                    </a:lnTo>
                    <a:lnTo>
                      <a:pt x="515" y="199"/>
                    </a:lnTo>
                    <a:lnTo>
                      <a:pt x="526" y="214"/>
                    </a:lnTo>
                    <a:lnTo>
                      <a:pt x="521" y="227"/>
                    </a:lnTo>
                    <a:lnTo>
                      <a:pt x="515" y="240"/>
                    </a:lnTo>
                    <a:lnTo>
                      <a:pt x="537" y="260"/>
                    </a:lnTo>
                    <a:lnTo>
                      <a:pt x="561" y="281"/>
                    </a:lnTo>
                    <a:lnTo>
                      <a:pt x="529" y="313"/>
                    </a:lnTo>
                    <a:lnTo>
                      <a:pt x="517" y="332"/>
                    </a:lnTo>
                    <a:lnTo>
                      <a:pt x="504" y="370"/>
                    </a:lnTo>
                    <a:lnTo>
                      <a:pt x="523" y="382"/>
                    </a:lnTo>
                    <a:lnTo>
                      <a:pt x="542" y="399"/>
                    </a:lnTo>
                    <a:lnTo>
                      <a:pt x="557" y="417"/>
                    </a:lnTo>
                    <a:lnTo>
                      <a:pt x="545" y="448"/>
                    </a:lnTo>
                    <a:lnTo>
                      <a:pt x="540" y="482"/>
                    </a:lnTo>
                    <a:lnTo>
                      <a:pt x="538" y="515"/>
                    </a:lnTo>
                    <a:lnTo>
                      <a:pt x="540" y="548"/>
                    </a:lnTo>
                    <a:lnTo>
                      <a:pt x="544" y="561"/>
                    </a:lnTo>
                    <a:lnTo>
                      <a:pt x="549" y="573"/>
                    </a:lnTo>
                    <a:lnTo>
                      <a:pt x="556" y="585"/>
                    </a:lnTo>
                    <a:lnTo>
                      <a:pt x="544" y="596"/>
                    </a:lnTo>
                    <a:lnTo>
                      <a:pt x="529" y="605"/>
                    </a:lnTo>
                    <a:lnTo>
                      <a:pt x="521" y="617"/>
                    </a:lnTo>
                    <a:lnTo>
                      <a:pt x="515" y="629"/>
                    </a:lnTo>
                    <a:lnTo>
                      <a:pt x="505" y="641"/>
                    </a:lnTo>
                    <a:lnTo>
                      <a:pt x="483" y="649"/>
                    </a:lnTo>
                    <a:lnTo>
                      <a:pt x="461" y="649"/>
                    </a:lnTo>
                    <a:lnTo>
                      <a:pt x="437" y="645"/>
                    </a:lnTo>
                    <a:lnTo>
                      <a:pt x="414" y="640"/>
                    </a:lnTo>
                    <a:lnTo>
                      <a:pt x="395" y="667"/>
                    </a:lnTo>
                    <a:lnTo>
                      <a:pt x="379" y="666"/>
                    </a:lnTo>
                    <a:lnTo>
                      <a:pt x="344" y="659"/>
                    </a:lnTo>
                    <a:lnTo>
                      <a:pt x="329" y="659"/>
                    </a:lnTo>
                    <a:lnTo>
                      <a:pt x="314" y="662"/>
                    </a:lnTo>
                    <a:lnTo>
                      <a:pt x="299" y="671"/>
                    </a:lnTo>
                    <a:lnTo>
                      <a:pt x="286" y="691"/>
                    </a:lnTo>
                    <a:lnTo>
                      <a:pt x="273" y="714"/>
                    </a:lnTo>
                    <a:lnTo>
                      <a:pt x="260" y="734"/>
                    </a:lnTo>
                    <a:lnTo>
                      <a:pt x="226" y="763"/>
                    </a:lnTo>
                    <a:lnTo>
                      <a:pt x="189" y="789"/>
                    </a:lnTo>
                    <a:lnTo>
                      <a:pt x="171" y="796"/>
                    </a:lnTo>
                    <a:lnTo>
                      <a:pt x="156" y="800"/>
                    </a:lnTo>
                    <a:lnTo>
                      <a:pt x="138" y="803"/>
                    </a:lnTo>
                    <a:lnTo>
                      <a:pt x="86" y="811"/>
                    </a:lnTo>
                    <a:lnTo>
                      <a:pt x="33" y="813"/>
                    </a:lnTo>
                    <a:lnTo>
                      <a:pt x="16" y="803"/>
                    </a:lnTo>
                    <a:lnTo>
                      <a:pt x="2" y="789"/>
                    </a:lnTo>
                    <a:lnTo>
                      <a:pt x="0" y="775"/>
                    </a:lnTo>
                    <a:lnTo>
                      <a:pt x="8" y="764"/>
                    </a:lnTo>
                    <a:lnTo>
                      <a:pt x="16" y="756"/>
                    </a:lnTo>
                    <a:lnTo>
                      <a:pt x="26" y="747"/>
                    </a:lnTo>
                    <a:lnTo>
                      <a:pt x="36" y="736"/>
                    </a:lnTo>
                    <a:lnTo>
                      <a:pt x="4" y="723"/>
                    </a:lnTo>
                    <a:lnTo>
                      <a:pt x="10" y="710"/>
                    </a:lnTo>
                    <a:lnTo>
                      <a:pt x="16" y="695"/>
                    </a:lnTo>
                    <a:lnTo>
                      <a:pt x="16" y="682"/>
                    </a:lnTo>
                    <a:lnTo>
                      <a:pt x="13" y="667"/>
                    </a:lnTo>
                    <a:lnTo>
                      <a:pt x="36" y="662"/>
                    </a:lnTo>
                    <a:lnTo>
                      <a:pt x="58" y="654"/>
                    </a:lnTo>
                    <a:lnTo>
                      <a:pt x="72" y="646"/>
                    </a:lnTo>
                    <a:lnTo>
                      <a:pt x="91" y="641"/>
                    </a:lnTo>
                    <a:lnTo>
                      <a:pt x="108" y="634"/>
                    </a:lnTo>
                    <a:lnTo>
                      <a:pt x="136" y="600"/>
                    </a:lnTo>
                    <a:lnTo>
                      <a:pt x="160" y="561"/>
                    </a:lnTo>
                    <a:lnTo>
                      <a:pt x="170" y="553"/>
                    </a:lnTo>
                    <a:lnTo>
                      <a:pt x="183" y="545"/>
                    </a:lnTo>
                    <a:lnTo>
                      <a:pt x="195" y="539"/>
                    </a:lnTo>
                    <a:lnTo>
                      <a:pt x="214" y="522"/>
                    </a:lnTo>
                    <a:lnTo>
                      <a:pt x="228" y="504"/>
                    </a:lnTo>
                    <a:lnTo>
                      <a:pt x="237" y="482"/>
                    </a:lnTo>
                    <a:lnTo>
                      <a:pt x="241" y="456"/>
                    </a:lnTo>
                    <a:lnTo>
                      <a:pt x="232" y="452"/>
                    </a:lnTo>
                    <a:lnTo>
                      <a:pt x="222" y="447"/>
                    </a:lnTo>
                    <a:lnTo>
                      <a:pt x="215" y="439"/>
                    </a:lnTo>
                    <a:lnTo>
                      <a:pt x="210" y="431"/>
                    </a:lnTo>
                    <a:lnTo>
                      <a:pt x="211" y="419"/>
                    </a:lnTo>
                    <a:lnTo>
                      <a:pt x="241" y="374"/>
                    </a:lnTo>
                    <a:lnTo>
                      <a:pt x="276" y="332"/>
                    </a:lnTo>
                    <a:lnTo>
                      <a:pt x="286" y="324"/>
                    </a:lnTo>
                    <a:lnTo>
                      <a:pt x="298" y="316"/>
                    </a:lnTo>
                    <a:lnTo>
                      <a:pt x="309" y="309"/>
                    </a:lnTo>
                    <a:lnTo>
                      <a:pt x="309" y="298"/>
                    </a:lnTo>
                    <a:lnTo>
                      <a:pt x="305" y="277"/>
                    </a:lnTo>
                    <a:lnTo>
                      <a:pt x="298" y="269"/>
                    </a:lnTo>
                    <a:lnTo>
                      <a:pt x="276" y="257"/>
                    </a:lnTo>
                    <a:lnTo>
                      <a:pt x="249" y="243"/>
                    </a:lnTo>
                    <a:lnTo>
                      <a:pt x="227" y="215"/>
                    </a:lnTo>
                    <a:lnTo>
                      <a:pt x="208" y="182"/>
                    </a:lnTo>
                    <a:lnTo>
                      <a:pt x="194" y="149"/>
                    </a:lnTo>
                    <a:lnTo>
                      <a:pt x="219" y="145"/>
                    </a:lnTo>
                    <a:lnTo>
                      <a:pt x="243" y="137"/>
                    </a:lnTo>
                    <a:lnTo>
                      <a:pt x="264" y="126"/>
                    </a:lnTo>
                    <a:lnTo>
                      <a:pt x="270" y="117"/>
                    </a:lnTo>
                    <a:lnTo>
                      <a:pt x="272" y="103"/>
                    </a:lnTo>
                    <a:lnTo>
                      <a:pt x="270" y="90"/>
                    </a:lnTo>
                    <a:lnTo>
                      <a:pt x="267" y="78"/>
                    </a:lnTo>
                    <a:lnTo>
                      <a:pt x="259" y="70"/>
                    </a:lnTo>
                    <a:lnTo>
                      <a:pt x="241" y="61"/>
                    </a:lnTo>
                    <a:lnTo>
                      <a:pt x="233" y="53"/>
                    </a:lnTo>
                    <a:lnTo>
                      <a:pt x="231" y="28"/>
                    </a:lnTo>
                    <a:lnTo>
                      <a:pt x="228" y="3"/>
                    </a:lnTo>
                    <a:close/>
                    <a:moveTo>
                      <a:pt x="315" y="548"/>
                    </a:moveTo>
                    <a:lnTo>
                      <a:pt x="298" y="557"/>
                    </a:lnTo>
                    <a:lnTo>
                      <a:pt x="270" y="585"/>
                    </a:lnTo>
                    <a:lnTo>
                      <a:pt x="264" y="598"/>
                    </a:lnTo>
                    <a:lnTo>
                      <a:pt x="259" y="610"/>
                    </a:lnTo>
                    <a:lnTo>
                      <a:pt x="249" y="621"/>
                    </a:lnTo>
                    <a:lnTo>
                      <a:pt x="237" y="624"/>
                    </a:lnTo>
                    <a:lnTo>
                      <a:pt x="226" y="626"/>
                    </a:lnTo>
                    <a:lnTo>
                      <a:pt x="214" y="626"/>
                    </a:lnTo>
                    <a:lnTo>
                      <a:pt x="201" y="644"/>
                    </a:lnTo>
                    <a:lnTo>
                      <a:pt x="189" y="659"/>
                    </a:lnTo>
                    <a:lnTo>
                      <a:pt x="219" y="662"/>
                    </a:lnTo>
                    <a:lnTo>
                      <a:pt x="249" y="666"/>
                    </a:lnTo>
                    <a:lnTo>
                      <a:pt x="281" y="666"/>
                    </a:lnTo>
                    <a:lnTo>
                      <a:pt x="309" y="659"/>
                    </a:lnTo>
                    <a:lnTo>
                      <a:pt x="333" y="646"/>
                    </a:lnTo>
                    <a:lnTo>
                      <a:pt x="356" y="633"/>
                    </a:lnTo>
                    <a:lnTo>
                      <a:pt x="377" y="616"/>
                    </a:lnTo>
                    <a:lnTo>
                      <a:pt x="367" y="598"/>
                    </a:lnTo>
                    <a:lnTo>
                      <a:pt x="361" y="578"/>
                    </a:lnTo>
                    <a:lnTo>
                      <a:pt x="365" y="557"/>
                    </a:lnTo>
                    <a:lnTo>
                      <a:pt x="342" y="551"/>
                    </a:lnTo>
                    <a:lnTo>
                      <a:pt x="315" y="548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73"/>
              <p:cNvSpPr>
                <a:spLocks/>
              </p:cNvSpPr>
              <p:nvPr/>
            </p:nvSpPr>
            <p:spPr bwMode="auto">
              <a:xfrm>
                <a:off x="5612295" y="4434624"/>
                <a:ext cx="214480" cy="133568"/>
              </a:xfrm>
              <a:custGeom>
                <a:avLst/>
                <a:gdLst/>
                <a:ahLst/>
                <a:cxnLst>
                  <a:cxn ang="0">
                    <a:pos x="100" y="7"/>
                  </a:cxn>
                  <a:cxn ang="0">
                    <a:pos x="114" y="0"/>
                  </a:cxn>
                  <a:cxn ang="0">
                    <a:pos x="127" y="0"/>
                  </a:cxn>
                  <a:cxn ang="0">
                    <a:pos x="141" y="4"/>
                  </a:cxn>
                  <a:cxn ang="0">
                    <a:pos x="155" y="4"/>
                  </a:cxn>
                  <a:cxn ang="0">
                    <a:pos x="155" y="23"/>
                  </a:cxn>
                  <a:cxn ang="0">
                    <a:pos x="156" y="40"/>
                  </a:cxn>
                  <a:cxn ang="0">
                    <a:pos x="167" y="57"/>
                  </a:cxn>
                  <a:cxn ang="0">
                    <a:pos x="143" y="77"/>
                  </a:cxn>
                  <a:cxn ang="0">
                    <a:pos x="116" y="90"/>
                  </a:cxn>
                  <a:cxn ang="0">
                    <a:pos x="89" y="101"/>
                  </a:cxn>
                  <a:cxn ang="0">
                    <a:pos x="59" y="104"/>
                  </a:cxn>
                  <a:cxn ang="0">
                    <a:pos x="30" y="101"/>
                  </a:cxn>
                  <a:cxn ang="0">
                    <a:pos x="0" y="98"/>
                  </a:cxn>
                  <a:cxn ang="0">
                    <a:pos x="9" y="85"/>
                  </a:cxn>
                  <a:cxn ang="0">
                    <a:pos x="18" y="72"/>
                  </a:cxn>
                  <a:cxn ang="0">
                    <a:pos x="30" y="76"/>
                  </a:cxn>
                  <a:cxn ang="0">
                    <a:pos x="42" y="77"/>
                  </a:cxn>
                  <a:cxn ang="0">
                    <a:pos x="53" y="73"/>
                  </a:cxn>
                  <a:cxn ang="0">
                    <a:pos x="61" y="65"/>
                  </a:cxn>
                  <a:cxn ang="0">
                    <a:pos x="71" y="44"/>
                  </a:cxn>
                  <a:cxn ang="0">
                    <a:pos x="86" y="25"/>
                  </a:cxn>
                  <a:cxn ang="0">
                    <a:pos x="100" y="7"/>
                  </a:cxn>
                </a:cxnLst>
                <a:rect l="0" t="0" r="r" b="b"/>
                <a:pathLst>
                  <a:path w="167" h="104">
                    <a:moveTo>
                      <a:pt x="100" y="7"/>
                    </a:moveTo>
                    <a:lnTo>
                      <a:pt x="114" y="0"/>
                    </a:lnTo>
                    <a:lnTo>
                      <a:pt x="127" y="0"/>
                    </a:lnTo>
                    <a:lnTo>
                      <a:pt x="141" y="4"/>
                    </a:lnTo>
                    <a:lnTo>
                      <a:pt x="155" y="4"/>
                    </a:lnTo>
                    <a:lnTo>
                      <a:pt x="155" y="23"/>
                    </a:lnTo>
                    <a:lnTo>
                      <a:pt x="156" y="40"/>
                    </a:lnTo>
                    <a:lnTo>
                      <a:pt x="167" y="57"/>
                    </a:lnTo>
                    <a:lnTo>
                      <a:pt x="143" y="77"/>
                    </a:lnTo>
                    <a:lnTo>
                      <a:pt x="116" y="90"/>
                    </a:lnTo>
                    <a:lnTo>
                      <a:pt x="89" y="101"/>
                    </a:lnTo>
                    <a:lnTo>
                      <a:pt x="59" y="104"/>
                    </a:lnTo>
                    <a:lnTo>
                      <a:pt x="30" y="101"/>
                    </a:lnTo>
                    <a:lnTo>
                      <a:pt x="0" y="98"/>
                    </a:lnTo>
                    <a:lnTo>
                      <a:pt x="9" y="85"/>
                    </a:lnTo>
                    <a:lnTo>
                      <a:pt x="18" y="72"/>
                    </a:lnTo>
                    <a:lnTo>
                      <a:pt x="30" y="76"/>
                    </a:lnTo>
                    <a:lnTo>
                      <a:pt x="42" y="77"/>
                    </a:lnTo>
                    <a:lnTo>
                      <a:pt x="53" y="73"/>
                    </a:lnTo>
                    <a:lnTo>
                      <a:pt x="61" y="65"/>
                    </a:lnTo>
                    <a:lnTo>
                      <a:pt x="71" y="44"/>
                    </a:lnTo>
                    <a:lnTo>
                      <a:pt x="86" y="25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74"/>
              <p:cNvSpPr>
                <a:spLocks/>
              </p:cNvSpPr>
              <p:nvPr/>
            </p:nvSpPr>
            <p:spPr bwMode="auto">
              <a:xfrm>
                <a:off x="824397" y="4461595"/>
                <a:ext cx="95039" cy="680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5" y="0"/>
                  </a:cxn>
                  <a:cxn ang="0">
                    <a:pos x="55" y="0"/>
                  </a:cxn>
                  <a:cxn ang="0">
                    <a:pos x="71" y="2"/>
                  </a:cxn>
                  <a:cxn ang="0">
                    <a:pos x="74" y="19"/>
                  </a:cxn>
                  <a:cxn ang="0">
                    <a:pos x="73" y="35"/>
                  </a:cxn>
                  <a:cxn ang="0">
                    <a:pos x="69" y="53"/>
                  </a:cxn>
                  <a:cxn ang="0">
                    <a:pos x="43" y="46"/>
                  </a:cxn>
                  <a:cxn ang="0">
                    <a:pos x="17" y="39"/>
                  </a:cxn>
                  <a:cxn ang="0">
                    <a:pos x="9" y="30"/>
                  </a:cxn>
                  <a:cxn ang="0">
                    <a:pos x="5" y="19"/>
                  </a:cxn>
                  <a:cxn ang="0">
                    <a:pos x="0" y="7"/>
                  </a:cxn>
                </a:cxnLst>
                <a:rect l="0" t="0" r="r" b="b"/>
                <a:pathLst>
                  <a:path w="74" h="53">
                    <a:moveTo>
                      <a:pt x="0" y="7"/>
                    </a:moveTo>
                    <a:lnTo>
                      <a:pt x="35" y="0"/>
                    </a:lnTo>
                    <a:lnTo>
                      <a:pt x="55" y="0"/>
                    </a:lnTo>
                    <a:lnTo>
                      <a:pt x="71" y="2"/>
                    </a:lnTo>
                    <a:lnTo>
                      <a:pt x="74" y="19"/>
                    </a:lnTo>
                    <a:lnTo>
                      <a:pt x="73" y="35"/>
                    </a:lnTo>
                    <a:lnTo>
                      <a:pt x="69" y="53"/>
                    </a:lnTo>
                    <a:lnTo>
                      <a:pt x="43" y="46"/>
                    </a:lnTo>
                    <a:lnTo>
                      <a:pt x="17" y="39"/>
                    </a:lnTo>
                    <a:lnTo>
                      <a:pt x="9" y="30"/>
                    </a:lnTo>
                    <a:lnTo>
                      <a:pt x="5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75"/>
              <p:cNvSpPr>
                <a:spLocks/>
              </p:cNvSpPr>
              <p:nvPr/>
            </p:nvSpPr>
            <p:spPr bwMode="auto">
              <a:xfrm>
                <a:off x="913015" y="4469301"/>
                <a:ext cx="111735" cy="886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8" y="1"/>
                  </a:cxn>
                  <a:cxn ang="0">
                    <a:pos x="84" y="5"/>
                  </a:cxn>
                  <a:cxn ang="0">
                    <a:pos x="87" y="16"/>
                  </a:cxn>
                  <a:cxn ang="0">
                    <a:pos x="58" y="33"/>
                  </a:cxn>
                  <a:cxn ang="0">
                    <a:pos x="29" y="51"/>
                  </a:cxn>
                  <a:cxn ang="0">
                    <a:pos x="0" y="69"/>
                  </a:cxn>
                  <a:cxn ang="0">
                    <a:pos x="8" y="34"/>
                  </a:cxn>
                  <a:cxn ang="0">
                    <a:pos x="13" y="0"/>
                  </a:cxn>
                </a:cxnLst>
                <a:rect l="0" t="0" r="r" b="b"/>
                <a:pathLst>
                  <a:path w="87" h="69">
                    <a:moveTo>
                      <a:pt x="13" y="0"/>
                    </a:moveTo>
                    <a:lnTo>
                      <a:pt x="48" y="1"/>
                    </a:lnTo>
                    <a:lnTo>
                      <a:pt x="84" y="5"/>
                    </a:lnTo>
                    <a:lnTo>
                      <a:pt x="87" y="16"/>
                    </a:lnTo>
                    <a:lnTo>
                      <a:pt x="58" y="33"/>
                    </a:lnTo>
                    <a:lnTo>
                      <a:pt x="29" y="51"/>
                    </a:lnTo>
                    <a:lnTo>
                      <a:pt x="0" y="69"/>
                    </a:lnTo>
                    <a:lnTo>
                      <a:pt x="8" y="3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76"/>
              <p:cNvSpPr>
                <a:spLocks/>
              </p:cNvSpPr>
              <p:nvPr/>
            </p:nvSpPr>
            <p:spPr bwMode="auto">
              <a:xfrm>
                <a:off x="4107087" y="4479576"/>
                <a:ext cx="631879" cy="390429"/>
              </a:xfrm>
              <a:custGeom>
                <a:avLst/>
                <a:gdLst/>
                <a:ahLst/>
                <a:cxnLst>
                  <a:cxn ang="0">
                    <a:pos x="390" y="8"/>
                  </a:cxn>
                  <a:cxn ang="0">
                    <a:pos x="430" y="28"/>
                  </a:cxn>
                  <a:cxn ang="0">
                    <a:pos x="463" y="42"/>
                  </a:cxn>
                  <a:cxn ang="0">
                    <a:pos x="485" y="41"/>
                  </a:cxn>
                  <a:cxn ang="0">
                    <a:pos x="491" y="43"/>
                  </a:cxn>
                  <a:cxn ang="0">
                    <a:pos x="480" y="61"/>
                  </a:cxn>
                  <a:cxn ang="0">
                    <a:pos x="475" y="92"/>
                  </a:cxn>
                  <a:cxn ang="0">
                    <a:pos x="487" y="123"/>
                  </a:cxn>
                  <a:cxn ang="0">
                    <a:pos x="440" y="192"/>
                  </a:cxn>
                  <a:cxn ang="0">
                    <a:pos x="438" y="201"/>
                  </a:cxn>
                  <a:cxn ang="0">
                    <a:pos x="443" y="216"/>
                  </a:cxn>
                  <a:cxn ang="0">
                    <a:pos x="465" y="279"/>
                  </a:cxn>
                  <a:cxn ang="0">
                    <a:pos x="399" y="298"/>
                  </a:cxn>
                  <a:cxn ang="0">
                    <a:pos x="329" y="295"/>
                  </a:cxn>
                  <a:cxn ang="0">
                    <a:pos x="291" y="287"/>
                  </a:cxn>
                  <a:cxn ang="0">
                    <a:pos x="286" y="267"/>
                  </a:cxn>
                  <a:cxn ang="0">
                    <a:pos x="271" y="254"/>
                  </a:cxn>
                  <a:cxn ang="0">
                    <a:pos x="181" y="238"/>
                  </a:cxn>
                  <a:cxn ang="0">
                    <a:pos x="140" y="250"/>
                  </a:cxn>
                  <a:cxn ang="0">
                    <a:pos x="32" y="304"/>
                  </a:cxn>
                  <a:cxn ang="0">
                    <a:pos x="24" y="294"/>
                  </a:cxn>
                  <a:cxn ang="0">
                    <a:pos x="34" y="278"/>
                  </a:cxn>
                  <a:cxn ang="0">
                    <a:pos x="34" y="262"/>
                  </a:cxn>
                  <a:cxn ang="0">
                    <a:pos x="0" y="192"/>
                  </a:cxn>
                  <a:cxn ang="0">
                    <a:pos x="47" y="183"/>
                  </a:cxn>
                  <a:cxn ang="0">
                    <a:pos x="67" y="136"/>
                  </a:cxn>
                  <a:cxn ang="0">
                    <a:pos x="90" y="155"/>
                  </a:cxn>
                  <a:cxn ang="0">
                    <a:pos x="119" y="164"/>
                  </a:cxn>
                  <a:cxn ang="0">
                    <a:pos x="165" y="164"/>
                  </a:cxn>
                  <a:cxn ang="0">
                    <a:pos x="207" y="149"/>
                  </a:cxn>
                  <a:cxn ang="0">
                    <a:pos x="248" y="106"/>
                  </a:cxn>
                  <a:cxn ang="0">
                    <a:pos x="288" y="42"/>
                  </a:cxn>
                  <a:cxn ang="0">
                    <a:pos x="342" y="25"/>
                  </a:cxn>
                  <a:cxn ang="0">
                    <a:pos x="369" y="0"/>
                  </a:cxn>
                </a:cxnLst>
                <a:rect l="0" t="0" r="r" b="b"/>
                <a:pathLst>
                  <a:path w="492" h="304">
                    <a:moveTo>
                      <a:pt x="369" y="0"/>
                    </a:moveTo>
                    <a:lnTo>
                      <a:pt x="390" y="8"/>
                    </a:lnTo>
                    <a:lnTo>
                      <a:pt x="410" y="17"/>
                    </a:lnTo>
                    <a:lnTo>
                      <a:pt x="430" y="28"/>
                    </a:lnTo>
                    <a:lnTo>
                      <a:pt x="450" y="38"/>
                    </a:lnTo>
                    <a:lnTo>
                      <a:pt x="463" y="42"/>
                    </a:lnTo>
                    <a:lnTo>
                      <a:pt x="475" y="42"/>
                    </a:lnTo>
                    <a:lnTo>
                      <a:pt x="485" y="41"/>
                    </a:lnTo>
                    <a:lnTo>
                      <a:pt x="487" y="42"/>
                    </a:lnTo>
                    <a:lnTo>
                      <a:pt x="491" y="43"/>
                    </a:lnTo>
                    <a:lnTo>
                      <a:pt x="492" y="47"/>
                    </a:lnTo>
                    <a:lnTo>
                      <a:pt x="480" y="61"/>
                    </a:lnTo>
                    <a:lnTo>
                      <a:pt x="475" y="75"/>
                    </a:lnTo>
                    <a:lnTo>
                      <a:pt x="475" y="92"/>
                    </a:lnTo>
                    <a:lnTo>
                      <a:pt x="480" y="108"/>
                    </a:lnTo>
                    <a:lnTo>
                      <a:pt x="487" y="123"/>
                    </a:lnTo>
                    <a:lnTo>
                      <a:pt x="463" y="156"/>
                    </a:lnTo>
                    <a:lnTo>
                      <a:pt x="440" y="192"/>
                    </a:lnTo>
                    <a:lnTo>
                      <a:pt x="438" y="197"/>
                    </a:lnTo>
                    <a:lnTo>
                      <a:pt x="438" y="201"/>
                    </a:lnTo>
                    <a:lnTo>
                      <a:pt x="440" y="205"/>
                    </a:lnTo>
                    <a:lnTo>
                      <a:pt x="443" y="216"/>
                    </a:lnTo>
                    <a:lnTo>
                      <a:pt x="455" y="247"/>
                    </a:lnTo>
                    <a:lnTo>
                      <a:pt x="465" y="279"/>
                    </a:lnTo>
                    <a:lnTo>
                      <a:pt x="432" y="293"/>
                    </a:lnTo>
                    <a:lnTo>
                      <a:pt x="399" y="298"/>
                    </a:lnTo>
                    <a:lnTo>
                      <a:pt x="364" y="298"/>
                    </a:lnTo>
                    <a:lnTo>
                      <a:pt x="329" y="295"/>
                    </a:lnTo>
                    <a:lnTo>
                      <a:pt x="293" y="295"/>
                    </a:lnTo>
                    <a:lnTo>
                      <a:pt x="291" y="287"/>
                    </a:lnTo>
                    <a:lnTo>
                      <a:pt x="288" y="277"/>
                    </a:lnTo>
                    <a:lnTo>
                      <a:pt x="286" y="267"/>
                    </a:lnTo>
                    <a:lnTo>
                      <a:pt x="280" y="259"/>
                    </a:lnTo>
                    <a:lnTo>
                      <a:pt x="271" y="254"/>
                    </a:lnTo>
                    <a:lnTo>
                      <a:pt x="226" y="245"/>
                    </a:lnTo>
                    <a:lnTo>
                      <a:pt x="181" y="238"/>
                    </a:lnTo>
                    <a:lnTo>
                      <a:pt x="168" y="240"/>
                    </a:lnTo>
                    <a:lnTo>
                      <a:pt x="140" y="250"/>
                    </a:lnTo>
                    <a:lnTo>
                      <a:pt x="86" y="278"/>
                    </a:lnTo>
                    <a:lnTo>
                      <a:pt x="32" y="304"/>
                    </a:lnTo>
                    <a:lnTo>
                      <a:pt x="28" y="299"/>
                    </a:lnTo>
                    <a:lnTo>
                      <a:pt x="24" y="294"/>
                    </a:lnTo>
                    <a:lnTo>
                      <a:pt x="29" y="287"/>
                    </a:lnTo>
                    <a:lnTo>
                      <a:pt x="34" y="278"/>
                    </a:lnTo>
                    <a:lnTo>
                      <a:pt x="37" y="271"/>
                    </a:lnTo>
                    <a:lnTo>
                      <a:pt x="34" y="262"/>
                    </a:lnTo>
                    <a:lnTo>
                      <a:pt x="14" y="228"/>
                    </a:lnTo>
                    <a:lnTo>
                      <a:pt x="0" y="192"/>
                    </a:lnTo>
                    <a:lnTo>
                      <a:pt x="24" y="188"/>
                    </a:lnTo>
                    <a:lnTo>
                      <a:pt x="47" y="183"/>
                    </a:lnTo>
                    <a:lnTo>
                      <a:pt x="57" y="160"/>
                    </a:lnTo>
                    <a:lnTo>
                      <a:pt x="67" y="136"/>
                    </a:lnTo>
                    <a:lnTo>
                      <a:pt x="78" y="145"/>
                    </a:lnTo>
                    <a:lnTo>
                      <a:pt x="90" y="155"/>
                    </a:lnTo>
                    <a:lnTo>
                      <a:pt x="103" y="161"/>
                    </a:lnTo>
                    <a:lnTo>
                      <a:pt x="119" y="164"/>
                    </a:lnTo>
                    <a:lnTo>
                      <a:pt x="141" y="165"/>
                    </a:lnTo>
                    <a:lnTo>
                      <a:pt x="165" y="164"/>
                    </a:lnTo>
                    <a:lnTo>
                      <a:pt x="188" y="160"/>
                    </a:lnTo>
                    <a:lnTo>
                      <a:pt x="207" y="149"/>
                    </a:lnTo>
                    <a:lnTo>
                      <a:pt x="225" y="134"/>
                    </a:lnTo>
                    <a:lnTo>
                      <a:pt x="248" y="106"/>
                    </a:lnTo>
                    <a:lnTo>
                      <a:pt x="270" y="75"/>
                    </a:lnTo>
                    <a:lnTo>
                      <a:pt x="288" y="42"/>
                    </a:lnTo>
                    <a:lnTo>
                      <a:pt x="315" y="32"/>
                    </a:lnTo>
                    <a:lnTo>
                      <a:pt x="342" y="25"/>
                    </a:lnTo>
                    <a:lnTo>
                      <a:pt x="369" y="17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77"/>
              <p:cNvSpPr>
                <a:spLocks/>
              </p:cNvSpPr>
              <p:nvPr/>
            </p:nvSpPr>
            <p:spPr bwMode="auto">
              <a:xfrm>
                <a:off x="925858" y="4496271"/>
                <a:ext cx="142559" cy="10531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11" y="23"/>
                  </a:cxn>
                  <a:cxn ang="0">
                    <a:pos x="95" y="36"/>
                  </a:cxn>
                  <a:cxn ang="0">
                    <a:pos x="81" y="53"/>
                  </a:cxn>
                  <a:cxn ang="0">
                    <a:pos x="75" y="75"/>
                  </a:cxn>
                  <a:cxn ang="0">
                    <a:pos x="12" y="82"/>
                  </a:cxn>
                  <a:cxn ang="0">
                    <a:pos x="10" y="74"/>
                  </a:cxn>
                  <a:cxn ang="0">
                    <a:pos x="6" y="66"/>
                  </a:cxn>
                  <a:cxn ang="0">
                    <a:pos x="0" y="58"/>
                  </a:cxn>
                  <a:cxn ang="0">
                    <a:pos x="83" y="0"/>
                  </a:cxn>
                </a:cxnLst>
                <a:rect l="0" t="0" r="r" b="b"/>
                <a:pathLst>
                  <a:path w="111" h="82">
                    <a:moveTo>
                      <a:pt x="83" y="0"/>
                    </a:moveTo>
                    <a:lnTo>
                      <a:pt x="111" y="23"/>
                    </a:lnTo>
                    <a:lnTo>
                      <a:pt x="95" y="36"/>
                    </a:lnTo>
                    <a:lnTo>
                      <a:pt x="81" y="53"/>
                    </a:lnTo>
                    <a:lnTo>
                      <a:pt x="75" y="75"/>
                    </a:lnTo>
                    <a:lnTo>
                      <a:pt x="12" y="82"/>
                    </a:lnTo>
                    <a:lnTo>
                      <a:pt x="10" y="74"/>
                    </a:lnTo>
                    <a:lnTo>
                      <a:pt x="6" y="66"/>
                    </a:lnTo>
                    <a:lnTo>
                      <a:pt x="0" y="5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78"/>
              <p:cNvSpPr>
                <a:spLocks/>
              </p:cNvSpPr>
              <p:nvPr/>
            </p:nvSpPr>
            <p:spPr bwMode="auto">
              <a:xfrm>
                <a:off x="3791147" y="4611859"/>
                <a:ext cx="359606" cy="344194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218" y="17"/>
                  </a:cxn>
                  <a:cxn ang="0">
                    <a:pos x="204" y="33"/>
                  </a:cxn>
                  <a:cxn ang="0">
                    <a:pos x="190" y="46"/>
                  </a:cxn>
                  <a:cxn ang="0">
                    <a:pos x="190" y="86"/>
                  </a:cxn>
                  <a:cxn ang="0">
                    <a:pos x="195" y="98"/>
                  </a:cxn>
                  <a:cxn ang="0">
                    <a:pos x="218" y="102"/>
                  </a:cxn>
                  <a:cxn ang="0">
                    <a:pos x="240" y="98"/>
                  </a:cxn>
                  <a:cxn ang="0">
                    <a:pos x="258" y="134"/>
                  </a:cxn>
                  <a:cxn ang="0">
                    <a:pos x="278" y="168"/>
                  </a:cxn>
                  <a:cxn ang="0">
                    <a:pos x="267" y="179"/>
                  </a:cxn>
                  <a:cxn ang="0">
                    <a:pos x="258" y="190"/>
                  </a:cxn>
                  <a:cxn ang="0">
                    <a:pos x="280" y="220"/>
                  </a:cxn>
                  <a:cxn ang="0">
                    <a:pos x="248" y="232"/>
                  </a:cxn>
                  <a:cxn ang="0">
                    <a:pos x="213" y="243"/>
                  </a:cxn>
                  <a:cxn ang="0">
                    <a:pos x="204" y="252"/>
                  </a:cxn>
                  <a:cxn ang="0">
                    <a:pos x="183" y="265"/>
                  </a:cxn>
                  <a:cxn ang="0">
                    <a:pos x="170" y="268"/>
                  </a:cxn>
                  <a:cxn ang="0">
                    <a:pos x="155" y="265"/>
                  </a:cxn>
                  <a:cxn ang="0">
                    <a:pos x="142" y="241"/>
                  </a:cxn>
                  <a:cxn ang="0">
                    <a:pos x="127" y="219"/>
                  </a:cxn>
                  <a:cxn ang="0">
                    <a:pos x="109" y="220"/>
                  </a:cxn>
                  <a:cxn ang="0">
                    <a:pos x="89" y="224"/>
                  </a:cxn>
                  <a:cxn ang="0">
                    <a:pos x="70" y="225"/>
                  </a:cxn>
                  <a:cxn ang="0">
                    <a:pos x="50" y="220"/>
                  </a:cxn>
                  <a:cxn ang="0">
                    <a:pos x="32" y="199"/>
                  </a:cxn>
                  <a:cxn ang="0">
                    <a:pos x="0" y="154"/>
                  </a:cxn>
                  <a:cxn ang="0">
                    <a:pos x="14" y="146"/>
                  </a:cxn>
                  <a:cxn ang="0">
                    <a:pos x="25" y="135"/>
                  </a:cxn>
                  <a:cxn ang="0">
                    <a:pos x="30" y="119"/>
                  </a:cxn>
                  <a:cxn ang="0">
                    <a:pos x="18" y="113"/>
                  </a:cxn>
                  <a:cxn ang="0">
                    <a:pos x="5" y="103"/>
                  </a:cxn>
                  <a:cxn ang="0">
                    <a:pos x="25" y="97"/>
                  </a:cxn>
                  <a:cxn ang="0">
                    <a:pos x="45" y="91"/>
                  </a:cxn>
                  <a:cxn ang="0">
                    <a:pos x="65" y="81"/>
                  </a:cxn>
                  <a:cxn ang="0">
                    <a:pos x="95" y="42"/>
                  </a:cxn>
                  <a:cxn ang="0">
                    <a:pos x="134" y="46"/>
                  </a:cxn>
                  <a:cxn ang="0">
                    <a:pos x="142" y="31"/>
                  </a:cxn>
                  <a:cxn ang="0">
                    <a:pos x="151" y="0"/>
                  </a:cxn>
                </a:cxnLst>
                <a:rect l="0" t="0" r="r" b="b"/>
                <a:pathLst>
                  <a:path w="280" h="268">
                    <a:moveTo>
                      <a:pt x="151" y="0"/>
                    </a:moveTo>
                    <a:lnTo>
                      <a:pt x="218" y="17"/>
                    </a:lnTo>
                    <a:lnTo>
                      <a:pt x="204" y="33"/>
                    </a:lnTo>
                    <a:lnTo>
                      <a:pt x="190" y="46"/>
                    </a:lnTo>
                    <a:lnTo>
                      <a:pt x="190" y="86"/>
                    </a:lnTo>
                    <a:lnTo>
                      <a:pt x="195" y="98"/>
                    </a:lnTo>
                    <a:lnTo>
                      <a:pt x="218" y="102"/>
                    </a:lnTo>
                    <a:lnTo>
                      <a:pt x="240" y="98"/>
                    </a:lnTo>
                    <a:lnTo>
                      <a:pt x="258" y="134"/>
                    </a:lnTo>
                    <a:lnTo>
                      <a:pt x="278" y="168"/>
                    </a:lnTo>
                    <a:lnTo>
                      <a:pt x="267" y="179"/>
                    </a:lnTo>
                    <a:lnTo>
                      <a:pt x="258" y="190"/>
                    </a:lnTo>
                    <a:lnTo>
                      <a:pt x="280" y="220"/>
                    </a:lnTo>
                    <a:lnTo>
                      <a:pt x="248" y="232"/>
                    </a:lnTo>
                    <a:lnTo>
                      <a:pt x="213" y="243"/>
                    </a:lnTo>
                    <a:lnTo>
                      <a:pt x="204" y="252"/>
                    </a:lnTo>
                    <a:lnTo>
                      <a:pt x="183" y="265"/>
                    </a:lnTo>
                    <a:lnTo>
                      <a:pt x="170" y="268"/>
                    </a:lnTo>
                    <a:lnTo>
                      <a:pt x="155" y="265"/>
                    </a:lnTo>
                    <a:lnTo>
                      <a:pt x="142" y="241"/>
                    </a:lnTo>
                    <a:lnTo>
                      <a:pt x="127" y="219"/>
                    </a:lnTo>
                    <a:lnTo>
                      <a:pt x="109" y="220"/>
                    </a:lnTo>
                    <a:lnTo>
                      <a:pt x="89" y="224"/>
                    </a:lnTo>
                    <a:lnTo>
                      <a:pt x="70" y="225"/>
                    </a:lnTo>
                    <a:lnTo>
                      <a:pt x="50" y="220"/>
                    </a:lnTo>
                    <a:lnTo>
                      <a:pt x="32" y="199"/>
                    </a:lnTo>
                    <a:lnTo>
                      <a:pt x="0" y="154"/>
                    </a:lnTo>
                    <a:lnTo>
                      <a:pt x="14" y="146"/>
                    </a:lnTo>
                    <a:lnTo>
                      <a:pt x="25" y="135"/>
                    </a:lnTo>
                    <a:lnTo>
                      <a:pt x="30" y="119"/>
                    </a:lnTo>
                    <a:lnTo>
                      <a:pt x="18" y="113"/>
                    </a:lnTo>
                    <a:lnTo>
                      <a:pt x="5" y="103"/>
                    </a:lnTo>
                    <a:lnTo>
                      <a:pt x="25" y="97"/>
                    </a:lnTo>
                    <a:lnTo>
                      <a:pt x="45" y="91"/>
                    </a:lnTo>
                    <a:lnTo>
                      <a:pt x="65" y="81"/>
                    </a:lnTo>
                    <a:lnTo>
                      <a:pt x="95" y="42"/>
                    </a:lnTo>
                    <a:lnTo>
                      <a:pt x="134" y="46"/>
                    </a:lnTo>
                    <a:lnTo>
                      <a:pt x="142" y="3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69696">
                  <a:lumMod val="20000"/>
                  <a:lumOff val="80000"/>
                </a:srgbClr>
              </a:solidFill>
              <a:ln w="9525">
                <a:solidFill>
                  <a:srgbClr val="969696">
                    <a:lumMod val="40000"/>
                    <a:lumOff val="6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822541" y="3424319"/>
              <a:ext cx="962676" cy="180000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Moscow </a:t>
              </a:r>
              <a:r>
                <a:rPr lang="en-GB" sz="11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(13)</a:t>
              </a: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855191" y="3746266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bIns="0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1791686" y="5192458"/>
              <a:ext cx="590853" cy="1291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Volgograd (1)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822541" y="2874747"/>
              <a:ext cx="1260000" cy="180000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St. Petersburg </a:t>
              </a:r>
              <a:r>
                <a:rPr lang="en-GB" sz="11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(4)</a:t>
              </a: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1890010" y="3174382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374345" y="4919086"/>
              <a:ext cx="544308" cy="1378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Samara </a:t>
              </a:r>
              <a:r>
                <a:rPr lang="en-GB" sz="1100" kern="0" dirty="0" smtClean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(1)</a:t>
              </a:r>
              <a:endParaRPr lang="en-GB" sz="1100" kern="0" dirty="0">
                <a:solidFill>
                  <a:srgbClr val="002D7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827772" y="4190630"/>
              <a:ext cx="734002" cy="132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 smtClean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Rostov-on-Don (1)</a:t>
              </a:r>
              <a:endParaRPr lang="en-GB" sz="1100" kern="0" dirty="0">
                <a:solidFill>
                  <a:srgbClr val="002D7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39" name="Oval 431"/>
            <p:cNvSpPr>
              <a:spLocks noChangeArrowheads="1"/>
            </p:cNvSpPr>
            <p:nvPr/>
          </p:nvSpPr>
          <p:spPr bwMode="auto">
            <a:xfrm flipH="1">
              <a:off x="1393256" y="4450803"/>
              <a:ext cx="70917" cy="67781"/>
            </a:xfrm>
            <a:prstGeom prst="ellipse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3173442" y="4768559"/>
              <a:ext cx="344426" cy="13639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Ufa (1)</a:t>
              </a: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572012" y="3694555"/>
              <a:ext cx="1061200" cy="95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N</a:t>
              </a:r>
              <a:r>
                <a:rPr lang="en-GB" sz="1100" kern="0" dirty="0" smtClean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. Novgorod </a:t>
              </a:r>
              <a:r>
                <a:rPr lang="en-GB" sz="1100" kern="0" dirty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3564910" y="3977402"/>
              <a:ext cx="808792" cy="1255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kern="0" dirty="0" smtClean="0">
                  <a:solidFill>
                    <a:srgbClr val="002D72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Ekaterinburg (1)</a:t>
              </a:r>
              <a:endParaRPr lang="en-GB" sz="1100" kern="0" dirty="0">
                <a:solidFill>
                  <a:srgbClr val="002D7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43" name="Oval 431"/>
            <p:cNvSpPr>
              <a:spLocks noChangeArrowheads="1"/>
            </p:cNvSpPr>
            <p:nvPr/>
          </p:nvSpPr>
          <p:spPr bwMode="auto">
            <a:xfrm flipH="1">
              <a:off x="1393257" y="4440939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1"/>
            <p:cNvSpPr>
              <a:spLocks noChangeArrowheads="1"/>
            </p:cNvSpPr>
            <p:nvPr/>
          </p:nvSpPr>
          <p:spPr bwMode="auto">
            <a:xfrm flipH="1">
              <a:off x="1753739" y="4555444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31"/>
            <p:cNvSpPr>
              <a:spLocks noChangeArrowheads="1"/>
            </p:cNvSpPr>
            <p:nvPr/>
          </p:nvSpPr>
          <p:spPr bwMode="auto">
            <a:xfrm flipH="1">
              <a:off x="2340843" y="4378522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31"/>
            <p:cNvSpPr>
              <a:spLocks noChangeArrowheads="1"/>
            </p:cNvSpPr>
            <p:nvPr/>
          </p:nvSpPr>
          <p:spPr bwMode="auto">
            <a:xfrm flipH="1">
              <a:off x="2707564" y="4450802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31"/>
            <p:cNvSpPr>
              <a:spLocks noChangeArrowheads="1"/>
            </p:cNvSpPr>
            <p:nvPr/>
          </p:nvSpPr>
          <p:spPr bwMode="auto">
            <a:xfrm flipH="1">
              <a:off x="3066172" y="4306514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31"/>
            <p:cNvSpPr>
              <a:spLocks noChangeArrowheads="1"/>
            </p:cNvSpPr>
            <p:nvPr/>
          </p:nvSpPr>
          <p:spPr bwMode="auto">
            <a:xfrm flipH="1">
              <a:off x="2226983" y="3909621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>
              <a:stCxn id="38" idx="2"/>
              <a:endCxn id="43" idx="7"/>
            </p:cNvCxnSpPr>
            <p:nvPr/>
          </p:nvCxnSpPr>
          <p:spPr bwMode="auto">
            <a:xfrm>
              <a:off x="1194774" y="4323140"/>
              <a:ext cx="208868" cy="127724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4" idx="3"/>
              <a:endCxn id="29" idx="0"/>
            </p:cNvCxnSpPr>
            <p:nvPr/>
          </p:nvCxnSpPr>
          <p:spPr bwMode="auto">
            <a:xfrm>
              <a:off x="1814270" y="4613299"/>
              <a:ext cx="272844" cy="579159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6" idx="4"/>
              <a:endCxn id="40" idx="0"/>
            </p:cNvCxnSpPr>
            <p:nvPr/>
          </p:nvCxnSpPr>
          <p:spPr bwMode="auto">
            <a:xfrm>
              <a:off x="2743022" y="4518582"/>
              <a:ext cx="602634" cy="249976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4260407" y="4883284"/>
              <a:ext cx="16551" cy="56813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25" idx="2"/>
              <a:endCxn id="28" idx="2"/>
            </p:cNvCxnSpPr>
            <p:nvPr/>
          </p:nvCxnSpPr>
          <p:spPr bwMode="auto">
            <a:xfrm>
              <a:off x="1303879" y="3604319"/>
              <a:ext cx="551312" cy="175838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30" idx="2"/>
              <a:endCxn id="33" idx="0"/>
            </p:cNvCxnSpPr>
            <p:nvPr/>
          </p:nvCxnSpPr>
          <p:spPr bwMode="auto">
            <a:xfrm>
              <a:off x="1452541" y="3054747"/>
              <a:ext cx="472928" cy="119635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45" idx="4"/>
            </p:cNvCxnSpPr>
            <p:nvPr/>
          </p:nvCxnSpPr>
          <p:spPr bwMode="auto">
            <a:xfrm>
              <a:off x="2376302" y="4446303"/>
              <a:ext cx="237276" cy="449510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47" idx="1"/>
              <a:endCxn id="42" idx="2"/>
            </p:cNvCxnSpPr>
            <p:nvPr/>
          </p:nvCxnSpPr>
          <p:spPr bwMode="auto">
            <a:xfrm flipV="1">
              <a:off x="3126703" y="4102941"/>
              <a:ext cx="842603" cy="213499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2281006" y="3868418"/>
              <a:ext cx="720351" cy="83250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32456" y="5460138"/>
              <a:ext cx="1404000" cy="180000"/>
            </a:xfrm>
            <a:prstGeom prst="rect">
              <a:avLst/>
            </a:prstGeom>
            <a:solidFill>
              <a:srgbClr val="CB601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r>
                <a:rPr lang="en-GB" sz="11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Ryazan O&amp;T Hub</a:t>
              </a: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59" name="Oval 431"/>
            <p:cNvSpPr>
              <a:spLocks noChangeArrowheads="1"/>
            </p:cNvSpPr>
            <p:nvPr/>
          </p:nvSpPr>
          <p:spPr bwMode="auto">
            <a:xfrm flipH="1">
              <a:off x="1919172" y="3929704"/>
              <a:ext cx="70917" cy="67781"/>
            </a:xfrm>
            <a:prstGeom prst="flowChartConnector">
              <a:avLst/>
            </a:prstGeom>
            <a:solidFill>
              <a:srgbClr val="00308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hangingPunct="0">
                <a:spcBef>
                  <a:spcPct val="25000"/>
                </a:spcBef>
                <a:buClr>
                  <a:srgbClr val="000000"/>
                </a:buClr>
                <a:buFont typeface="Webdings" pitchFamily="18" charset="2"/>
                <a:buNone/>
                <a:defRPr/>
              </a:pPr>
              <a:endParaRPr lang="en-GB" sz="7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59"/>
            <p:cNvCxnSpPr>
              <a:stCxn id="58" idx="0"/>
              <a:endCxn id="59" idx="1"/>
            </p:cNvCxnSpPr>
            <p:nvPr/>
          </p:nvCxnSpPr>
          <p:spPr bwMode="auto">
            <a:xfrm flipV="1">
              <a:off x="1034456" y="3939630"/>
              <a:ext cx="945247" cy="1520508"/>
            </a:xfrm>
            <a:prstGeom prst="line">
              <a:avLst/>
            </a:prstGeom>
            <a:solidFill>
              <a:srgbClr val="BED8EC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5" name="Rectangle 121"/>
          <p:cNvSpPr>
            <a:spLocks noChangeArrowheads="1"/>
          </p:cNvSpPr>
          <p:nvPr/>
        </p:nvSpPr>
        <p:spPr bwMode="auto">
          <a:xfrm>
            <a:off x="5151937" y="1164304"/>
            <a:ext cx="3802958" cy="3385156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144000" tIns="108000" rIns="36000" bIns="144000">
            <a:noAutofit/>
          </a:bodyPr>
          <a:lstStyle/>
          <a:p>
            <a:pPr defTabSz="965200">
              <a:spcBef>
                <a:spcPts val="300"/>
              </a:spcBef>
              <a:buClr>
                <a:srgbClr val="FFAA11"/>
              </a:buClr>
            </a:pP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CitiPhone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8–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20/5 для  клиентов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CitiBanking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Cards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 переводы и операции с наличными в отделениях и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CitiPhone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клиентов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Citibanking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«Обучаем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цифровым технологиям»: программа для сотрудников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фронт-офиса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5200">
              <a:spcBef>
                <a:spcPts val="300"/>
              </a:spcBef>
              <a:buClr>
                <a:srgbClr val="FFAA11"/>
              </a:buClr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 2017: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отделений с 56 до 23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(+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открытие нескольких отделений нового формата)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звонков в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CitiPhone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110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37493" y="6466731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53565A"/>
                </a:solidFill>
                <a:latin typeface="Arial"/>
                <a:ea typeface="ヒラギノ角ゴ Pro W3" pitchFamily="124" charset="-128"/>
              </a:rPr>
              <a:t>3</a:t>
            </a:r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7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4" y="0"/>
            <a:ext cx="3165231" cy="6858000"/>
          </a:xfrm>
          <a:prstGeom prst="rect">
            <a:avLst/>
          </a:prstGeom>
          <a:gradFill rotWithShape="1">
            <a:gsLst>
              <a:gs pos="0">
                <a:srgbClr val="00BDF2">
                  <a:alpha val="80000"/>
                </a:srgbClr>
              </a:gs>
              <a:gs pos="2000">
                <a:srgbClr val="00BDF2"/>
              </a:gs>
              <a:gs pos="20000">
                <a:srgbClr val="00B3F0"/>
              </a:gs>
              <a:gs pos="75000">
                <a:srgbClr val="0066B3"/>
              </a:gs>
              <a:gs pos="100000">
                <a:srgbClr val="004785"/>
              </a:gs>
            </a:gsLst>
            <a:lin ang="5400000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Geneva" pitchFamily="127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7FAF0-AEC9-49EA-AC56-F540951DD860}" type="slidenum">
              <a:rPr kumimoji="0" lang="en-US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Genev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2" y="404664"/>
            <a:ext cx="897924" cy="910357"/>
          </a:xfrm>
          <a:prstGeom prst="rect">
            <a:avLst/>
          </a:prstGeom>
        </p:spPr>
      </p:pic>
      <p:pic>
        <p:nvPicPr>
          <p:cNvPr id="31" name="Picture 20" descr="ÐÐ°ÑÑÐ¸Ð½ÐºÐ¸ Ð¿Ð¾ Ð·Ð°Ð¿ÑÐ¾ÑÑ mobile social media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5" y="5063075"/>
            <a:ext cx="1426808" cy="14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06" y="3446743"/>
            <a:ext cx="1012133" cy="9823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ÐÐ°ÑÑÐ¸Ð½ÐºÐ¸ Ð¿Ð¾ Ð·Ð°Ð¿ÑÐ¾ÑÑ digital payment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66" y="1837392"/>
            <a:ext cx="871486" cy="10893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228293" y="690565"/>
            <a:ext cx="5592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«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Gosuslugi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» - новое слово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в сингапурском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английском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58418" y="2212793"/>
            <a:ext cx="5592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Card2Card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и другое привычное российскому рынку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30780" y="3768648"/>
            <a:ext cx="5131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От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Mobile First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к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Mobile Only  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ヒラギノ角ゴ Pro W3" charset="0"/>
              <a:cs typeface="Geneva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58418" y="5607202"/>
            <a:ext cx="4627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дальше – в экосистему клиента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ヒラギノ角ゴ Pro W3" charset="0"/>
                <a:cs typeface="Geneva" charset="0"/>
              </a:rPr>
              <a:t>  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ヒラギノ角ゴ Pro W3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FAF0-AEC9-49EA-AC56-F540951DD860}" type="slidenum">
              <a:rPr lang="en-US" altLang="ru-RU" smtClean="0">
                <a:solidFill>
                  <a:srgbClr val="53565A"/>
                </a:solidFill>
              </a:rPr>
              <a:pPr/>
              <a:t>5</a:t>
            </a:fld>
            <a:endParaRPr lang="en-US" altLang="ru-RU">
              <a:solidFill>
                <a:srgbClr val="53565A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4905" t="1535" r="12546"/>
          <a:stretch/>
        </p:blipFill>
        <p:spPr>
          <a:xfrm>
            <a:off x="-740" y="-26543"/>
            <a:ext cx="3152316" cy="68824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 bwMode="black">
          <a:xfrm>
            <a:off x="408663" y="764704"/>
            <a:ext cx="2483768" cy="14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ru-RU" kern="0" dirty="0" smtClean="0">
                <a:solidFill>
                  <a:srgbClr val="00B0F0"/>
                </a:solidFill>
              </a:rPr>
              <a:t>«Есть способ лучше!»</a:t>
            </a:r>
            <a:endParaRPr lang="en-US" kern="0" dirty="0" smtClean="0">
              <a:solidFill>
                <a:srgbClr val="00B0F0"/>
              </a:solidFill>
            </a:endParaRPr>
          </a:p>
          <a:p>
            <a:r>
              <a:rPr lang="en-US" sz="3200" kern="0" dirty="0" smtClean="0">
                <a:solidFill>
                  <a:srgbClr val="00B0F0"/>
                </a:solidFill>
              </a:rPr>
              <a:t/>
            </a:r>
            <a:br>
              <a:rPr lang="en-US" sz="3200" kern="0" dirty="0" smtClean="0">
                <a:solidFill>
                  <a:srgbClr val="00B0F0"/>
                </a:solidFill>
              </a:rPr>
            </a:br>
            <a:endParaRPr lang="ru-RU" sz="3200" kern="0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19872" y="764316"/>
            <a:ext cx="166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585E5D"/>
                </a:solidFill>
              </a:rPr>
              <a:t>«Пожалуйста…</a:t>
            </a:r>
            <a:endParaRPr lang="ru-RU" sz="1600" dirty="0"/>
          </a:p>
        </p:txBody>
      </p:sp>
      <p:sp>
        <p:nvSpPr>
          <p:cNvPr id="33" name="Rectangle 32"/>
          <p:cNvSpPr/>
          <p:nvPr/>
        </p:nvSpPr>
        <p:spPr>
          <a:xfrm>
            <a:off x="3779912" y="1277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E5D"/>
                </a:solidFill>
              </a:rPr>
              <a:t>встаньте вот здесь, чтобы вас было </a:t>
            </a:r>
            <a:r>
              <a:rPr lang="ru-RU" sz="1600" dirty="0" smtClean="0">
                <a:solidFill>
                  <a:srgbClr val="585E5D"/>
                </a:solidFill>
              </a:rPr>
              <a:t>видно в </a:t>
            </a:r>
            <a:r>
              <a:rPr lang="ru-RU" sz="1600" dirty="0">
                <a:solidFill>
                  <a:srgbClr val="585E5D"/>
                </a:solidFill>
              </a:rPr>
              <a:t>камеру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E5D"/>
                </a:solidFill>
              </a:rPr>
              <a:t>распишитесь точно так, как в паспорте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E5D"/>
                </a:solidFill>
              </a:rPr>
              <a:t>здесь 16 страниц, вам нужно подписать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E5D"/>
                </a:solidFill>
              </a:rPr>
              <a:t>каждую, и чтобы подписи </a:t>
            </a:r>
            <a:r>
              <a:rPr lang="ru-RU" sz="1600" dirty="0" smtClean="0">
                <a:solidFill>
                  <a:srgbClr val="585E5D"/>
                </a:solidFill>
              </a:rPr>
              <a:t>были одинаковые</a:t>
            </a:r>
            <a:endParaRPr lang="ru-RU" sz="1600" dirty="0">
              <a:solidFill>
                <a:srgbClr val="585E5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E5D"/>
                </a:solidFill>
              </a:rPr>
              <a:t>подождите, пожалуйста, я </a:t>
            </a:r>
            <a:r>
              <a:rPr lang="ru-RU" sz="1600" dirty="0" smtClean="0">
                <a:solidFill>
                  <a:srgbClr val="585E5D"/>
                </a:solidFill>
              </a:rPr>
              <a:t>схожу за </a:t>
            </a:r>
            <a:r>
              <a:rPr lang="ru-RU" sz="1600" dirty="0">
                <a:solidFill>
                  <a:srgbClr val="585E5D"/>
                </a:solidFill>
              </a:rPr>
              <a:t>коллегой, мы должны быть вдвоём, чтобы выдать эту сумму»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9912" y="4653136"/>
            <a:ext cx="4176464" cy="1088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j-ea"/>
              </a:defRPr>
            </a:lvl1pPr>
          </a:lstStyle>
          <a:p>
            <a:pPr>
              <a:spcAft>
                <a:spcPts val="900"/>
              </a:spcAft>
            </a:pPr>
            <a:endParaRPr lang="en-US" sz="1600" b="0" dirty="0" smtClean="0">
              <a:latin typeface="+mn-lt"/>
            </a:endParaRPr>
          </a:p>
          <a:p>
            <a:r>
              <a:rPr lang="ru-RU" sz="1600" b="0" dirty="0" smtClean="0">
                <a:latin typeface="+mn-lt"/>
              </a:rPr>
              <a:t>Преимущества дистанционного обслуживания. </a:t>
            </a:r>
            <a:endParaRPr lang="en-GB" sz="16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9912" y="4653136"/>
            <a:ext cx="2354649" cy="261181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ea typeface="+mj-ea"/>
              </a:rPr>
              <a:t>Что с этим делать:</a:t>
            </a:r>
            <a:endParaRPr lang="ru-RU" sz="16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 bwMode="black">
          <a:xfrm>
            <a:off x="250862" y="6514314"/>
            <a:ext cx="34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rgbClr val="53565A"/>
                </a:solidFill>
                <a:latin typeface="Arial"/>
                <a:ea typeface="Geneva"/>
              </a:rPr>
              <a:t>5</a:t>
            </a:r>
            <a:endParaRPr lang="en-US" altLang="ru-RU" dirty="0">
              <a:solidFill>
                <a:srgbClr val="53565A"/>
              </a:solidFill>
              <a:latin typeface="Arial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239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2"/>
          <p:cNvSpPr txBox="1">
            <a:spLocks/>
          </p:cNvSpPr>
          <p:nvPr/>
        </p:nvSpPr>
        <p:spPr bwMode="black">
          <a:xfrm>
            <a:off x="323528" y="395926"/>
            <a:ext cx="8549601" cy="5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785"/>
                </a:solidFill>
                <a:latin typeface="Arial" charset="0"/>
                <a:ea typeface="Geneva" charset="0"/>
              </a:defRPr>
            </a:lvl9pPr>
          </a:lstStyle>
          <a:p>
            <a:pPr lvl="0"/>
            <a:r>
              <a:rPr lang="ru-RU" dirty="0">
                <a:solidFill>
                  <a:srgbClr val="002D72"/>
                </a:solidFill>
              </a:rPr>
              <a:t>Работа отделений с результатами NPS-опросов в 2015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7210138" y="735356"/>
            <a:ext cx="50935" cy="594074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603057"/>
              </p:ext>
            </p:extLst>
          </p:nvPr>
        </p:nvGraphicFramePr>
        <p:xfrm>
          <a:off x="286674" y="1133936"/>
          <a:ext cx="3764567" cy="480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9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Branch 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%NPS Q2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%NPS Q3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MOSCOW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48%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50%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SOKOLNIKI (closed)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SHANGAL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N/A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NOVY ARBAT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KOMSOMOLSKY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KUTUZOVSKY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MARKSISTSKAYA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LUSINOVSKAYA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NOVOSLOBODSKAYA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SMOLENSKY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MYASNITSKAYA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BOLSHAYA NIKITSKAYA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PROFSOYUZNAYA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TVERSKAYA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MOSKVORECHE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ZHUKOVA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KRASNYE VOROTA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OSTOZHENKA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AVIAPARK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N/A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OLIMPIYSKY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TVERSKAYA-YAMSKAYA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FILION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LENINSKY PROSPECT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METROPOLIS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PROSPECT MIRA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KRASNAYA PRESNYA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49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PAVELETSKAYA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329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76" name="Rectangle 75"/>
          <p:cNvSpPr/>
          <p:nvPr/>
        </p:nvSpPr>
        <p:spPr bwMode="auto">
          <a:xfrm>
            <a:off x="90832" y="2695010"/>
            <a:ext cx="4312275" cy="19940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8380" y="3430564"/>
            <a:ext cx="4312275" cy="19940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" name="Up Arrow 81"/>
          <p:cNvSpPr/>
          <p:nvPr/>
        </p:nvSpPr>
        <p:spPr bwMode="auto">
          <a:xfrm rot="5400000">
            <a:off x="4458108" y="3422065"/>
            <a:ext cx="132938" cy="216414"/>
          </a:xfrm>
          <a:prstGeom prst="up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716016" y="3429000"/>
            <a:ext cx="4032448" cy="250717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>
            <a:off x="3835205" y="3497033"/>
            <a:ext cx="144016" cy="66469"/>
          </a:xfrm>
          <a:prstGeom prst="triangl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3835205" y="2761479"/>
            <a:ext cx="144016" cy="66469"/>
          </a:xfrm>
          <a:prstGeom prst="triangl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b="5622"/>
          <a:stretch/>
        </p:blipFill>
        <p:spPr bwMode="auto">
          <a:xfrm>
            <a:off x="4716016" y="1133939"/>
            <a:ext cx="4032448" cy="223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823178" y="3519659"/>
            <a:ext cx="3674692" cy="1994068"/>
          </a:xfrm>
        </p:spPr>
        <p:txBody>
          <a:bodyPr>
            <a:noAutofit/>
          </a:bodyPr>
          <a:lstStyle/>
          <a:p>
            <a:pPr lvl="0" algn="l"/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Мясницкая</a:t>
            </a:r>
            <a:r>
              <a:rPr lang="ru-RU" sz="1100" kern="1200" dirty="0" smtClean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:</a:t>
            </a:r>
            <a:br>
              <a:rPr lang="ru-RU" sz="1100" kern="1200" dirty="0" smtClean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Мотивационные сервисные собрания , направленные на понимание важности NPS – еженедельно, </a:t>
            </a:r>
            <a:r>
              <a:rPr lang="ru-RU" sz="1100" kern="1200" dirty="0" smtClean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Управляющий</a:t>
            </a: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В отношении кассы:  изменен состав сотрудников работающих с </a:t>
            </a:r>
            <a:r>
              <a:rPr lang="ru-RU" sz="1100" kern="1200" dirty="0" smtClean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клиентами</a:t>
            </a: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Кондиционирование АТМ зоны осуществляется в полном объеме, все системы работают исправно. Контроль за температурой в зоне АТМ</a:t>
            </a: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Прорабатывается план дополнительного размещения жалюзи в зону АТМ.</a:t>
            </a: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>Операционный комфорт в отделении. Контроль  </a:t>
            </a:r>
            <a: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>
                <a:solidFill>
                  <a:srgbClr val="585E5D"/>
                </a:solidFill>
                <a:latin typeface="+mn-lt"/>
                <a:ea typeface="+mn-ea"/>
                <a:cs typeface="+mn-cs"/>
              </a:rPr>
            </a:br>
            <a:r>
              <a:rPr lang="ru-RU" sz="1100" dirty="0">
                <a:latin typeface="+mn-lt"/>
              </a:rPr>
              <a:t> 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endParaRPr lang="en-US" sz="1100" dirty="0">
              <a:latin typeface="+mn-lt"/>
            </a:endParaRPr>
          </a:p>
        </p:txBody>
      </p:sp>
      <p:sp>
        <p:nvSpPr>
          <p:cNvPr id="88" name="Slide Number Placeholder 1"/>
          <p:cNvSpPr txBox="1">
            <a:spLocks/>
          </p:cNvSpPr>
          <p:nvPr/>
        </p:nvSpPr>
        <p:spPr bwMode="black">
          <a:xfrm>
            <a:off x="337493" y="6466731"/>
            <a:ext cx="34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53565A"/>
                </a:solidFill>
                <a:latin typeface="Arial"/>
                <a:ea typeface="ヒラギノ角ゴ Pro W3" pitchFamily="124" charset="-128"/>
              </a:rPr>
              <a:t>6</a:t>
            </a:r>
            <a:endParaRPr lang="en-US" altLang="ru-RU" dirty="0">
              <a:solidFill>
                <a:srgbClr val="53565A"/>
              </a:solidFill>
              <a:latin typeface="Arial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466731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38D8D-5752-4AEF-8368-4B11FE8FDC31}" type="slidenum">
              <a:rPr kumimoji="0" lang="en-US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0014" y="184095"/>
            <a:ext cx="1640816" cy="1371618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Трансформация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CitiPhone</a:t>
            </a:r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истоки и эволюция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1117" y="188640"/>
            <a:ext cx="7093371" cy="1368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Фронт лайнеры программы бизнес трансформации (старт 2015 год)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программы </a:t>
            </a:r>
            <a:r>
              <a:rPr lang="en-US" sz="1100" b="1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Teach Digital (ATD)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Часы работы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Тарификация сервисов – инструмент перевода обращений из аналоговых в цифровые каналы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QR 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код для активации новых карт (!1е в Регионе)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24474" y="1688727"/>
            <a:ext cx="1645890" cy="1030851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Наш подход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1506" y="3697450"/>
            <a:ext cx="1648858" cy="1152128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мы мотивируем сотрудников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0830" y="1688729"/>
            <a:ext cx="7093658" cy="10308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обучаем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проактивны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готовы пройти путь вместе с Клиентом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отправляем инструкцию только с согласия и по целевой теме</a:t>
            </a:r>
          </a:p>
          <a:p>
            <a:pPr marR="0" lvl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59423" y="3697450"/>
            <a:ext cx="7104955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ATD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чемпионы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командные встречи / брейнстормы / контесты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проведение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“Digital week”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часть бонусной схемы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13068" y="4941168"/>
            <a:ext cx="1657296" cy="1152128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реагирует Клиент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59423" y="4941168"/>
            <a:ext cx="7093658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отсутствие резко негативных отзывов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готовность поделиться на звонке обратной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связью </a:t>
            </a:r>
            <a:r>
              <a:rPr lang="ru-RU" sz="1100" dirty="0" smtClean="0">
                <a:solidFill>
                  <a:srgbClr val="535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цифровым каналам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благодарность за готовность уделить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время на пояснения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9199">
            <a:off x="6183881" y="2444597"/>
            <a:ext cx="2694037" cy="107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3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35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 bwMode="auto">
          <a:xfrm>
            <a:off x="7281824" y="989306"/>
            <a:ext cx="50935" cy="594074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6284" y="6453336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38D8D-5752-4AEF-8368-4B11FE8FDC31}" type="slidenum">
              <a:rPr kumimoji="0" lang="en-US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Genev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62620" y="480497"/>
            <a:ext cx="8614367" cy="3724795"/>
            <a:chOff x="264508" y="952950"/>
            <a:chExt cx="8614367" cy="3529765"/>
          </a:xfrm>
        </p:grpSpPr>
        <p:grpSp>
          <p:nvGrpSpPr>
            <p:cNvPr id="71" name="Group 70"/>
            <p:cNvGrpSpPr/>
            <p:nvPr/>
          </p:nvGrpSpPr>
          <p:grpSpPr>
            <a:xfrm>
              <a:off x="264508" y="952950"/>
              <a:ext cx="8614367" cy="3529765"/>
              <a:chOff x="126492" y="1151348"/>
              <a:chExt cx="8614367" cy="3529765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2220359" y="2044788"/>
                <a:ext cx="2876970" cy="862506"/>
              </a:xfrm>
              <a:prstGeom prst="rect">
                <a:avLst/>
              </a:prstGeom>
              <a:solidFill>
                <a:srgbClr val="97999B">
                  <a:lumMod val="20000"/>
                  <a:lumOff val="80000"/>
                </a:srgbClr>
              </a:solidFill>
              <a:ln w="12700" cap="flat" cmpd="sng" algn="ctr">
                <a:solidFill>
                  <a:srgbClr val="97999B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7200" rIns="91440" bIns="72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D72"/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Geneva" charset="0"/>
                  </a:rPr>
                  <a:t>Ситифон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Geneva" charset="0"/>
                </a:endParaRPr>
              </a:p>
              <a:p>
                <a:pPr marL="457200" marR="0" lvl="2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D72"/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Geneva" charset="0"/>
                  </a:rPr>
                  <a:t>Отделения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Geneva" charset="0"/>
                </a:endParaRPr>
              </a:p>
              <a:p>
                <a:pPr marL="914400" marR="0" lvl="4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D72"/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Geneva" charset="0"/>
                  </a:rPr>
                  <a:t>Отдел активации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Geneva" charset="0"/>
                </a:endParaRPr>
              </a:p>
              <a:p>
                <a:pPr marL="1371600" marR="0" lvl="6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D72"/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Geneva" charset="0"/>
                  </a:rPr>
                  <a:t>         Коллекшен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Geneva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26492" y="2042972"/>
                <a:ext cx="2037412" cy="864322"/>
                <a:chOff x="278113" y="2051996"/>
                <a:chExt cx="2037412" cy="864322"/>
              </a:xfrm>
            </p:grpSpPr>
            <p:sp>
              <p:nvSpPr>
                <p:cNvPr id="101" name="Rectangle 100"/>
                <p:cNvSpPr/>
                <p:nvPr/>
              </p:nvSpPr>
              <p:spPr bwMode="auto">
                <a:xfrm>
                  <a:off x="278113" y="2051996"/>
                  <a:ext cx="2037412" cy="864322"/>
                </a:xfrm>
                <a:prstGeom prst="rect">
                  <a:avLst/>
                </a:prstGeom>
                <a:solidFill>
                  <a:srgbClr val="00BDF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8280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фронт канала</a:t>
                  </a:r>
                  <a:endPara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 flipH="1">
                  <a:off x="478364" y="2124509"/>
                  <a:ext cx="7761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 pitchFamily="124" charset="-128"/>
                      <a:cs typeface="+mn-cs"/>
                    </a:rPr>
                    <a:t>4</a:t>
                  </a:r>
                  <a:endParaRPr kumimoji="0" lang="ru-RU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ヒラギノ角ゴ Pro W3" pitchFamily="124" charset="-128"/>
                    <a:cs typeface="+mn-cs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136344" y="1151348"/>
                <a:ext cx="2098455" cy="906643"/>
                <a:chOff x="287965" y="1453899"/>
                <a:chExt cx="2098455" cy="610563"/>
              </a:xfrm>
            </p:grpSpPr>
            <p:sp>
              <p:nvSpPr>
                <p:cNvPr id="96" name="Rectangle 95"/>
                <p:cNvSpPr/>
                <p:nvPr/>
              </p:nvSpPr>
              <p:spPr bwMode="auto">
                <a:xfrm>
                  <a:off x="287965" y="1453899"/>
                  <a:ext cx="2027560" cy="554217"/>
                </a:xfrm>
                <a:prstGeom prst="rect">
                  <a:avLst/>
                </a:prstGeom>
                <a:solidFill>
                  <a:srgbClr val="002D7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8280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973862" y="1555434"/>
                  <a:ext cx="1412558" cy="3938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вида инструкций</a:t>
                  </a: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41777" y="1541242"/>
                  <a:ext cx="5854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 pitchFamily="124" charset="-128"/>
                      <a:cs typeface="+mn-cs"/>
                    </a:rPr>
                    <a:t>23</a:t>
                  </a:r>
                  <a:endParaRPr kumimoji="0" 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ヒラギノ角ゴ Pro W3" pitchFamily="124" charset="-128"/>
                    <a:cs typeface="+mn-cs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214384" y="1151350"/>
                <a:ext cx="4286051" cy="3529763"/>
                <a:chOff x="2555777" y="1453899"/>
                <a:chExt cx="4887810" cy="2377056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2555777" y="1453899"/>
                  <a:ext cx="3287709" cy="554217"/>
                </a:xfrm>
                <a:prstGeom prst="rect">
                  <a:avLst/>
                </a:prstGeom>
                <a:solidFill>
                  <a:srgbClr val="002D7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2600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 flipH="1">
                  <a:off x="6075435" y="330773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 pitchFamily="124" charset="-128"/>
                      <a:cs typeface="+mn-cs"/>
                    </a:rPr>
                    <a:t>27,3%</a:t>
                  </a:r>
                  <a:endParaRPr kumimoji="0" 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ヒラギノ角ゴ Pro W3" pitchFamily="124" charset="-128"/>
                    <a:cs typeface="+mn-cs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152547" y="1153725"/>
                <a:ext cx="3588312" cy="1753569"/>
                <a:chOff x="5152547" y="1153725"/>
                <a:chExt cx="3588312" cy="1753569"/>
              </a:xfrm>
            </p:grpSpPr>
            <p:graphicFrame>
              <p:nvGraphicFramePr>
                <p:cNvPr id="86" name="Chart 85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5152547" y="1153725"/>
                <a:ext cx="3588312" cy="175356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8" name="TextBox 87"/>
                <p:cNvSpPr txBox="1"/>
                <p:nvPr/>
              </p:nvSpPr>
              <p:spPr>
                <a:xfrm>
                  <a:off x="5652118" y="2649037"/>
                  <a:ext cx="25891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5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/>
                      <a:ea typeface="ヒラギノ角ゴ Pro W3" pitchFamily="124" charset="-128"/>
                      <a:cs typeface="+mn-cs"/>
                    </a:rPr>
                    <a:t>Процент отправленных инструкций</a:t>
                  </a:r>
                  <a:endParaRPr kumimoji="0" lang="ru-RU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/>
                    <a:ea typeface="ヒラギノ角ゴ Pro W3" pitchFamily="124" charset="-128"/>
                    <a:cs typeface="+mn-cs"/>
                  </a:endParaRPr>
                </a:p>
              </p:txBody>
            </p:sp>
          </p:grpSp>
        </p:grpSp>
        <p:sp>
          <p:nvSpPr>
            <p:cNvPr id="76" name="5-Point Star 75"/>
            <p:cNvSpPr/>
            <p:nvPr/>
          </p:nvSpPr>
          <p:spPr bwMode="auto">
            <a:xfrm>
              <a:off x="812227" y="1115802"/>
              <a:ext cx="116447" cy="75105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0"/>
                <a:cs typeface="+mn-cs"/>
              </a:endParaRP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082" y="459616"/>
            <a:ext cx="1644507" cy="961769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2367786" y="639600"/>
            <a:ext cx="14125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отправлено инструкций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44890" y="2973616"/>
            <a:ext cx="3074987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 остаются активны в цифровых каналах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 совершают действие по отправленной инструкции в первые 90 дней после отправки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звонков тех типов, по которым направляются инструкции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498" y="2883247"/>
            <a:ext cx="6036342" cy="32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" y="0"/>
            <a:ext cx="9251504" cy="6858000"/>
          </a:xfrm>
          <a:prstGeom prst="rect">
            <a:avLst/>
          </a:prstGeom>
          <a:gradFill rotWithShape="1">
            <a:gsLst>
              <a:gs pos="0">
                <a:srgbClr val="00BDF2"/>
              </a:gs>
              <a:gs pos="2000">
                <a:srgbClr val="00BDF2"/>
              </a:gs>
              <a:gs pos="20000">
                <a:srgbClr val="00B3F0"/>
              </a:gs>
              <a:gs pos="75000">
                <a:srgbClr val="0066B3"/>
              </a:gs>
              <a:gs pos="100000">
                <a:srgbClr val="004785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Geneva" pitchFamily="127" charset="-128"/>
              <a:cs typeface="+mn-cs"/>
            </a:endParaRPr>
          </a:p>
        </p:txBody>
      </p:sp>
      <p:pic>
        <p:nvPicPr>
          <p:cNvPr id="11269" name="Picture 7" descr="citi-r_2c-blu_po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662202" cy="4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68" t="7303" r="3960" b="3189"/>
          <a:stretch/>
        </p:blipFill>
        <p:spPr>
          <a:xfrm>
            <a:off x="1403647" y="853310"/>
            <a:ext cx="3096345" cy="451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97" y="853311"/>
            <a:ext cx="2973491" cy="451990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62" y="6440650"/>
            <a:ext cx="346075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9</a:t>
            </a:r>
            <a:endParaRPr kumimoji="0" lang="en-US" altLang="ru-RU" sz="9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Genev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ask Forces 2015 - summary deck">
  <a:themeElements>
    <a:clrScheme name="Citi_corporate_template20120814 4">
      <a:dk1>
        <a:srgbClr val="53565A"/>
      </a:dk1>
      <a:lt1>
        <a:srgbClr val="FFFFFF"/>
      </a:lt1>
      <a:dk2>
        <a:srgbClr val="002D72"/>
      </a:dk2>
      <a:lt2>
        <a:srgbClr val="97999B"/>
      </a:lt2>
      <a:accent1>
        <a:srgbClr val="00BDF2"/>
      </a:accent1>
      <a:accent2>
        <a:srgbClr val="FFAA11"/>
      </a:accent2>
      <a:accent3>
        <a:srgbClr val="FFFFFF"/>
      </a:accent3>
      <a:accent4>
        <a:srgbClr val="46484C"/>
      </a:accent4>
      <a:accent5>
        <a:srgbClr val="AADBF7"/>
      </a:accent5>
      <a:accent6>
        <a:srgbClr val="E79A0E"/>
      </a:accent6>
      <a:hlink>
        <a:srgbClr val="FF0000"/>
      </a:hlink>
      <a:folHlink>
        <a:srgbClr val="890C58"/>
      </a:folHlink>
    </a:clrScheme>
    <a:fontScheme name="cfin_v06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lnDef>
  </a:objectDefaults>
  <a:extraClrSchemeLst>
    <a:extraClrScheme>
      <a:clrScheme name="cfin_v06 1">
        <a:dk1>
          <a:srgbClr val="000000"/>
        </a:dk1>
        <a:lt1>
          <a:srgbClr val="FFFFFF"/>
        </a:lt1>
        <a:dk2>
          <a:srgbClr val="000000"/>
        </a:dk2>
        <a:lt2>
          <a:srgbClr val="838589"/>
        </a:lt2>
        <a:accent1>
          <a:srgbClr val="4B4B4B"/>
        </a:accent1>
        <a:accent2>
          <a:srgbClr val="3973AD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33689C"/>
        </a:accent6>
        <a:hlink>
          <a:srgbClr val="C0C0C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n_v06 2">
        <a:dk1>
          <a:srgbClr val="000000"/>
        </a:dk1>
        <a:lt1>
          <a:srgbClr val="FFFFFF"/>
        </a:lt1>
        <a:dk2>
          <a:srgbClr val="004785"/>
        </a:dk2>
        <a:lt2>
          <a:srgbClr val="838589"/>
        </a:lt2>
        <a:accent1>
          <a:srgbClr val="4B4B4B"/>
        </a:accent1>
        <a:accent2>
          <a:srgbClr val="FFA202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79202"/>
        </a:accent6>
        <a:hlink>
          <a:srgbClr val="D7D7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white 1">
        <a:dk1>
          <a:srgbClr val="717073"/>
        </a:dk1>
        <a:lt1>
          <a:srgbClr val="FFFFFF"/>
        </a:lt1>
        <a:dk2>
          <a:srgbClr val="002D72"/>
        </a:dk2>
        <a:lt2>
          <a:srgbClr val="D7D7D7"/>
        </a:lt2>
        <a:accent1>
          <a:srgbClr val="00BDF2"/>
        </a:accent1>
        <a:accent2>
          <a:srgbClr val="FFA202"/>
        </a:accent2>
        <a:accent3>
          <a:srgbClr val="FFFFFF"/>
        </a:accent3>
        <a:accent4>
          <a:srgbClr val="5F5F61"/>
        </a:accent4>
        <a:accent5>
          <a:srgbClr val="AADBF7"/>
        </a:accent5>
        <a:accent6>
          <a:srgbClr val="E79202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template20120814 1">
        <a:dk1>
          <a:srgbClr val="000000"/>
        </a:dk1>
        <a:lt1>
          <a:srgbClr val="FFFFFF"/>
        </a:lt1>
        <a:dk2>
          <a:srgbClr val="000000"/>
        </a:dk2>
        <a:lt2>
          <a:srgbClr val="838589"/>
        </a:lt2>
        <a:accent1>
          <a:srgbClr val="4B4B4B"/>
        </a:accent1>
        <a:accent2>
          <a:srgbClr val="3973AD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33689C"/>
        </a:accent6>
        <a:hlink>
          <a:srgbClr val="C0C0C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template20120814 2">
        <a:dk1>
          <a:srgbClr val="000000"/>
        </a:dk1>
        <a:lt1>
          <a:srgbClr val="FFFFFF"/>
        </a:lt1>
        <a:dk2>
          <a:srgbClr val="004785"/>
        </a:dk2>
        <a:lt2>
          <a:srgbClr val="838589"/>
        </a:lt2>
        <a:accent1>
          <a:srgbClr val="4B4B4B"/>
        </a:accent1>
        <a:accent2>
          <a:srgbClr val="FFA202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79202"/>
        </a:accent6>
        <a:hlink>
          <a:srgbClr val="D7D7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template20120814 3">
        <a:dk1>
          <a:srgbClr val="717073"/>
        </a:dk1>
        <a:lt1>
          <a:srgbClr val="FFFFFF"/>
        </a:lt1>
        <a:dk2>
          <a:srgbClr val="002D72"/>
        </a:dk2>
        <a:lt2>
          <a:srgbClr val="D7D7D7"/>
        </a:lt2>
        <a:accent1>
          <a:srgbClr val="00BDF2"/>
        </a:accent1>
        <a:accent2>
          <a:srgbClr val="FFA202"/>
        </a:accent2>
        <a:accent3>
          <a:srgbClr val="FFFFFF"/>
        </a:accent3>
        <a:accent4>
          <a:srgbClr val="5F5F61"/>
        </a:accent4>
        <a:accent5>
          <a:srgbClr val="AADBF7"/>
        </a:accent5>
        <a:accent6>
          <a:srgbClr val="E79202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template20120814 4">
        <a:dk1>
          <a:srgbClr val="53565A"/>
        </a:dk1>
        <a:lt1>
          <a:srgbClr val="FFFFFF"/>
        </a:lt1>
        <a:dk2>
          <a:srgbClr val="002D72"/>
        </a:dk2>
        <a:lt2>
          <a:srgbClr val="97999B"/>
        </a:lt2>
        <a:accent1>
          <a:srgbClr val="00BDF2"/>
        </a:accent1>
        <a:accent2>
          <a:srgbClr val="FFAA11"/>
        </a:accent2>
        <a:accent3>
          <a:srgbClr val="FFFFFF"/>
        </a:accent3>
        <a:accent4>
          <a:srgbClr val="46484C"/>
        </a:accent4>
        <a:accent5>
          <a:srgbClr val="AADBF7"/>
        </a:accent5>
        <a:accent6>
          <a:srgbClr val="E79A0E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ti_corporate_sampleslides20120814">
  <a:themeElements>
    <a:clrScheme name="Citi_corporate_sampleslides20120814 4">
      <a:dk1>
        <a:srgbClr val="53565A"/>
      </a:dk1>
      <a:lt1>
        <a:srgbClr val="FFFFFF"/>
      </a:lt1>
      <a:dk2>
        <a:srgbClr val="002D72"/>
      </a:dk2>
      <a:lt2>
        <a:srgbClr val="97999B"/>
      </a:lt2>
      <a:accent1>
        <a:srgbClr val="00BDF2"/>
      </a:accent1>
      <a:accent2>
        <a:srgbClr val="FFAA11"/>
      </a:accent2>
      <a:accent3>
        <a:srgbClr val="FFFFFF"/>
      </a:accent3>
      <a:accent4>
        <a:srgbClr val="46484C"/>
      </a:accent4>
      <a:accent5>
        <a:srgbClr val="AADBF7"/>
      </a:accent5>
      <a:accent6>
        <a:srgbClr val="E79A0E"/>
      </a:accent6>
      <a:hlink>
        <a:srgbClr val="FF0000"/>
      </a:hlink>
      <a:folHlink>
        <a:srgbClr val="890C58"/>
      </a:folHlink>
    </a:clrScheme>
    <a:fontScheme name="cfin_v06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lnDef>
  </a:objectDefaults>
  <a:extraClrSchemeLst>
    <a:extraClrScheme>
      <a:clrScheme name="cfin_v06 1">
        <a:dk1>
          <a:srgbClr val="000000"/>
        </a:dk1>
        <a:lt1>
          <a:srgbClr val="FFFFFF"/>
        </a:lt1>
        <a:dk2>
          <a:srgbClr val="000000"/>
        </a:dk2>
        <a:lt2>
          <a:srgbClr val="838589"/>
        </a:lt2>
        <a:accent1>
          <a:srgbClr val="4B4B4B"/>
        </a:accent1>
        <a:accent2>
          <a:srgbClr val="3973AD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33689C"/>
        </a:accent6>
        <a:hlink>
          <a:srgbClr val="C0C0C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n_v06 2">
        <a:dk1>
          <a:srgbClr val="000000"/>
        </a:dk1>
        <a:lt1>
          <a:srgbClr val="FFFFFF"/>
        </a:lt1>
        <a:dk2>
          <a:srgbClr val="004785"/>
        </a:dk2>
        <a:lt2>
          <a:srgbClr val="838589"/>
        </a:lt2>
        <a:accent1>
          <a:srgbClr val="4B4B4B"/>
        </a:accent1>
        <a:accent2>
          <a:srgbClr val="FFA202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79202"/>
        </a:accent6>
        <a:hlink>
          <a:srgbClr val="D7D7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white 1">
        <a:dk1>
          <a:srgbClr val="717073"/>
        </a:dk1>
        <a:lt1>
          <a:srgbClr val="FFFFFF"/>
        </a:lt1>
        <a:dk2>
          <a:srgbClr val="002D72"/>
        </a:dk2>
        <a:lt2>
          <a:srgbClr val="D7D7D7"/>
        </a:lt2>
        <a:accent1>
          <a:srgbClr val="00BDF2"/>
        </a:accent1>
        <a:accent2>
          <a:srgbClr val="FFA202"/>
        </a:accent2>
        <a:accent3>
          <a:srgbClr val="FFFFFF"/>
        </a:accent3>
        <a:accent4>
          <a:srgbClr val="5F5F61"/>
        </a:accent4>
        <a:accent5>
          <a:srgbClr val="AADBF7"/>
        </a:accent5>
        <a:accent6>
          <a:srgbClr val="E79202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sampleslides20120814 1">
        <a:dk1>
          <a:srgbClr val="000000"/>
        </a:dk1>
        <a:lt1>
          <a:srgbClr val="FFFFFF"/>
        </a:lt1>
        <a:dk2>
          <a:srgbClr val="000000"/>
        </a:dk2>
        <a:lt2>
          <a:srgbClr val="838589"/>
        </a:lt2>
        <a:accent1>
          <a:srgbClr val="4B4B4B"/>
        </a:accent1>
        <a:accent2>
          <a:srgbClr val="3973AD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33689C"/>
        </a:accent6>
        <a:hlink>
          <a:srgbClr val="C0C0C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sampleslides20120814 2">
        <a:dk1>
          <a:srgbClr val="000000"/>
        </a:dk1>
        <a:lt1>
          <a:srgbClr val="FFFFFF"/>
        </a:lt1>
        <a:dk2>
          <a:srgbClr val="004785"/>
        </a:dk2>
        <a:lt2>
          <a:srgbClr val="838589"/>
        </a:lt2>
        <a:accent1>
          <a:srgbClr val="4B4B4B"/>
        </a:accent1>
        <a:accent2>
          <a:srgbClr val="FFA202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79202"/>
        </a:accent6>
        <a:hlink>
          <a:srgbClr val="D7D7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sampleslides20120814 3">
        <a:dk1>
          <a:srgbClr val="717073"/>
        </a:dk1>
        <a:lt1>
          <a:srgbClr val="FFFFFF"/>
        </a:lt1>
        <a:dk2>
          <a:srgbClr val="002D72"/>
        </a:dk2>
        <a:lt2>
          <a:srgbClr val="D7D7D7"/>
        </a:lt2>
        <a:accent1>
          <a:srgbClr val="00BDF2"/>
        </a:accent1>
        <a:accent2>
          <a:srgbClr val="FFA202"/>
        </a:accent2>
        <a:accent3>
          <a:srgbClr val="FFFFFF"/>
        </a:accent3>
        <a:accent4>
          <a:srgbClr val="5F5F61"/>
        </a:accent4>
        <a:accent5>
          <a:srgbClr val="AADBF7"/>
        </a:accent5>
        <a:accent6>
          <a:srgbClr val="E79202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i_corporate_sampleslides20120814 4">
        <a:dk1>
          <a:srgbClr val="53565A"/>
        </a:dk1>
        <a:lt1>
          <a:srgbClr val="FFFFFF"/>
        </a:lt1>
        <a:dk2>
          <a:srgbClr val="002D72"/>
        </a:dk2>
        <a:lt2>
          <a:srgbClr val="97999B"/>
        </a:lt2>
        <a:accent1>
          <a:srgbClr val="00BDF2"/>
        </a:accent1>
        <a:accent2>
          <a:srgbClr val="FFAA11"/>
        </a:accent2>
        <a:accent3>
          <a:srgbClr val="FFFFFF"/>
        </a:accent3>
        <a:accent4>
          <a:srgbClr val="46484C"/>
        </a:accent4>
        <a:accent5>
          <a:srgbClr val="AADBF7"/>
        </a:accent5>
        <a:accent6>
          <a:srgbClr val="E79A0E"/>
        </a:accent6>
        <a:hlink>
          <a:srgbClr val="FF0000"/>
        </a:hlink>
        <a:folHlink>
          <a:srgbClr val="890C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53565A"/>
    </a:dk1>
    <a:lt1>
      <a:srgbClr val="FFFFFF"/>
    </a:lt1>
    <a:dk2>
      <a:srgbClr val="002D72"/>
    </a:dk2>
    <a:lt2>
      <a:srgbClr val="97999B"/>
    </a:lt2>
    <a:accent1>
      <a:srgbClr val="00BDF2"/>
    </a:accent1>
    <a:accent2>
      <a:srgbClr val="FFA202"/>
    </a:accent2>
    <a:accent3>
      <a:srgbClr val="FFFFFF"/>
    </a:accent3>
    <a:accent4>
      <a:srgbClr val="5F5F61"/>
    </a:accent4>
    <a:accent5>
      <a:srgbClr val="AADBF7"/>
    </a:accent5>
    <a:accent6>
      <a:srgbClr val="E79202"/>
    </a:accent6>
    <a:hlink>
      <a:srgbClr val="FF0000"/>
    </a:hlink>
    <a:folHlink>
      <a:srgbClr val="890C58"/>
    </a:folHlink>
  </a:clrScheme>
</a:themeOverride>
</file>

<file path=ppt/theme/themeOverride2.xml><?xml version="1.0" encoding="utf-8"?>
<a:themeOverride xmlns:a="http://schemas.openxmlformats.org/drawingml/2006/main">
  <a:clrScheme name="Custom 12">
    <a:dk1>
      <a:srgbClr val="53565A"/>
    </a:dk1>
    <a:lt1>
      <a:srgbClr val="FFFFFF"/>
    </a:lt1>
    <a:dk2>
      <a:srgbClr val="002D72"/>
    </a:dk2>
    <a:lt2>
      <a:srgbClr val="97999B"/>
    </a:lt2>
    <a:accent1>
      <a:srgbClr val="00BDF2"/>
    </a:accent1>
    <a:accent2>
      <a:srgbClr val="FFA202"/>
    </a:accent2>
    <a:accent3>
      <a:srgbClr val="FFFFFF"/>
    </a:accent3>
    <a:accent4>
      <a:srgbClr val="5F5F61"/>
    </a:accent4>
    <a:accent5>
      <a:srgbClr val="AADBF7"/>
    </a:accent5>
    <a:accent6>
      <a:srgbClr val="E79202"/>
    </a:accent6>
    <a:hlink>
      <a:srgbClr val="FF0000"/>
    </a:hlink>
    <a:folHlink>
      <a:srgbClr val="890C58"/>
    </a:folHlink>
  </a:clrScheme>
</a:themeOverride>
</file>

<file path=ppt/theme/themeOverride3.xml><?xml version="1.0" encoding="utf-8"?>
<a:themeOverride xmlns:a="http://schemas.openxmlformats.org/drawingml/2006/main">
  <a:clrScheme name="Citi_corporate_template20120814 4">
    <a:dk1>
      <a:srgbClr val="53565A"/>
    </a:dk1>
    <a:lt1>
      <a:srgbClr val="FFFFFF"/>
    </a:lt1>
    <a:dk2>
      <a:srgbClr val="002D72"/>
    </a:dk2>
    <a:lt2>
      <a:srgbClr val="97999B"/>
    </a:lt2>
    <a:accent1>
      <a:srgbClr val="00BDF2"/>
    </a:accent1>
    <a:accent2>
      <a:srgbClr val="FFAA11"/>
    </a:accent2>
    <a:accent3>
      <a:srgbClr val="FFFFFF"/>
    </a:accent3>
    <a:accent4>
      <a:srgbClr val="46484C"/>
    </a:accent4>
    <a:accent5>
      <a:srgbClr val="AADBF7"/>
    </a:accent5>
    <a:accent6>
      <a:srgbClr val="E79A0E"/>
    </a:accent6>
    <a:hlink>
      <a:srgbClr val="FF0000"/>
    </a:hlink>
    <a:folHlink>
      <a:srgbClr val="890C58"/>
    </a:folHlink>
  </a:clrScheme>
  <a:fontScheme name="cfin_v06">
    <a:majorFont>
      <a:latin typeface="Arial"/>
      <a:ea typeface="Geneva"/>
      <a:cs typeface=""/>
    </a:majorFont>
    <a:minorFont>
      <a:latin typeface="Arial"/>
      <a:ea typeface="Genev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customUI.xml><?xml version="1.0" encoding="utf-8"?>
<customUI xmlns="http://schemas.microsoft.com/office/2006/01/customui">
  <ribbon>
    <tabs>
      <tab id="CustomTab2" label="Citi Approved Templates" insertBeforeQ="TabHome">
        <group id="CustomGroup2" label="Click NEW to use Citi Approved Templates">
          <control idQ="FileNew" visible="true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3449</TotalTime>
  <Words>845</Words>
  <Application>Microsoft Macintosh PowerPoint</Application>
  <PresentationFormat>On-screen Show (4:3)</PresentationFormat>
  <Paragraphs>190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Geneva</vt:lpstr>
      <vt:lpstr>MS PGothic</vt:lpstr>
      <vt:lpstr>Symbol</vt:lpstr>
      <vt:lpstr>Webdings</vt:lpstr>
      <vt:lpstr>Wingdings</vt:lpstr>
      <vt:lpstr>굴림</vt:lpstr>
      <vt:lpstr>ヒラギノ角ゴ Pro W3</vt:lpstr>
      <vt:lpstr>1_blank</vt:lpstr>
      <vt:lpstr>6_Task Forces 2015 - summary deck</vt:lpstr>
      <vt:lpstr>Citi_corporate_sampleslides20120814</vt:lpstr>
      <vt:lpstr>Учим быть DIGITAL  как направить клиента в другой канал и не обидеть</vt:lpstr>
      <vt:lpstr>PowerPoint Presentation</vt:lpstr>
      <vt:lpstr>Трансформация розничного бизнеса Ситибанка в 2015-2016</vt:lpstr>
      <vt:lpstr>PowerPoint Presentation</vt:lpstr>
      <vt:lpstr>PowerPoint Presentation</vt:lpstr>
      <vt:lpstr>Мясницкая:  1. Мотивационные сервисные собрания , направленные на понимание важности NPS – еженедельно, Управляющий 2. В отношении кассы:  изменен состав сотрудников работающих с клиентами 3. Кондиционирование АТМ зоны осуществляется в полном объеме, все системы работают исправно. Контроль за температурой в зоне АТМ 4. Прорабатывается план дополнительного размещения жалюзи в зону АТМ. 5. Операционный комфорт в отделении. Контроль     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Enterprise PowerPoint Template</dc:title>
  <dc:creator>Veksler, Nina [GCB]</dc:creator>
  <cp:lastModifiedBy>Нина Векслер</cp:lastModifiedBy>
  <cp:revision>45</cp:revision>
  <cp:lastPrinted>2018-06-05T15:48:34Z</cp:lastPrinted>
  <dcterms:created xsi:type="dcterms:W3CDTF">2018-06-04T08:10:45Z</dcterms:created>
  <dcterms:modified xsi:type="dcterms:W3CDTF">2021-05-24T16:00:38Z</dcterms:modified>
</cp:coreProperties>
</file>